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6"/>
          <p:cNvSpPr>
            <a:spLocks/>
          </p:cNvSpPr>
          <p:nvPr/>
        </p:nvSpPr>
        <p:spPr bwMode="auto">
          <a:xfrm>
            <a:off x="1212273" y="1711472"/>
            <a:ext cx="2119577" cy="2366039"/>
          </a:xfrm>
          <a:custGeom>
            <a:avLst/>
            <a:gdLst>
              <a:gd name="T0" fmla="*/ 761 w 1677"/>
              <a:gd name="T1" fmla="*/ 0 h 1872"/>
              <a:gd name="T2" fmla="*/ 765 w 1677"/>
              <a:gd name="T3" fmla="*/ 1 h 1872"/>
              <a:gd name="T4" fmla="*/ 769 w 1677"/>
              <a:gd name="T5" fmla="*/ 2 h 1872"/>
              <a:gd name="T6" fmla="*/ 772 w 1677"/>
              <a:gd name="T7" fmla="*/ 4 h 1872"/>
              <a:gd name="T8" fmla="*/ 1669 w 1677"/>
              <a:gd name="T9" fmla="*/ 654 h 1872"/>
              <a:gd name="T10" fmla="*/ 1675 w 1677"/>
              <a:gd name="T11" fmla="*/ 661 h 1872"/>
              <a:gd name="T12" fmla="*/ 1677 w 1677"/>
              <a:gd name="T13" fmla="*/ 670 h 1872"/>
              <a:gd name="T14" fmla="*/ 1675 w 1677"/>
              <a:gd name="T15" fmla="*/ 679 h 1872"/>
              <a:gd name="T16" fmla="*/ 1669 w 1677"/>
              <a:gd name="T17" fmla="*/ 686 h 1872"/>
              <a:gd name="T18" fmla="*/ 1112 w 1677"/>
              <a:gd name="T19" fmla="*/ 1088 h 1872"/>
              <a:gd name="T20" fmla="*/ 32 w 1677"/>
              <a:gd name="T21" fmla="*/ 1868 h 1872"/>
              <a:gd name="T22" fmla="*/ 24 w 1677"/>
              <a:gd name="T23" fmla="*/ 1872 h 1872"/>
              <a:gd name="T24" fmla="*/ 15 w 1677"/>
              <a:gd name="T25" fmla="*/ 1872 h 1872"/>
              <a:gd name="T26" fmla="*/ 8 w 1677"/>
              <a:gd name="T27" fmla="*/ 1867 h 1872"/>
              <a:gd name="T28" fmla="*/ 2 w 1677"/>
              <a:gd name="T29" fmla="*/ 1861 h 1872"/>
              <a:gd name="T30" fmla="*/ 0 w 1677"/>
              <a:gd name="T31" fmla="*/ 1852 h 1872"/>
              <a:gd name="T32" fmla="*/ 0 w 1677"/>
              <a:gd name="T33" fmla="*/ 942 h 1872"/>
              <a:gd name="T34" fmla="*/ 3 w 1677"/>
              <a:gd name="T35" fmla="*/ 861 h 1872"/>
              <a:gd name="T36" fmla="*/ 13 w 1677"/>
              <a:gd name="T37" fmla="*/ 783 h 1872"/>
              <a:gd name="T38" fmla="*/ 29 w 1677"/>
              <a:gd name="T39" fmla="*/ 707 h 1872"/>
              <a:gd name="T40" fmla="*/ 51 w 1677"/>
              <a:gd name="T41" fmla="*/ 632 h 1872"/>
              <a:gd name="T42" fmla="*/ 79 w 1677"/>
              <a:gd name="T43" fmla="*/ 560 h 1872"/>
              <a:gd name="T44" fmla="*/ 112 w 1677"/>
              <a:gd name="T45" fmla="*/ 491 h 1872"/>
              <a:gd name="T46" fmla="*/ 150 w 1677"/>
              <a:gd name="T47" fmla="*/ 426 h 1872"/>
              <a:gd name="T48" fmla="*/ 193 w 1677"/>
              <a:gd name="T49" fmla="*/ 363 h 1872"/>
              <a:gd name="T50" fmla="*/ 240 w 1677"/>
              <a:gd name="T51" fmla="*/ 305 h 1872"/>
              <a:gd name="T52" fmla="*/ 293 w 1677"/>
              <a:gd name="T53" fmla="*/ 250 h 1872"/>
              <a:gd name="T54" fmla="*/ 349 w 1677"/>
              <a:gd name="T55" fmla="*/ 200 h 1872"/>
              <a:gd name="T56" fmla="*/ 409 w 1677"/>
              <a:gd name="T57" fmla="*/ 155 h 1872"/>
              <a:gd name="T58" fmla="*/ 472 w 1677"/>
              <a:gd name="T59" fmla="*/ 113 h 1872"/>
              <a:gd name="T60" fmla="*/ 539 w 1677"/>
              <a:gd name="T61" fmla="*/ 77 h 1872"/>
              <a:gd name="T62" fmla="*/ 609 w 1677"/>
              <a:gd name="T63" fmla="*/ 46 h 1872"/>
              <a:gd name="T64" fmla="*/ 681 w 1677"/>
              <a:gd name="T65" fmla="*/ 20 h 1872"/>
              <a:gd name="T66" fmla="*/ 756 w 1677"/>
              <a:gd name="T67" fmla="*/ 1 h 1872"/>
              <a:gd name="T68" fmla="*/ 761 w 1677"/>
              <a:gd name="T69" fmla="*/ 0 h 1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77" h="1872">
                <a:moveTo>
                  <a:pt x="761" y="0"/>
                </a:moveTo>
                <a:lnTo>
                  <a:pt x="765" y="1"/>
                </a:lnTo>
                <a:lnTo>
                  <a:pt x="769" y="2"/>
                </a:lnTo>
                <a:lnTo>
                  <a:pt x="772" y="4"/>
                </a:lnTo>
                <a:lnTo>
                  <a:pt x="1669" y="654"/>
                </a:lnTo>
                <a:lnTo>
                  <a:pt x="1675" y="661"/>
                </a:lnTo>
                <a:lnTo>
                  <a:pt x="1677" y="670"/>
                </a:lnTo>
                <a:lnTo>
                  <a:pt x="1675" y="679"/>
                </a:lnTo>
                <a:lnTo>
                  <a:pt x="1669" y="686"/>
                </a:lnTo>
                <a:lnTo>
                  <a:pt x="1112" y="1088"/>
                </a:lnTo>
                <a:lnTo>
                  <a:pt x="32" y="1868"/>
                </a:lnTo>
                <a:lnTo>
                  <a:pt x="24" y="1872"/>
                </a:lnTo>
                <a:lnTo>
                  <a:pt x="15" y="1872"/>
                </a:lnTo>
                <a:lnTo>
                  <a:pt x="8" y="1867"/>
                </a:lnTo>
                <a:lnTo>
                  <a:pt x="2" y="1861"/>
                </a:lnTo>
                <a:lnTo>
                  <a:pt x="0" y="1852"/>
                </a:lnTo>
                <a:lnTo>
                  <a:pt x="0" y="942"/>
                </a:lnTo>
                <a:lnTo>
                  <a:pt x="3" y="861"/>
                </a:lnTo>
                <a:lnTo>
                  <a:pt x="13" y="783"/>
                </a:lnTo>
                <a:lnTo>
                  <a:pt x="29" y="707"/>
                </a:lnTo>
                <a:lnTo>
                  <a:pt x="51" y="632"/>
                </a:lnTo>
                <a:lnTo>
                  <a:pt x="79" y="560"/>
                </a:lnTo>
                <a:lnTo>
                  <a:pt x="112" y="491"/>
                </a:lnTo>
                <a:lnTo>
                  <a:pt x="150" y="426"/>
                </a:lnTo>
                <a:lnTo>
                  <a:pt x="193" y="363"/>
                </a:lnTo>
                <a:lnTo>
                  <a:pt x="240" y="305"/>
                </a:lnTo>
                <a:lnTo>
                  <a:pt x="293" y="250"/>
                </a:lnTo>
                <a:lnTo>
                  <a:pt x="349" y="200"/>
                </a:lnTo>
                <a:lnTo>
                  <a:pt x="409" y="155"/>
                </a:lnTo>
                <a:lnTo>
                  <a:pt x="472" y="113"/>
                </a:lnTo>
                <a:lnTo>
                  <a:pt x="539" y="77"/>
                </a:lnTo>
                <a:lnTo>
                  <a:pt x="609" y="46"/>
                </a:lnTo>
                <a:lnTo>
                  <a:pt x="681" y="20"/>
                </a:lnTo>
                <a:lnTo>
                  <a:pt x="756" y="1"/>
                </a:lnTo>
                <a:lnTo>
                  <a:pt x="761" y="0"/>
                </a:lnTo>
                <a:close/>
              </a:path>
            </a:pathLst>
          </a:custGeom>
          <a:solidFill>
            <a:srgbClr val="FE4A1E"/>
          </a:solidFill>
          <a:ln w="0">
            <a:noFill/>
            <a:prstDash val="solid"/>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8" name="Freeform 7"/>
          <p:cNvSpPr>
            <a:spLocks/>
          </p:cNvSpPr>
          <p:nvPr/>
        </p:nvSpPr>
        <p:spPr bwMode="auto">
          <a:xfrm>
            <a:off x="4358144" y="2041352"/>
            <a:ext cx="1334689" cy="2936062"/>
          </a:xfrm>
          <a:custGeom>
            <a:avLst/>
            <a:gdLst>
              <a:gd name="T0" fmla="*/ 767 w 1056"/>
              <a:gd name="T1" fmla="*/ 0 h 2323"/>
              <a:gd name="T2" fmla="*/ 775 w 1056"/>
              <a:gd name="T3" fmla="*/ 2 h 2323"/>
              <a:gd name="T4" fmla="*/ 782 w 1056"/>
              <a:gd name="T5" fmla="*/ 7 h 2323"/>
              <a:gd name="T6" fmla="*/ 831 w 1056"/>
              <a:gd name="T7" fmla="*/ 60 h 2323"/>
              <a:gd name="T8" fmla="*/ 876 w 1056"/>
              <a:gd name="T9" fmla="*/ 118 h 2323"/>
              <a:gd name="T10" fmla="*/ 916 w 1056"/>
              <a:gd name="T11" fmla="*/ 180 h 2323"/>
              <a:gd name="T12" fmla="*/ 951 w 1056"/>
              <a:gd name="T13" fmla="*/ 243 h 2323"/>
              <a:gd name="T14" fmla="*/ 982 w 1056"/>
              <a:gd name="T15" fmla="*/ 311 h 2323"/>
              <a:gd name="T16" fmla="*/ 1008 w 1056"/>
              <a:gd name="T17" fmla="*/ 380 h 2323"/>
              <a:gd name="T18" fmla="*/ 1029 w 1056"/>
              <a:gd name="T19" fmla="*/ 452 h 2323"/>
              <a:gd name="T20" fmla="*/ 1044 w 1056"/>
              <a:gd name="T21" fmla="*/ 526 h 2323"/>
              <a:gd name="T22" fmla="*/ 1052 w 1056"/>
              <a:gd name="T23" fmla="*/ 603 h 2323"/>
              <a:gd name="T24" fmla="*/ 1056 w 1056"/>
              <a:gd name="T25" fmla="*/ 681 h 2323"/>
              <a:gd name="T26" fmla="*/ 1056 w 1056"/>
              <a:gd name="T27" fmla="*/ 2299 h 2323"/>
              <a:gd name="T28" fmla="*/ 1056 w 1056"/>
              <a:gd name="T29" fmla="*/ 2301 h 2323"/>
              <a:gd name="T30" fmla="*/ 1053 w 1056"/>
              <a:gd name="T31" fmla="*/ 2312 h 2323"/>
              <a:gd name="T32" fmla="*/ 1046 w 1056"/>
              <a:gd name="T33" fmla="*/ 2319 h 2323"/>
              <a:gd name="T34" fmla="*/ 1035 w 1056"/>
              <a:gd name="T35" fmla="*/ 2323 h 2323"/>
              <a:gd name="T36" fmla="*/ 21 w 1056"/>
              <a:gd name="T37" fmla="*/ 2323 h 2323"/>
              <a:gd name="T38" fmla="*/ 11 w 1056"/>
              <a:gd name="T39" fmla="*/ 2321 h 2323"/>
              <a:gd name="T40" fmla="*/ 5 w 1056"/>
              <a:gd name="T41" fmla="*/ 2314 h 2323"/>
              <a:gd name="T42" fmla="*/ 0 w 1056"/>
              <a:gd name="T43" fmla="*/ 2306 h 2323"/>
              <a:gd name="T44" fmla="*/ 1 w 1056"/>
              <a:gd name="T45" fmla="*/ 2296 h 2323"/>
              <a:gd name="T46" fmla="*/ 141 w 1056"/>
              <a:gd name="T47" fmla="*/ 1861 h 2323"/>
              <a:gd name="T48" fmla="*/ 748 w 1056"/>
              <a:gd name="T49" fmla="*/ 14 h 2323"/>
              <a:gd name="T50" fmla="*/ 752 w 1056"/>
              <a:gd name="T51" fmla="*/ 8 h 2323"/>
              <a:gd name="T52" fmla="*/ 759 w 1056"/>
              <a:gd name="T53" fmla="*/ 2 h 2323"/>
              <a:gd name="T54" fmla="*/ 767 w 1056"/>
              <a:gd name="T55" fmla="*/ 0 h 2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056" h="2323">
                <a:moveTo>
                  <a:pt x="767" y="0"/>
                </a:moveTo>
                <a:lnTo>
                  <a:pt x="775" y="2"/>
                </a:lnTo>
                <a:lnTo>
                  <a:pt x="782" y="7"/>
                </a:lnTo>
                <a:lnTo>
                  <a:pt x="831" y="60"/>
                </a:lnTo>
                <a:lnTo>
                  <a:pt x="876" y="118"/>
                </a:lnTo>
                <a:lnTo>
                  <a:pt x="916" y="180"/>
                </a:lnTo>
                <a:lnTo>
                  <a:pt x="951" y="243"/>
                </a:lnTo>
                <a:lnTo>
                  <a:pt x="982" y="311"/>
                </a:lnTo>
                <a:lnTo>
                  <a:pt x="1008" y="380"/>
                </a:lnTo>
                <a:lnTo>
                  <a:pt x="1029" y="452"/>
                </a:lnTo>
                <a:lnTo>
                  <a:pt x="1044" y="526"/>
                </a:lnTo>
                <a:lnTo>
                  <a:pt x="1052" y="603"/>
                </a:lnTo>
                <a:lnTo>
                  <a:pt x="1056" y="681"/>
                </a:lnTo>
                <a:lnTo>
                  <a:pt x="1056" y="2299"/>
                </a:lnTo>
                <a:lnTo>
                  <a:pt x="1056" y="2301"/>
                </a:lnTo>
                <a:lnTo>
                  <a:pt x="1053" y="2312"/>
                </a:lnTo>
                <a:lnTo>
                  <a:pt x="1046" y="2319"/>
                </a:lnTo>
                <a:lnTo>
                  <a:pt x="1035" y="2323"/>
                </a:lnTo>
                <a:lnTo>
                  <a:pt x="21" y="2323"/>
                </a:lnTo>
                <a:lnTo>
                  <a:pt x="11" y="2321"/>
                </a:lnTo>
                <a:lnTo>
                  <a:pt x="5" y="2314"/>
                </a:lnTo>
                <a:lnTo>
                  <a:pt x="0" y="2306"/>
                </a:lnTo>
                <a:lnTo>
                  <a:pt x="1" y="2296"/>
                </a:lnTo>
                <a:lnTo>
                  <a:pt x="141" y="1861"/>
                </a:lnTo>
                <a:lnTo>
                  <a:pt x="748" y="14"/>
                </a:lnTo>
                <a:lnTo>
                  <a:pt x="752" y="8"/>
                </a:lnTo>
                <a:lnTo>
                  <a:pt x="759" y="2"/>
                </a:lnTo>
                <a:lnTo>
                  <a:pt x="767" y="0"/>
                </a:lnTo>
                <a:close/>
              </a:path>
            </a:pathLst>
          </a:custGeom>
          <a:solidFill>
            <a:srgbClr val="44546B"/>
          </a:solidFill>
          <a:ln w="0">
            <a:noFill/>
            <a:prstDash val="solid"/>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3" name="Freeform 8"/>
          <p:cNvSpPr>
            <a:spLocks/>
          </p:cNvSpPr>
          <p:nvPr/>
        </p:nvSpPr>
        <p:spPr bwMode="auto">
          <a:xfrm>
            <a:off x="2406668" y="1686194"/>
            <a:ext cx="2807144" cy="1713862"/>
          </a:xfrm>
          <a:custGeom>
            <a:avLst/>
            <a:gdLst>
              <a:gd name="T0" fmla="*/ 20 w 2221"/>
              <a:gd name="T1" fmla="*/ 0 h 1356"/>
              <a:gd name="T2" fmla="*/ 20 w 2221"/>
              <a:gd name="T3" fmla="*/ 0 h 1356"/>
              <a:gd name="T4" fmla="*/ 1638 w 2221"/>
              <a:gd name="T5" fmla="*/ 0 h 1356"/>
              <a:gd name="T6" fmla="*/ 1719 w 2221"/>
              <a:gd name="T7" fmla="*/ 4 h 1356"/>
              <a:gd name="T8" fmla="*/ 1796 w 2221"/>
              <a:gd name="T9" fmla="*/ 13 h 1356"/>
              <a:gd name="T10" fmla="*/ 1872 w 2221"/>
              <a:gd name="T11" fmla="*/ 28 h 1356"/>
              <a:gd name="T12" fmla="*/ 1947 w 2221"/>
              <a:gd name="T13" fmla="*/ 50 h 1356"/>
              <a:gd name="T14" fmla="*/ 2018 w 2221"/>
              <a:gd name="T15" fmla="*/ 77 h 1356"/>
              <a:gd name="T16" fmla="*/ 2086 w 2221"/>
              <a:gd name="T17" fmla="*/ 110 h 1356"/>
              <a:gd name="T18" fmla="*/ 2151 w 2221"/>
              <a:gd name="T19" fmla="*/ 147 h 1356"/>
              <a:gd name="T20" fmla="*/ 2213 w 2221"/>
              <a:gd name="T21" fmla="*/ 190 h 1356"/>
              <a:gd name="T22" fmla="*/ 2219 w 2221"/>
              <a:gd name="T23" fmla="*/ 196 h 1356"/>
              <a:gd name="T24" fmla="*/ 2221 w 2221"/>
              <a:gd name="T25" fmla="*/ 204 h 1356"/>
              <a:gd name="T26" fmla="*/ 2221 w 2221"/>
              <a:gd name="T27" fmla="*/ 212 h 1356"/>
              <a:gd name="T28" fmla="*/ 1848 w 2221"/>
              <a:gd name="T29" fmla="*/ 1343 h 1356"/>
              <a:gd name="T30" fmla="*/ 1842 w 2221"/>
              <a:gd name="T31" fmla="*/ 1350 h 1356"/>
              <a:gd name="T32" fmla="*/ 1835 w 2221"/>
              <a:gd name="T33" fmla="*/ 1356 h 1356"/>
              <a:gd name="T34" fmla="*/ 1826 w 2221"/>
              <a:gd name="T35" fmla="*/ 1356 h 1356"/>
              <a:gd name="T36" fmla="*/ 1816 w 2221"/>
              <a:gd name="T37" fmla="*/ 1353 h 1356"/>
              <a:gd name="T38" fmla="*/ 1602 w 2221"/>
              <a:gd name="T39" fmla="*/ 1196 h 1356"/>
              <a:gd name="T40" fmla="*/ 1603 w 2221"/>
              <a:gd name="T41" fmla="*/ 1193 h 1356"/>
              <a:gd name="T42" fmla="*/ 8 w 2221"/>
              <a:gd name="T43" fmla="*/ 37 h 1356"/>
              <a:gd name="T44" fmla="*/ 2 w 2221"/>
              <a:gd name="T45" fmla="*/ 31 h 1356"/>
              <a:gd name="T46" fmla="*/ 0 w 2221"/>
              <a:gd name="T47" fmla="*/ 22 h 1356"/>
              <a:gd name="T48" fmla="*/ 1 w 2221"/>
              <a:gd name="T49" fmla="*/ 14 h 1356"/>
              <a:gd name="T50" fmla="*/ 5 w 2221"/>
              <a:gd name="T51" fmla="*/ 8 h 1356"/>
              <a:gd name="T52" fmla="*/ 11 w 2221"/>
              <a:gd name="T53" fmla="*/ 3 h 1356"/>
              <a:gd name="T54" fmla="*/ 20 w 2221"/>
              <a:gd name="T55" fmla="*/ 0 h 1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221" h="1356">
                <a:moveTo>
                  <a:pt x="20" y="0"/>
                </a:moveTo>
                <a:lnTo>
                  <a:pt x="20" y="0"/>
                </a:lnTo>
                <a:lnTo>
                  <a:pt x="1638" y="0"/>
                </a:lnTo>
                <a:lnTo>
                  <a:pt x="1719" y="4"/>
                </a:lnTo>
                <a:lnTo>
                  <a:pt x="1796" y="13"/>
                </a:lnTo>
                <a:lnTo>
                  <a:pt x="1872" y="28"/>
                </a:lnTo>
                <a:lnTo>
                  <a:pt x="1947" y="50"/>
                </a:lnTo>
                <a:lnTo>
                  <a:pt x="2018" y="77"/>
                </a:lnTo>
                <a:lnTo>
                  <a:pt x="2086" y="110"/>
                </a:lnTo>
                <a:lnTo>
                  <a:pt x="2151" y="147"/>
                </a:lnTo>
                <a:lnTo>
                  <a:pt x="2213" y="190"/>
                </a:lnTo>
                <a:lnTo>
                  <a:pt x="2219" y="196"/>
                </a:lnTo>
                <a:lnTo>
                  <a:pt x="2221" y="204"/>
                </a:lnTo>
                <a:lnTo>
                  <a:pt x="2221" y="212"/>
                </a:lnTo>
                <a:lnTo>
                  <a:pt x="1848" y="1343"/>
                </a:lnTo>
                <a:lnTo>
                  <a:pt x="1842" y="1350"/>
                </a:lnTo>
                <a:lnTo>
                  <a:pt x="1835" y="1356"/>
                </a:lnTo>
                <a:lnTo>
                  <a:pt x="1826" y="1356"/>
                </a:lnTo>
                <a:lnTo>
                  <a:pt x="1816" y="1353"/>
                </a:lnTo>
                <a:lnTo>
                  <a:pt x="1602" y="1196"/>
                </a:lnTo>
                <a:lnTo>
                  <a:pt x="1603" y="1193"/>
                </a:lnTo>
                <a:lnTo>
                  <a:pt x="8" y="37"/>
                </a:lnTo>
                <a:lnTo>
                  <a:pt x="2" y="31"/>
                </a:lnTo>
                <a:lnTo>
                  <a:pt x="0" y="22"/>
                </a:lnTo>
                <a:lnTo>
                  <a:pt x="1" y="14"/>
                </a:lnTo>
                <a:lnTo>
                  <a:pt x="5" y="8"/>
                </a:lnTo>
                <a:lnTo>
                  <a:pt x="11" y="3"/>
                </a:lnTo>
                <a:lnTo>
                  <a:pt x="20" y="0"/>
                </a:lnTo>
                <a:close/>
              </a:path>
            </a:pathLst>
          </a:custGeom>
          <a:solidFill>
            <a:srgbClr val="5C9AD3"/>
          </a:solidFill>
          <a:ln w="0">
            <a:noFill/>
            <a:prstDash val="solid"/>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4" name="Freeform 9"/>
          <p:cNvSpPr>
            <a:spLocks/>
          </p:cNvSpPr>
          <p:nvPr/>
        </p:nvSpPr>
        <p:spPr bwMode="auto">
          <a:xfrm>
            <a:off x="1212273" y="3630087"/>
            <a:ext cx="1739140" cy="2536667"/>
          </a:xfrm>
          <a:custGeom>
            <a:avLst/>
            <a:gdLst>
              <a:gd name="T0" fmla="*/ 686 w 1376"/>
              <a:gd name="T1" fmla="*/ 0 h 2007"/>
              <a:gd name="T2" fmla="*/ 695 w 1376"/>
              <a:gd name="T3" fmla="*/ 1 h 2007"/>
              <a:gd name="T4" fmla="*/ 704 w 1376"/>
              <a:gd name="T5" fmla="*/ 5 h 2007"/>
              <a:gd name="T6" fmla="*/ 708 w 1376"/>
              <a:gd name="T7" fmla="*/ 14 h 2007"/>
              <a:gd name="T8" fmla="*/ 877 w 1376"/>
              <a:gd name="T9" fmla="*/ 497 h 2007"/>
              <a:gd name="T10" fmla="*/ 1375 w 1376"/>
              <a:gd name="T11" fmla="*/ 1980 h 2007"/>
              <a:gd name="T12" fmla="*/ 1376 w 1376"/>
              <a:gd name="T13" fmla="*/ 1990 h 2007"/>
              <a:gd name="T14" fmla="*/ 1372 w 1376"/>
              <a:gd name="T15" fmla="*/ 1998 h 2007"/>
              <a:gd name="T16" fmla="*/ 1365 w 1376"/>
              <a:gd name="T17" fmla="*/ 2005 h 2007"/>
              <a:gd name="T18" fmla="*/ 1355 w 1376"/>
              <a:gd name="T19" fmla="*/ 2007 h 2007"/>
              <a:gd name="T20" fmla="*/ 985 w 1376"/>
              <a:gd name="T21" fmla="*/ 2007 h 2007"/>
              <a:gd name="T22" fmla="*/ 905 w 1376"/>
              <a:gd name="T23" fmla="*/ 2004 h 2007"/>
              <a:gd name="T24" fmla="*/ 826 w 1376"/>
              <a:gd name="T25" fmla="*/ 1994 h 2007"/>
              <a:gd name="T26" fmla="*/ 749 w 1376"/>
              <a:gd name="T27" fmla="*/ 1978 h 2007"/>
              <a:gd name="T28" fmla="*/ 675 w 1376"/>
              <a:gd name="T29" fmla="*/ 1956 h 2007"/>
              <a:gd name="T30" fmla="*/ 602 w 1376"/>
              <a:gd name="T31" fmla="*/ 1930 h 2007"/>
              <a:gd name="T32" fmla="*/ 533 w 1376"/>
              <a:gd name="T33" fmla="*/ 1897 h 2007"/>
              <a:gd name="T34" fmla="*/ 467 w 1376"/>
              <a:gd name="T35" fmla="*/ 1860 h 2007"/>
              <a:gd name="T36" fmla="*/ 403 w 1376"/>
              <a:gd name="T37" fmla="*/ 1817 h 2007"/>
              <a:gd name="T38" fmla="*/ 344 w 1376"/>
              <a:gd name="T39" fmla="*/ 1769 h 2007"/>
              <a:gd name="T40" fmla="*/ 288 w 1376"/>
              <a:gd name="T41" fmla="*/ 1719 h 2007"/>
              <a:gd name="T42" fmla="*/ 238 w 1376"/>
              <a:gd name="T43" fmla="*/ 1663 h 2007"/>
              <a:gd name="T44" fmla="*/ 190 w 1376"/>
              <a:gd name="T45" fmla="*/ 1604 h 2007"/>
              <a:gd name="T46" fmla="*/ 147 w 1376"/>
              <a:gd name="T47" fmla="*/ 1540 h 2007"/>
              <a:gd name="T48" fmla="*/ 110 w 1376"/>
              <a:gd name="T49" fmla="*/ 1475 h 2007"/>
              <a:gd name="T50" fmla="*/ 77 w 1376"/>
              <a:gd name="T51" fmla="*/ 1405 h 2007"/>
              <a:gd name="T52" fmla="*/ 51 w 1376"/>
              <a:gd name="T53" fmla="*/ 1333 h 2007"/>
              <a:gd name="T54" fmla="*/ 29 w 1376"/>
              <a:gd name="T55" fmla="*/ 1258 h 2007"/>
              <a:gd name="T56" fmla="*/ 13 w 1376"/>
              <a:gd name="T57" fmla="*/ 1181 h 2007"/>
              <a:gd name="T58" fmla="*/ 3 w 1376"/>
              <a:gd name="T59" fmla="*/ 1102 h 2007"/>
              <a:gd name="T60" fmla="*/ 0 w 1376"/>
              <a:gd name="T61" fmla="*/ 1022 h 2007"/>
              <a:gd name="T62" fmla="*/ 0 w 1376"/>
              <a:gd name="T63" fmla="*/ 502 h 2007"/>
              <a:gd name="T64" fmla="*/ 1 w 1376"/>
              <a:gd name="T65" fmla="*/ 497 h 2007"/>
              <a:gd name="T66" fmla="*/ 2 w 1376"/>
              <a:gd name="T67" fmla="*/ 492 h 2007"/>
              <a:gd name="T68" fmla="*/ 4 w 1376"/>
              <a:gd name="T69" fmla="*/ 489 h 2007"/>
              <a:gd name="T70" fmla="*/ 9 w 1376"/>
              <a:gd name="T71" fmla="*/ 486 h 2007"/>
              <a:gd name="T72" fmla="*/ 678 w 1376"/>
              <a:gd name="T73" fmla="*/ 4 h 2007"/>
              <a:gd name="T74" fmla="*/ 686 w 1376"/>
              <a:gd name="T75" fmla="*/ 0 h 20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76" h="2007">
                <a:moveTo>
                  <a:pt x="686" y="0"/>
                </a:moveTo>
                <a:lnTo>
                  <a:pt x="695" y="1"/>
                </a:lnTo>
                <a:lnTo>
                  <a:pt x="704" y="5"/>
                </a:lnTo>
                <a:lnTo>
                  <a:pt x="708" y="14"/>
                </a:lnTo>
                <a:lnTo>
                  <a:pt x="877" y="497"/>
                </a:lnTo>
                <a:lnTo>
                  <a:pt x="1375" y="1980"/>
                </a:lnTo>
                <a:lnTo>
                  <a:pt x="1376" y="1990"/>
                </a:lnTo>
                <a:lnTo>
                  <a:pt x="1372" y="1998"/>
                </a:lnTo>
                <a:lnTo>
                  <a:pt x="1365" y="2005"/>
                </a:lnTo>
                <a:lnTo>
                  <a:pt x="1355" y="2007"/>
                </a:lnTo>
                <a:lnTo>
                  <a:pt x="985" y="2007"/>
                </a:lnTo>
                <a:lnTo>
                  <a:pt x="905" y="2004"/>
                </a:lnTo>
                <a:lnTo>
                  <a:pt x="826" y="1994"/>
                </a:lnTo>
                <a:lnTo>
                  <a:pt x="749" y="1978"/>
                </a:lnTo>
                <a:lnTo>
                  <a:pt x="675" y="1956"/>
                </a:lnTo>
                <a:lnTo>
                  <a:pt x="602" y="1930"/>
                </a:lnTo>
                <a:lnTo>
                  <a:pt x="533" y="1897"/>
                </a:lnTo>
                <a:lnTo>
                  <a:pt x="467" y="1860"/>
                </a:lnTo>
                <a:lnTo>
                  <a:pt x="403" y="1817"/>
                </a:lnTo>
                <a:lnTo>
                  <a:pt x="344" y="1769"/>
                </a:lnTo>
                <a:lnTo>
                  <a:pt x="288" y="1719"/>
                </a:lnTo>
                <a:lnTo>
                  <a:pt x="238" y="1663"/>
                </a:lnTo>
                <a:lnTo>
                  <a:pt x="190" y="1604"/>
                </a:lnTo>
                <a:lnTo>
                  <a:pt x="147" y="1540"/>
                </a:lnTo>
                <a:lnTo>
                  <a:pt x="110" y="1475"/>
                </a:lnTo>
                <a:lnTo>
                  <a:pt x="77" y="1405"/>
                </a:lnTo>
                <a:lnTo>
                  <a:pt x="51" y="1333"/>
                </a:lnTo>
                <a:lnTo>
                  <a:pt x="29" y="1258"/>
                </a:lnTo>
                <a:lnTo>
                  <a:pt x="13" y="1181"/>
                </a:lnTo>
                <a:lnTo>
                  <a:pt x="3" y="1102"/>
                </a:lnTo>
                <a:lnTo>
                  <a:pt x="0" y="1022"/>
                </a:lnTo>
                <a:lnTo>
                  <a:pt x="0" y="502"/>
                </a:lnTo>
                <a:lnTo>
                  <a:pt x="1" y="497"/>
                </a:lnTo>
                <a:lnTo>
                  <a:pt x="2" y="492"/>
                </a:lnTo>
                <a:lnTo>
                  <a:pt x="4" y="489"/>
                </a:lnTo>
                <a:lnTo>
                  <a:pt x="9" y="486"/>
                </a:lnTo>
                <a:lnTo>
                  <a:pt x="678" y="4"/>
                </a:lnTo>
                <a:lnTo>
                  <a:pt x="686" y="0"/>
                </a:lnTo>
                <a:close/>
              </a:path>
            </a:pathLst>
          </a:custGeom>
          <a:solidFill>
            <a:srgbClr val="939393"/>
          </a:solidFill>
          <a:ln w="0">
            <a:noFill/>
            <a:prstDash val="solid"/>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5" name="Freeform 10"/>
          <p:cNvSpPr>
            <a:spLocks/>
          </p:cNvSpPr>
          <p:nvPr/>
        </p:nvSpPr>
        <p:spPr bwMode="auto">
          <a:xfrm>
            <a:off x="2740340" y="5094958"/>
            <a:ext cx="2942381" cy="1071796"/>
          </a:xfrm>
          <a:custGeom>
            <a:avLst/>
            <a:gdLst>
              <a:gd name="T0" fmla="*/ 20 w 2328"/>
              <a:gd name="T1" fmla="*/ 0 h 848"/>
              <a:gd name="T2" fmla="*/ 2308 w 2328"/>
              <a:gd name="T3" fmla="*/ 0 h 848"/>
              <a:gd name="T4" fmla="*/ 2316 w 2328"/>
              <a:gd name="T5" fmla="*/ 2 h 848"/>
              <a:gd name="T6" fmla="*/ 2323 w 2328"/>
              <a:gd name="T7" fmla="*/ 8 h 848"/>
              <a:gd name="T8" fmla="*/ 2327 w 2328"/>
              <a:gd name="T9" fmla="*/ 15 h 848"/>
              <a:gd name="T10" fmla="*/ 2328 w 2328"/>
              <a:gd name="T11" fmla="*/ 24 h 848"/>
              <a:gd name="T12" fmla="*/ 2313 w 2328"/>
              <a:gd name="T13" fmla="*/ 100 h 848"/>
              <a:gd name="T14" fmla="*/ 2293 w 2328"/>
              <a:gd name="T15" fmla="*/ 175 h 848"/>
              <a:gd name="T16" fmla="*/ 2267 w 2328"/>
              <a:gd name="T17" fmla="*/ 247 h 848"/>
              <a:gd name="T18" fmla="*/ 2236 w 2328"/>
              <a:gd name="T19" fmla="*/ 316 h 848"/>
              <a:gd name="T20" fmla="*/ 2199 w 2328"/>
              <a:gd name="T21" fmla="*/ 381 h 848"/>
              <a:gd name="T22" fmla="*/ 2158 w 2328"/>
              <a:gd name="T23" fmla="*/ 445 h 848"/>
              <a:gd name="T24" fmla="*/ 2112 w 2328"/>
              <a:gd name="T25" fmla="*/ 504 h 848"/>
              <a:gd name="T26" fmla="*/ 2061 w 2328"/>
              <a:gd name="T27" fmla="*/ 559 h 848"/>
              <a:gd name="T28" fmla="*/ 2008 w 2328"/>
              <a:gd name="T29" fmla="*/ 610 h 848"/>
              <a:gd name="T30" fmla="*/ 1948 w 2328"/>
              <a:gd name="T31" fmla="*/ 658 h 848"/>
              <a:gd name="T32" fmla="*/ 1887 w 2328"/>
              <a:gd name="T33" fmla="*/ 701 h 848"/>
              <a:gd name="T34" fmla="*/ 1821 w 2328"/>
              <a:gd name="T35" fmla="*/ 738 h 848"/>
              <a:gd name="T36" fmla="*/ 1754 w 2328"/>
              <a:gd name="T37" fmla="*/ 771 h 848"/>
              <a:gd name="T38" fmla="*/ 1682 w 2328"/>
              <a:gd name="T39" fmla="*/ 797 h 848"/>
              <a:gd name="T40" fmla="*/ 1608 w 2328"/>
              <a:gd name="T41" fmla="*/ 819 h 848"/>
              <a:gd name="T42" fmla="*/ 1532 w 2328"/>
              <a:gd name="T43" fmla="*/ 835 h 848"/>
              <a:gd name="T44" fmla="*/ 1455 w 2328"/>
              <a:gd name="T45" fmla="*/ 845 h 848"/>
              <a:gd name="T46" fmla="*/ 1374 w 2328"/>
              <a:gd name="T47" fmla="*/ 848 h 848"/>
              <a:gd name="T48" fmla="*/ 291 w 2328"/>
              <a:gd name="T49" fmla="*/ 848 h 848"/>
              <a:gd name="T50" fmla="*/ 282 w 2328"/>
              <a:gd name="T51" fmla="*/ 846 h 848"/>
              <a:gd name="T52" fmla="*/ 276 w 2328"/>
              <a:gd name="T53" fmla="*/ 842 h 848"/>
              <a:gd name="T54" fmla="*/ 271 w 2328"/>
              <a:gd name="T55" fmla="*/ 834 h 848"/>
              <a:gd name="T56" fmla="*/ 0 w 2328"/>
              <a:gd name="T57" fmla="*/ 27 h 848"/>
              <a:gd name="T58" fmla="*/ 0 w 2328"/>
              <a:gd name="T59" fmla="*/ 18 h 848"/>
              <a:gd name="T60" fmla="*/ 3 w 2328"/>
              <a:gd name="T61" fmla="*/ 9 h 848"/>
              <a:gd name="T62" fmla="*/ 10 w 2328"/>
              <a:gd name="T63" fmla="*/ 2 h 848"/>
              <a:gd name="T64" fmla="*/ 20 w 2328"/>
              <a:gd name="T65" fmla="*/ 0 h 8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328" h="848">
                <a:moveTo>
                  <a:pt x="20" y="0"/>
                </a:moveTo>
                <a:lnTo>
                  <a:pt x="2308" y="0"/>
                </a:lnTo>
                <a:lnTo>
                  <a:pt x="2316" y="2"/>
                </a:lnTo>
                <a:lnTo>
                  <a:pt x="2323" y="8"/>
                </a:lnTo>
                <a:lnTo>
                  <a:pt x="2327" y="15"/>
                </a:lnTo>
                <a:lnTo>
                  <a:pt x="2328" y="24"/>
                </a:lnTo>
                <a:lnTo>
                  <a:pt x="2313" y="100"/>
                </a:lnTo>
                <a:lnTo>
                  <a:pt x="2293" y="175"/>
                </a:lnTo>
                <a:lnTo>
                  <a:pt x="2267" y="247"/>
                </a:lnTo>
                <a:lnTo>
                  <a:pt x="2236" y="316"/>
                </a:lnTo>
                <a:lnTo>
                  <a:pt x="2199" y="381"/>
                </a:lnTo>
                <a:lnTo>
                  <a:pt x="2158" y="445"/>
                </a:lnTo>
                <a:lnTo>
                  <a:pt x="2112" y="504"/>
                </a:lnTo>
                <a:lnTo>
                  <a:pt x="2061" y="559"/>
                </a:lnTo>
                <a:lnTo>
                  <a:pt x="2008" y="610"/>
                </a:lnTo>
                <a:lnTo>
                  <a:pt x="1948" y="658"/>
                </a:lnTo>
                <a:lnTo>
                  <a:pt x="1887" y="701"/>
                </a:lnTo>
                <a:lnTo>
                  <a:pt x="1821" y="738"/>
                </a:lnTo>
                <a:lnTo>
                  <a:pt x="1754" y="771"/>
                </a:lnTo>
                <a:lnTo>
                  <a:pt x="1682" y="797"/>
                </a:lnTo>
                <a:lnTo>
                  <a:pt x="1608" y="819"/>
                </a:lnTo>
                <a:lnTo>
                  <a:pt x="1532" y="835"/>
                </a:lnTo>
                <a:lnTo>
                  <a:pt x="1455" y="845"/>
                </a:lnTo>
                <a:lnTo>
                  <a:pt x="1374" y="848"/>
                </a:lnTo>
                <a:lnTo>
                  <a:pt x="291" y="848"/>
                </a:lnTo>
                <a:lnTo>
                  <a:pt x="282" y="846"/>
                </a:lnTo>
                <a:lnTo>
                  <a:pt x="276" y="842"/>
                </a:lnTo>
                <a:lnTo>
                  <a:pt x="271" y="834"/>
                </a:lnTo>
                <a:lnTo>
                  <a:pt x="0" y="27"/>
                </a:lnTo>
                <a:lnTo>
                  <a:pt x="0" y="18"/>
                </a:lnTo>
                <a:lnTo>
                  <a:pt x="3" y="9"/>
                </a:lnTo>
                <a:lnTo>
                  <a:pt x="10" y="2"/>
                </a:lnTo>
                <a:lnTo>
                  <a:pt x="20" y="0"/>
                </a:lnTo>
                <a:close/>
              </a:path>
            </a:pathLst>
          </a:custGeom>
          <a:solidFill>
            <a:srgbClr val="7A7A7A"/>
          </a:solidFill>
          <a:ln w="0">
            <a:noFill/>
            <a:prstDash val="solid"/>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dirty="0"/>
          </a:p>
        </p:txBody>
      </p:sp>
      <p:sp>
        <p:nvSpPr>
          <p:cNvPr id="75" name="Text Box 10"/>
          <p:cNvSpPr txBox="1">
            <a:spLocks noChangeArrowheads="1"/>
          </p:cNvSpPr>
          <p:nvPr/>
        </p:nvSpPr>
        <p:spPr bwMode="auto">
          <a:xfrm>
            <a:off x="7099564" y="2399643"/>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76" name="Group 75"/>
          <p:cNvGrpSpPr/>
          <p:nvPr/>
        </p:nvGrpSpPr>
        <p:grpSpPr>
          <a:xfrm>
            <a:off x="6466787" y="2489954"/>
            <a:ext cx="548640" cy="548640"/>
            <a:chOff x="8093534" y="1164886"/>
            <a:chExt cx="548640" cy="548640"/>
          </a:xfrm>
        </p:grpSpPr>
        <p:sp>
          <p:nvSpPr>
            <p:cNvPr id="77" name="Oval 76"/>
            <p:cNvSpPr>
              <a:spLocks noChangeAspect="1"/>
            </p:cNvSpPr>
            <p:nvPr/>
          </p:nvSpPr>
          <p:spPr>
            <a:xfrm>
              <a:off x="8093534" y="1164886"/>
              <a:ext cx="548640" cy="548640"/>
            </a:xfrm>
            <a:prstGeom prst="ellipse">
              <a:avLst/>
            </a:prstGeom>
            <a:solidFill>
              <a:srgbClr val="FE4A1E"/>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78"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79" name="Text Box 10"/>
          <p:cNvSpPr txBox="1">
            <a:spLocks noChangeArrowheads="1"/>
          </p:cNvSpPr>
          <p:nvPr/>
        </p:nvSpPr>
        <p:spPr bwMode="auto">
          <a:xfrm>
            <a:off x="7099564" y="318979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80" name="Group 79"/>
          <p:cNvGrpSpPr/>
          <p:nvPr/>
        </p:nvGrpSpPr>
        <p:grpSpPr>
          <a:xfrm>
            <a:off x="6466787" y="3280103"/>
            <a:ext cx="548640" cy="548640"/>
            <a:chOff x="8093534" y="1164886"/>
            <a:chExt cx="548640" cy="548640"/>
          </a:xfrm>
        </p:grpSpPr>
        <p:sp>
          <p:nvSpPr>
            <p:cNvPr id="81" name="Oval 80"/>
            <p:cNvSpPr>
              <a:spLocks noChangeAspect="1"/>
            </p:cNvSpPr>
            <p:nvPr/>
          </p:nvSpPr>
          <p:spPr>
            <a:xfrm>
              <a:off x="8093534" y="1164886"/>
              <a:ext cx="548640" cy="548640"/>
            </a:xfrm>
            <a:prstGeom prst="ellipse">
              <a:avLst/>
            </a:prstGeom>
            <a:solidFill>
              <a:srgbClr val="5C9AD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82"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83" name="Text Box 10"/>
          <p:cNvSpPr txBox="1">
            <a:spLocks noChangeArrowheads="1"/>
          </p:cNvSpPr>
          <p:nvPr/>
        </p:nvSpPr>
        <p:spPr bwMode="auto">
          <a:xfrm>
            <a:off x="7099564" y="397531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84" name="Group 83"/>
          <p:cNvGrpSpPr/>
          <p:nvPr/>
        </p:nvGrpSpPr>
        <p:grpSpPr>
          <a:xfrm>
            <a:off x="6466787" y="4065623"/>
            <a:ext cx="548640" cy="548640"/>
            <a:chOff x="8093534" y="1164886"/>
            <a:chExt cx="548640" cy="548640"/>
          </a:xfrm>
        </p:grpSpPr>
        <p:sp>
          <p:nvSpPr>
            <p:cNvPr id="85" name="Oval 84"/>
            <p:cNvSpPr>
              <a:spLocks noChangeAspect="1"/>
            </p:cNvSpPr>
            <p:nvPr/>
          </p:nvSpPr>
          <p:spPr>
            <a:xfrm>
              <a:off x="8093534" y="1164886"/>
              <a:ext cx="548640" cy="548640"/>
            </a:xfrm>
            <a:prstGeom prst="ellipse">
              <a:avLst/>
            </a:prstGeom>
            <a:solidFill>
              <a:srgbClr val="44546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86"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87" name="Text Box 10"/>
          <p:cNvSpPr txBox="1">
            <a:spLocks noChangeArrowheads="1"/>
          </p:cNvSpPr>
          <p:nvPr/>
        </p:nvSpPr>
        <p:spPr bwMode="auto">
          <a:xfrm>
            <a:off x="7099564" y="476546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88" name="Group 87"/>
          <p:cNvGrpSpPr/>
          <p:nvPr/>
        </p:nvGrpSpPr>
        <p:grpSpPr>
          <a:xfrm>
            <a:off x="6466787" y="4855772"/>
            <a:ext cx="548640" cy="548640"/>
            <a:chOff x="8093534" y="1164886"/>
            <a:chExt cx="548640" cy="548640"/>
          </a:xfrm>
        </p:grpSpPr>
        <p:sp>
          <p:nvSpPr>
            <p:cNvPr id="89" name="Oval 88"/>
            <p:cNvSpPr>
              <a:spLocks noChangeAspect="1"/>
            </p:cNvSpPr>
            <p:nvPr/>
          </p:nvSpPr>
          <p:spPr>
            <a:xfrm>
              <a:off x="8093534" y="1164886"/>
              <a:ext cx="548640" cy="548640"/>
            </a:xfrm>
            <a:prstGeom prst="ellipse">
              <a:avLst/>
            </a:prstGeom>
            <a:solidFill>
              <a:srgbClr val="7A7A7A"/>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90"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91" name="TextBox 90"/>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92" name="Text Box 10"/>
          <p:cNvSpPr txBox="1">
            <a:spLocks noChangeArrowheads="1"/>
          </p:cNvSpPr>
          <p:nvPr/>
        </p:nvSpPr>
        <p:spPr bwMode="auto">
          <a:xfrm>
            <a:off x="7099564" y="5537216"/>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93939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93" name="Group 92"/>
          <p:cNvGrpSpPr/>
          <p:nvPr/>
        </p:nvGrpSpPr>
        <p:grpSpPr>
          <a:xfrm>
            <a:off x="6466787" y="5627527"/>
            <a:ext cx="548640" cy="548640"/>
            <a:chOff x="8093534" y="1164886"/>
            <a:chExt cx="548640" cy="548640"/>
          </a:xfrm>
        </p:grpSpPr>
        <p:sp>
          <p:nvSpPr>
            <p:cNvPr id="94" name="Oval 93"/>
            <p:cNvSpPr>
              <a:spLocks noChangeAspect="1"/>
            </p:cNvSpPr>
            <p:nvPr/>
          </p:nvSpPr>
          <p:spPr>
            <a:xfrm>
              <a:off x="8093534" y="1164886"/>
              <a:ext cx="548640" cy="548640"/>
            </a:xfrm>
            <a:prstGeom prst="ellipse">
              <a:avLst/>
            </a:prstGeom>
            <a:solidFill>
              <a:srgbClr val="93939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95"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grpSp>
        <p:nvGrpSpPr>
          <p:cNvPr id="96" name="Group 38"/>
          <p:cNvGrpSpPr>
            <a:grpSpLocks noChangeAspect="1"/>
          </p:cNvGrpSpPr>
          <p:nvPr/>
        </p:nvGrpSpPr>
        <p:grpSpPr>
          <a:xfrm>
            <a:off x="1734464" y="4898420"/>
            <a:ext cx="541132" cy="574121"/>
            <a:chOff x="4175125" y="2278063"/>
            <a:chExt cx="260350" cy="276225"/>
          </a:xfrm>
          <a:solidFill>
            <a:schemeClr val="bg1"/>
          </a:solidFill>
          <a:effectLst>
            <a:outerShdw blurRad="50800" dist="38100" dir="2700000" algn="tl" rotWithShape="0">
              <a:prstClr val="black">
                <a:alpha val="40000"/>
              </a:prstClr>
            </a:outerShdw>
          </a:effectLst>
        </p:grpSpPr>
        <p:sp>
          <p:nvSpPr>
            <p:cNvPr id="97" name="Freeform 33"/>
            <p:cNvSpPr>
              <a:spLocks/>
            </p:cNvSpPr>
            <p:nvPr/>
          </p:nvSpPr>
          <p:spPr bwMode="auto">
            <a:xfrm>
              <a:off x="4203700" y="2295526"/>
              <a:ext cx="33338" cy="38100"/>
            </a:xfrm>
            <a:custGeom>
              <a:avLst/>
              <a:gdLst/>
              <a:ahLst/>
              <a:cxnLst>
                <a:cxn ang="0">
                  <a:pos x="11" y="25"/>
                </a:cxn>
                <a:cxn ang="0">
                  <a:pos x="2" y="17"/>
                </a:cxn>
                <a:cxn ang="0">
                  <a:pos x="2" y="16"/>
                </a:cxn>
                <a:cxn ang="0">
                  <a:pos x="1" y="16"/>
                </a:cxn>
                <a:cxn ang="0">
                  <a:pos x="0" y="12"/>
                </a:cxn>
                <a:cxn ang="0">
                  <a:pos x="1" y="11"/>
                </a:cxn>
                <a:cxn ang="0">
                  <a:pos x="1" y="11"/>
                </a:cxn>
                <a:cxn ang="0">
                  <a:pos x="2" y="10"/>
                </a:cxn>
                <a:cxn ang="0">
                  <a:pos x="11" y="0"/>
                </a:cxn>
                <a:cxn ang="0">
                  <a:pos x="21" y="11"/>
                </a:cxn>
                <a:cxn ang="0">
                  <a:pos x="21" y="11"/>
                </a:cxn>
                <a:cxn ang="0">
                  <a:pos x="21" y="11"/>
                </a:cxn>
                <a:cxn ang="0">
                  <a:pos x="22" y="12"/>
                </a:cxn>
                <a:cxn ang="0">
                  <a:pos x="20" y="16"/>
                </a:cxn>
                <a:cxn ang="0">
                  <a:pos x="20" y="16"/>
                </a:cxn>
                <a:cxn ang="0">
                  <a:pos x="20" y="16"/>
                </a:cxn>
                <a:cxn ang="0">
                  <a:pos x="11" y="25"/>
                </a:cxn>
              </a:cxnLst>
              <a:rect l="0" t="0" r="r" b="b"/>
              <a:pathLst>
                <a:path w="22" h="25">
                  <a:moveTo>
                    <a:pt x="11" y="25"/>
                  </a:moveTo>
                  <a:cubicBezTo>
                    <a:pt x="5" y="25"/>
                    <a:pt x="3" y="19"/>
                    <a:pt x="2" y="17"/>
                  </a:cubicBezTo>
                  <a:cubicBezTo>
                    <a:pt x="2" y="16"/>
                    <a:pt x="2" y="16"/>
                    <a:pt x="2" y="16"/>
                  </a:cubicBezTo>
                  <a:cubicBezTo>
                    <a:pt x="1" y="16"/>
                    <a:pt x="1" y="16"/>
                    <a:pt x="1" y="16"/>
                  </a:cubicBezTo>
                  <a:cubicBezTo>
                    <a:pt x="0" y="16"/>
                    <a:pt x="0" y="14"/>
                    <a:pt x="0" y="12"/>
                  </a:cubicBezTo>
                  <a:cubicBezTo>
                    <a:pt x="0" y="12"/>
                    <a:pt x="0" y="12"/>
                    <a:pt x="1" y="11"/>
                  </a:cubicBezTo>
                  <a:cubicBezTo>
                    <a:pt x="1" y="11"/>
                    <a:pt x="1" y="11"/>
                    <a:pt x="1" y="11"/>
                  </a:cubicBezTo>
                  <a:cubicBezTo>
                    <a:pt x="2" y="10"/>
                    <a:pt x="2" y="10"/>
                    <a:pt x="2" y="10"/>
                  </a:cubicBezTo>
                  <a:cubicBezTo>
                    <a:pt x="2" y="5"/>
                    <a:pt x="6" y="0"/>
                    <a:pt x="11" y="0"/>
                  </a:cubicBezTo>
                  <a:cubicBezTo>
                    <a:pt x="16" y="0"/>
                    <a:pt x="20" y="5"/>
                    <a:pt x="21" y="11"/>
                  </a:cubicBezTo>
                  <a:cubicBezTo>
                    <a:pt x="21" y="11"/>
                    <a:pt x="21" y="11"/>
                    <a:pt x="21" y="11"/>
                  </a:cubicBezTo>
                  <a:cubicBezTo>
                    <a:pt x="21" y="11"/>
                    <a:pt x="21" y="11"/>
                    <a:pt x="21" y="11"/>
                  </a:cubicBezTo>
                  <a:cubicBezTo>
                    <a:pt x="22" y="12"/>
                    <a:pt x="22" y="12"/>
                    <a:pt x="22" y="12"/>
                  </a:cubicBezTo>
                  <a:cubicBezTo>
                    <a:pt x="22" y="14"/>
                    <a:pt x="21" y="15"/>
                    <a:pt x="20" y="16"/>
                  </a:cubicBezTo>
                  <a:cubicBezTo>
                    <a:pt x="20" y="16"/>
                    <a:pt x="20" y="16"/>
                    <a:pt x="20" y="16"/>
                  </a:cubicBezTo>
                  <a:cubicBezTo>
                    <a:pt x="20" y="16"/>
                    <a:pt x="20" y="16"/>
                    <a:pt x="20" y="16"/>
                  </a:cubicBezTo>
                  <a:cubicBezTo>
                    <a:pt x="19" y="19"/>
                    <a:pt x="17" y="25"/>
                    <a:pt x="11"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34"/>
            <p:cNvSpPr>
              <a:spLocks/>
            </p:cNvSpPr>
            <p:nvPr/>
          </p:nvSpPr>
          <p:spPr bwMode="auto">
            <a:xfrm>
              <a:off x="4371975" y="2295526"/>
              <a:ext cx="34925" cy="38100"/>
            </a:xfrm>
            <a:custGeom>
              <a:avLst/>
              <a:gdLst/>
              <a:ahLst/>
              <a:cxnLst>
                <a:cxn ang="0">
                  <a:pos x="12" y="25"/>
                </a:cxn>
                <a:cxn ang="0">
                  <a:pos x="3" y="17"/>
                </a:cxn>
                <a:cxn ang="0">
                  <a:pos x="3" y="16"/>
                </a:cxn>
                <a:cxn ang="0">
                  <a:pos x="2" y="16"/>
                </a:cxn>
                <a:cxn ang="0">
                  <a:pos x="0" y="12"/>
                </a:cxn>
                <a:cxn ang="0">
                  <a:pos x="1" y="11"/>
                </a:cxn>
                <a:cxn ang="0">
                  <a:pos x="2" y="11"/>
                </a:cxn>
                <a:cxn ang="0">
                  <a:pos x="2" y="10"/>
                </a:cxn>
                <a:cxn ang="0">
                  <a:pos x="12" y="0"/>
                </a:cxn>
                <a:cxn ang="0">
                  <a:pos x="21" y="11"/>
                </a:cxn>
                <a:cxn ang="0">
                  <a:pos x="21" y="11"/>
                </a:cxn>
                <a:cxn ang="0">
                  <a:pos x="22" y="11"/>
                </a:cxn>
                <a:cxn ang="0">
                  <a:pos x="23" y="12"/>
                </a:cxn>
                <a:cxn ang="0">
                  <a:pos x="21" y="16"/>
                </a:cxn>
                <a:cxn ang="0">
                  <a:pos x="21" y="16"/>
                </a:cxn>
                <a:cxn ang="0">
                  <a:pos x="20" y="16"/>
                </a:cxn>
                <a:cxn ang="0">
                  <a:pos x="12" y="25"/>
                </a:cxn>
              </a:cxnLst>
              <a:rect l="0" t="0" r="r" b="b"/>
              <a:pathLst>
                <a:path w="23" h="25">
                  <a:moveTo>
                    <a:pt x="12" y="25"/>
                  </a:moveTo>
                  <a:cubicBezTo>
                    <a:pt x="6" y="25"/>
                    <a:pt x="3" y="19"/>
                    <a:pt x="3" y="17"/>
                  </a:cubicBezTo>
                  <a:cubicBezTo>
                    <a:pt x="3" y="16"/>
                    <a:pt x="3" y="16"/>
                    <a:pt x="3" y="16"/>
                  </a:cubicBezTo>
                  <a:cubicBezTo>
                    <a:pt x="2" y="16"/>
                    <a:pt x="2" y="16"/>
                    <a:pt x="2" y="16"/>
                  </a:cubicBezTo>
                  <a:cubicBezTo>
                    <a:pt x="1" y="16"/>
                    <a:pt x="0" y="14"/>
                    <a:pt x="0" y="12"/>
                  </a:cubicBezTo>
                  <a:cubicBezTo>
                    <a:pt x="0" y="12"/>
                    <a:pt x="1" y="12"/>
                    <a:pt x="1" y="11"/>
                  </a:cubicBezTo>
                  <a:cubicBezTo>
                    <a:pt x="2" y="11"/>
                    <a:pt x="2" y="11"/>
                    <a:pt x="2" y="11"/>
                  </a:cubicBezTo>
                  <a:cubicBezTo>
                    <a:pt x="2" y="10"/>
                    <a:pt x="2" y="10"/>
                    <a:pt x="2" y="10"/>
                  </a:cubicBezTo>
                  <a:cubicBezTo>
                    <a:pt x="2" y="5"/>
                    <a:pt x="6" y="0"/>
                    <a:pt x="12" y="0"/>
                  </a:cubicBezTo>
                  <a:cubicBezTo>
                    <a:pt x="17" y="0"/>
                    <a:pt x="21" y="5"/>
                    <a:pt x="21" y="11"/>
                  </a:cubicBezTo>
                  <a:cubicBezTo>
                    <a:pt x="21" y="11"/>
                    <a:pt x="21" y="11"/>
                    <a:pt x="21" y="11"/>
                  </a:cubicBezTo>
                  <a:cubicBezTo>
                    <a:pt x="22" y="11"/>
                    <a:pt x="22" y="11"/>
                    <a:pt x="22" y="11"/>
                  </a:cubicBezTo>
                  <a:cubicBezTo>
                    <a:pt x="22" y="12"/>
                    <a:pt x="23" y="12"/>
                    <a:pt x="23" y="12"/>
                  </a:cubicBezTo>
                  <a:cubicBezTo>
                    <a:pt x="23" y="14"/>
                    <a:pt x="22" y="15"/>
                    <a:pt x="21" y="16"/>
                  </a:cubicBezTo>
                  <a:cubicBezTo>
                    <a:pt x="21" y="16"/>
                    <a:pt x="21" y="16"/>
                    <a:pt x="21" y="16"/>
                  </a:cubicBezTo>
                  <a:cubicBezTo>
                    <a:pt x="20" y="16"/>
                    <a:pt x="20" y="16"/>
                    <a:pt x="20" y="16"/>
                  </a:cubicBezTo>
                  <a:cubicBezTo>
                    <a:pt x="20" y="19"/>
                    <a:pt x="18" y="25"/>
                    <a:pt x="12"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35"/>
            <p:cNvSpPr>
              <a:spLocks/>
            </p:cNvSpPr>
            <p:nvPr/>
          </p:nvSpPr>
          <p:spPr bwMode="auto">
            <a:xfrm>
              <a:off x="4183063" y="2339976"/>
              <a:ext cx="69850" cy="141288"/>
            </a:xfrm>
            <a:custGeom>
              <a:avLst/>
              <a:gdLst/>
              <a:ahLst/>
              <a:cxnLst>
                <a:cxn ang="0">
                  <a:pos x="32" y="94"/>
                </a:cxn>
                <a:cxn ang="0">
                  <a:pos x="27" y="89"/>
                </a:cxn>
                <a:cxn ang="0">
                  <a:pos x="27" y="48"/>
                </a:cxn>
                <a:cxn ang="0">
                  <a:pos x="22" y="48"/>
                </a:cxn>
                <a:cxn ang="0">
                  <a:pos x="22" y="89"/>
                </a:cxn>
                <a:cxn ang="0">
                  <a:pos x="17" y="94"/>
                </a:cxn>
                <a:cxn ang="0">
                  <a:pos x="12" y="89"/>
                </a:cxn>
                <a:cxn ang="0">
                  <a:pos x="12" y="45"/>
                </a:cxn>
                <a:cxn ang="0">
                  <a:pos x="12" y="42"/>
                </a:cxn>
                <a:cxn ang="0">
                  <a:pos x="12" y="13"/>
                </a:cxn>
                <a:cxn ang="0">
                  <a:pos x="11" y="13"/>
                </a:cxn>
                <a:cxn ang="0">
                  <a:pos x="11" y="13"/>
                </a:cxn>
                <a:cxn ang="0">
                  <a:pos x="7" y="28"/>
                </a:cxn>
                <a:cxn ang="0">
                  <a:pos x="8" y="44"/>
                </a:cxn>
                <a:cxn ang="0">
                  <a:pos x="7" y="47"/>
                </a:cxn>
                <a:cxn ang="0">
                  <a:pos x="5" y="48"/>
                </a:cxn>
                <a:cxn ang="0">
                  <a:pos x="5" y="48"/>
                </a:cxn>
                <a:cxn ang="0">
                  <a:pos x="2" y="44"/>
                </a:cxn>
                <a:cxn ang="0">
                  <a:pos x="1" y="44"/>
                </a:cxn>
                <a:cxn ang="0">
                  <a:pos x="1" y="28"/>
                </a:cxn>
                <a:cxn ang="0">
                  <a:pos x="7" y="4"/>
                </a:cxn>
                <a:cxn ang="0">
                  <a:pos x="16" y="1"/>
                </a:cxn>
                <a:cxn ang="0">
                  <a:pos x="17" y="0"/>
                </a:cxn>
                <a:cxn ang="0">
                  <a:pos x="21" y="14"/>
                </a:cxn>
                <a:cxn ang="0">
                  <a:pos x="23" y="17"/>
                </a:cxn>
                <a:cxn ang="0">
                  <a:pos x="23" y="13"/>
                </a:cxn>
                <a:cxn ang="0">
                  <a:pos x="24" y="5"/>
                </a:cxn>
                <a:cxn ang="0">
                  <a:pos x="25" y="4"/>
                </a:cxn>
                <a:cxn ang="0">
                  <a:pos x="24" y="2"/>
                </a:cxn>
                <a:cxn ang="0">
                  <a:pos x="25" y="1"/>
                </a:cxn>
                <a:cxn ang="0">
                  <a:pos x="25" y="1"/>
                </a:cxn>
                <a:cxn ang="0">
                  <a:pos x="26" y="2"/>
                </a:cxn>
                <a:cxn ang="0">
                  <a:pos x="25" y="4"/>
                </a:cxn>
                <a:cxn ang="0">
                  <a:pos x="25" y="5"/>
                </a:cxn>
                <a:cxn ang="0">
                  <a:pos x="27" y="13"/>
                </a:cxn>
                <a:cxn ang="0">
                  <a:pos x="27" y="17"/>
                </a:cxn>
                <a:cxn ang="0">
                  <a:pos x="29" y="14"/>
                </a:cxn>
                <a:cxn ang="0">
                  <a:pos x="33" y="0"/>
                </a:cxn>
                <a:cxn ang="0">
                  <a:pos x="34" y="1"/>
                </a:cxn>
                <a:cxn ang="0">
                  <a:pos x="43" y="4"/>
                </a:cxn>
                <a:cxn ang="0">
                  <a:pos x="47" y="13"/>
                </a:cxn>
                <a:cxn ang="0">
                  <a:pos x="43" y="34"/>
                </a:cxn>
                <a:cxn ang="0">
                  <a:pos x="43" y="48"/>
                </a:cxn>
                <a:cxn ang="0">
                  <a:pos x="42" y="44"/>
                </a:cxn>
                <a:cxn ang="0">
                  <a:pos x="42" y="44"/>
                </a:cxn>
                <a:cxn ang="0">
                  <a:pos x="42" y="28"/>
                </a:cxn>
                <a:cxn ang="0">
                  <a:pos x="40" y="13"/>
                </a:cxn>
                <a:cxn ang="0">
                  <a:pos x="38" y="14"/>
                </a:cxn>
                <a:cxn ang="0">
                  <a:pos x="38" y="42"/>
                </a:cxn>
                <a:cxn ang="0">
                  <a:pos x="37" y="44"/>
                </a:cxn>
                <a:cxn ang="0">
                  <a:pos x="37" y="89"/>
                </a:cxn>
                <a:cxn ang="0">
                  <a:pos x="32" y="94"/>
                </a:cxn>
              </a:cxnLst>
              <a:rect l="0" t="0" r="r" b="b"/>
              <a:pathLst>
                <a:path w="47" h="94">
                  <a:moveTo>
                    <a:pt x="32" y="94"/>
                  </a:moveTo>
                  <a:cubicBezTo>
                    <a:pt x="30" y="94"/>
                    <a:pt x="27" y="92"/>
                    <a:pt x="27" y="89"/>
                  </a:cubicBezTo>
                  <a:cubicBezTo>
                    <a:pt x="27" y="48"/>
                    <a:pt x="27" y="48"/>
                    <a:pt x="27" y="48"/>
                  </a:cubicBezTo>
                  <a:cubicBezTo>
                    <a:pt x="22" y="48"/>
                    <a:pt x="22" y="48"/>
                    <a:pt x="22" y="48"/>
                  </a:cubicBezTo>
                  <a:cubicBezTo>
                    <a:pt x="22" y="89"/>
                    <a:pt x="22" y="89"/>
                    <a:pt x="22" y="89"/>
                  </a:cubicBezTo>
                  <a:cubicBezTo>
                    <a:pt x="22" y="92"/>
                    <a:pt x="20" y="94"/>
                    <a:pt x="17" y="94"/>
                  </a:cubicBezTo>
                  <a:cubicBezTo>
                    <a:pt x="15" y="94"/>
                    <a:pt x="12" y="92"/>
                    <a:pt x="12" y="89"/>
                  </a:cubicBezTo>
                  <a:cubicBezTo>
                    <a:pt x="12" y="45"/>
                    <a:pt x="12" y="45"/>
                    <a:pt x="12" y="45"/>
                  </a:cubicBezTo>
                  <a:cubicBezTo>
                    <a:pt x="12" y="44"/>
                    <a:pt x="12" y="43"/>
                    <a:pt x="12" y="42"/>
                  </a:cubicBezTo>
                  <a:cubicBezTo>
                    <a:pt x="12" y="13"/>
                    <a:pt x="12" y="13"/>
                    <a:pt x="12" y="13"/>
                  </a:cubicBezTo>
                  <a:cubicBezTo>
                    <a:pt x="11" y="13"/>
                    <a:pt x="11" y="13"/>
                    <a:pt x="11" y="13"/>
                  </a:cubicBezTo>
                  <a:cubicBezTo>
                    <a:pt x="11" y="13"/>
                    <a:pt x="11" y="13"/>
                    <a:pt x="11" y="13"/>
                  </a:cubicBezTo>
                  <a:cubicBezTo>
                    <a:pt x="9" y="13"/>
                    <a:pt x="7" y="26"/>
                    <a:pt x="7" y="28"/>
                  </a:cubicBezTo>
                  <a:cubicBezTo>
                    <a:pt x="7" y="36"/>
                    <a:pt x="8" y="44"/>
                    <a:pt x="8" y="44"/>
                  </a:cubicBezTo>
                  <a:cubicBezTo>
                    <a:pt x="8" y="46"/>
                    <a:pt x="8" y="46"/>
                    <a:pt x="7" y="47"/>
                  </a:cubicBezTo>
                  <a:cubicBezTo>
                    <a:pt x="7" y="48"/>
                    <a:pt x="6" y="48"/>
                    <a:pt x="5" y="48"/>
                  </a:cubicBezTo>
                  <a:cubicBezTo>
                    <a:pt x="5" y="48"/>
                    <a:pt x="5" y="48"/>
                    <a:pt x="5" y="48"/>
                  </a:cubicBezTo>
                  <a:cubicBezTo>
                    <a:pt x="2" y="48"/>
                    <a:pt x="2" y="47"/>
                    <a:pt x="2" y="44"/>
                  </a:cubicBezTo>
                  <a:cubicBezTo>
                    <a:pt x="1" y="44"/>
                    <a:pt x="1" y="44"/>
                    <a:pt x="1" y="44"/>
                  </a:cubicBezTo>
                  <a:cubicBezTo>
                    <a:pt x="1" y="44"/>
                    <a:pt x="0" y="33"/>
                    <a:pt x="1" y="28"/>
                  </a:cubicBezTo>
                  <a:cubicBezTo>
                    <a:pt x="2" y="9"/>
                    <a:pt x="6" y="5"/>
                    <a:pt x="7" y="4"/>
                  </a:cubicBezTo>
                  <a:cubicBezTo>
                    <a:pt x="8" y="3"/>
                    <a:pt x="11" y="2"/>
                    <a:pt x="16" y="1"/>
                  </a:cubicBezTo>
                  <a:cubicBezTo>
                    <a:pt x="16" y="0"/>
                    <a:pt x="17" y="0"/>
                    <a:pt x="17" y="0"/>
                  </a:cubicBezTo>
                  <a:cubicBezTo>
                    <a:pt x="17" y="3"/>
                    <a:pt x="18" y="8"/>
                    <a:pt x="21" y="14"/>
                  </a:cubicBezTo>
                  <a:cubicBezTo>
                    <a:pt x="23" y="17"/>
                    <a:pt x="23" y="17"/>
                    <a:pt x="23" y="17"/>
                  </a:cubicBezTo>
                  <a:cubicBezTo>
                    <a:pt x="23" y="13"/>
                    <a:pt x="23" y="13"/>
                    <a:pt x="23" y="13"/>
                  </a:cubicBezTo>
                  <a:cubicBezTo>
                    <a:pt x="24" y="9"/>
                    <a:pt x="24" y="5"/>
                    <a:pt x="24" y="5"/>
                  </a:cubicBezTo>
                  <a:cubicBezTo>
                    <a:pt x="25" y="4"/>
                    <a:pt x="25" y="4"/>
                    <a:pt x="25" y="4"/>
                  </a:cubicBezTo>
                  <a:cubicBezTo>
                    <a:pt x="24" y="2"/>
                    <a:pt x="24" y="2"/>
                    <a:pt x="24" y="2"/>
                  </a:cubicBezTo>
                  <a:cubicBezTo>
                    <a:pt x="25" y="1"/>
                    <a:pt x="25" y="1"/>
                    <a:pt x="25" y="1"/>
                  </a:cubicBezTo>
                  <a:cubicBezTo>
                    <a:pt x="25" y="1"/>
                    <a:pt x="25" y="1"/>
                    <a:pt x="25" y="1"/>
                  </a:cubicBezTo>
                  <a:cubicBezTo>
                    <a:pt x="26" y="2"/>
                    <a:pt x="26" y="2"/>
                    <a:pt x="26" y="2"/>
                  </a:cubicBezTo>
                  <a:cubicBezTo>
                    <a:pt x="25" y="4"/>
                    <a:pt x="25" y="4"/>
                    <a:pt x="25" y="4"/>
                  </a:cubicBezTo>
                  <a:cubicBezTo>
                    <a:pt x="25" y="5"/>
                    <a:pt x="25" y="5"/>
                    <a:pt x="25" y="5"/>
                  </a:cubicBezTo>
                  <a:cubicBezTo>
                    <a:pt x="25" y="5"/>
                    <a:pt x="26" y="9"/>
                    <a:pt x="27" y="13"/>
                  </a:cubicBezTo>
                  <a:cubicBezTo>
                    <a:pt x="27" y="17"/>
                    <a:pt x="27" y="17"/>
                    <a:pt x="27" y="17"/>
                  </a:cubicBezTo>
                  <a:cubicBezTo>
                    <a:pt x="29" y="14"/>
                    <a:pt x="29" y="14"/>
                    <a:pt x="29" y="14"/>
                  </a:cubicBezTo>
                  <a:cubicBezTo>
                    <a:pt x="31" y="8"/>
                    <a:pt x="32" y="3"/>
                    <a:pt x="33" y="0"/>
                  </a:cubicBezTo>
                  <a:cubicBezTo>
                    <a:pt x="33" y="0"/>
                    <a:pt x="34" y="0"/>
                    <a:pt x="34" y="1"/>
                  </a:cubicBezTo>
                  <a:cubicBezTo>
                    <a:pt x="38" y="2"/>
                    <a:pt x="41" y="3"/>
                    <a:pt x="43" y="4"/>
                  </a:cubicBezTo>
                  <a:cubicBezTo>
                    <a:pt x="43" y="4"/>
                    <a:pt x="45" y="7"/>
                    <a:pt x="47" y="13"/>
                  </a:cubicBezTo>
                  <a:cubicBezTo>
                    <a:pt x="45" y="19"/>
                    <a:pt x="44" y="26"/>
                    <a:pt x="43" y="34"/>
                  </a:cubicBezTo>
                  <a:cubicBezTo>
                    <a:pt x="43" y="37"/>
                    <a:pt x="43" y="42"/>
                    <a:pt x="43" y="48"/>
                  </a:cubicBezTo>
                  <a:cubicBezTo>
                    <a:pt x="42" y="47"/>
                    <a:pt x="42" y="45"/>
                    <a:pt x="42" y="44"/>
                  </a:cubicBezTo>
                  <a:cubicBezTo>
                    <a:pt x="42" y="44"/>
                    <a:pt x="42" y="44"/>
                    <a:pt x="42" y="44"/>
                  </a:cubicBezTo>
                  <a:cubicBezTo>
                    <a:pt x="42" y="44"/>
                    <a:pt x="43" y="36"/>
                    <a:pt x="42" y="28"/>
                  </a:cubicBezTo>
                  <a:cubicBezTo>
                    <a:pt x="42" y="26"/>
                    <a:pt x="41" y="16"/>
                    <a:pt x="40" y="13"/>
                  </a:cubicBezTo>
                  <a:cubicBezTo>
                    <a:pt x="38" y="14"/>
                    <a:pt x="38" y="14"/>
                    <a:pt x="38" y="14"/>
                  </a:cubicBezTo>
                  <a:cubicBezTo>
                    <a:pt x="38" y="42"/>
                    <a:pt x="38" y="42"/>
                    <a:pt x="38" y="42"/>
                  </a:cubicBezTo>
                  <a:cubicBezTo>
                    <a:pt x="38" y="43"/>
                    <a:pt x="38" y="44"/>
                    <a:pt x="37" y="44"/>
                  </a:cubicBezTo>
                  <a:cubicBezTo>
                    <a:pt x="37" y="89"/>
                    <a:pt x="37" y="89"/>
                    <a:pt x="37" y="89"/>
                  </a:cubicBezTo>
                  <a:cubicBezTo>
                    <a:pt x="37" y="92"/>
                    <a:pt x="35" y="94"/>
                    <a:pt x="32" y="9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36"/>
            <p:cNvSpPr>
              <a:spLocks/>
            </p:cNvSpPr>
            <p:nvPr/>
          </p:nvSpPr>
          <p:spPr bwMode="auto">
            <a:xfrm>
              <a:off x="4356100" y="2339976"/>
              <a:ext cx="69850" cy="141288"/>
            </a:xfrm>
            <a:custGeom>
              <a:avLst/>
              <a:gdLst/>
              <a:ahLst/>
              <a:cxnLst>
                <a:cxn ang="0">
                  <a:pos x="29" y="94"/>
                </a:cxn>
                <a:cxn ang="0">
                  <a:pos x="24" y="89"/>
                </a:cxn>
                <a:cxn ang="0">
                  <a:pos x="24" y="48"/>
                </a:cxn>
                <a:cxn ang="0">
                  <a:pos x="19" y="48"/>
                </a:cxn>
                <a:cxn ang="0">
                  <a:pos x="19" y="89"/>
                </a:cxn>
                <a:cxn ang="0">
                  <a:pos x="14" y="94"/>
                </a:cxn>
                <a:cxn ang="0">
                  <a:pos x="9" y="89"/>
                </a:cxn>
                <a:cxn ang="0">
                  <a:pos x="9" y="45"/>
                </a:cxn>
                <a:cxn ang="0">
                  <a:pos x="9" y="42"/>
                </a:cxn>
                <a:cxn ang="0">
                  <a:pos x="9" y="12"/>
                </a:cxn>
                <a:cxn ang="0">
                  <a:pos x="7" y="13"/>
                </a:cxn>
                <a:cxn ang="0">
                  <a:pos x="7" y="13"/>
                </a:cxn>
                <a:cxn ang="0">
                  <a:pos x="4" y="28"/>
                </a:cxn>
                <a:cxn ang="0">
                  <a:pos x="5" y="44"/>
                </a:cxn>
                <a:cxn ang="0">
                  <a:pos x="3" y="48"/>
                </a:cxn>
                <a:cxn ang="0">
                  <a:pos x="3" y="34"/>
                </a:cxn>
                <a:cxn ang="0">
                  <a:pos x="0" y="13"/>
                </a:cxn>
                <a:cxn ang="0">
                  <a:pos x="4" y="4"/>
                </a:cxn>
                <a:cxn ang="0">
                  <a:pos x="12" y="1"/>
                </a:cxn>
                <a:cxn ang="0">
                  <a:pos x="14" y="0"/>
                </a:cxn>
                <a:cxn ang="0">
                  <a:pos x="18" y="14"/>
                </a:cxn>
                <a:cxn ang="0">
                  <a:pos x="19" y="17"/>
                </a:cxn>
                <a:cxn ang="0">
                  <a:pos x="20" y="13"/>
                </a:cxn>
                <a:cxn ang="0">
                  <a:pos x="21" y="5"/>
                </a:cxn>
                <a:cxn ang="0">
                  <a:pos x="21" y="4"/>
                </a:cxn>
                <a:cxn ang="0">
                  <a:pos x="20" y="2"/>
                </a:cxn>
                <a:cxn ang="0">
                  <a:pos x="21" y="1"/>
                </a:cxn>
                <a:cxn ang="0">
                  <a:pos x="22" y="1"/>
                </a:cxn>
                <a:cxn ang="0">
                  <a:pos x="23" y="2"/>
                </a:cxn>
                <a:cxn ang="0">
                  <a:pos x="22" y="4"/>
                </a:cxn>
                <a:cxn ang="0">
                  <a:pos x="22" y="5"/>
                </a:cxn>
                <a:cxn ang="0">
                  <a:pos x="23" y="13"/>
                </a:cxn>
                <a:cxn ang="0">
                  <a:pos x="24" y="17"/>
                </a:cxn>
                <a:cxn ang="0">
                  <a:pos x="25" y="14"/>
                </a:cxn>
                <a:cxn ang="0">
                  <a:pos x="29" y="0"/>
                </a:cxn>
                <a:cxn ang="0">
                  <a:pos x="31" y="1"/>
                </a:cxn>
                <a:cxn ang="0">
                  <a:pos x="40" y="4"/>
                </a:cxn>
                <a:cxn ang="0">
                  <a:pos x="46" y="28"/>
                </a:cxn>
                <a:cxn ang="0">
                  <a:pos x="45" y="44"/>
                </a:cxn>
                <a:cxn ang="0">
                  <a:pos x="45" y="44"/>
                </a:cxn>
                <a:cxn ang="0">
                  <a:pos x="42" y="48"/>
                </a:cxn>
                <a:cxn ang="0">
                  <a:pos x="42" y="48"/>
                </a:cxn>
                <a:cxn ang="0">
                  <a:pos x="38" y="44"/>
                </a:cxn>
                <a:cxn ang="0">
                  <a:pos x="38" y="44"/>
                </a:cxn>
                <a:cxn ang="0">
                  <a:pos x="39" y="28"/>
                </a:cxn>
                <a:cxn ang="0">
                  <a:pos x="36" y="13"/>
                </a:cxn>
                <a:cxn ang="0">
                  <a:pos x="34" y="12"/>
                </a:cxn>
                <a:cxn ang="0">
                  <a:pos x="34" y="42"/>
                </a:cxn>
                <a:cxn ang="0">
                  <a:pos x="34" y="44"/>
                </a:cxn>
                <a:cxn ang="0">
                  <a:pos x="34" y="89"/>
                </a:cxn>
                <a:cxn ang="0">
                  <a:pos x="29" y="94"/>
                </a:cxn>
              </a:cxnLst>
              <a:rect l="0" t="0" r="r" b="b"/>
              <a:pathLst>
                <a:path w="46" h="94">
                  <a:moveTo>
                    <a:pt x="29" y="94"/>
                  </a:moveTo>
                  <a:cubicBezTo>
                    <a:pt x="26" y="94"/>
                    <a:pt x="24" y="92"/>
                    <a:pt x="24" y="89"/>
                  </a:cubicBezTo>
                  <a:cubicBezTo>
                    <a:pt x="24" y="48"/>
                    <a:pt x="24" y="48"/>
                    <a:pt x="24" y="48"/>
                  </a:cubicBezTo>
                  <a:cubicBezTo>
                    <a:pt x="19" y="48"/>
                    <a:pt x="19" y="48"/>
                    <a:pt x="19" y="48"/>
                  </a:cubicBezTo>
                  <a:cubicBezTo>
                    <a:pt x="19" y="89"/>
                    <a:pt x="19" y="89"/>
                    <a:pt x="19" y="89"/>
                  </a:cubicBezTo>
                  <a:cubicBezTo>
                    <a:pt x="19" y="92"/>
                    <a:pt x="17" y="94"/>
                    <a:pt x="14" y="94"/>
                  </a:cubicBezTo>
                  <a:cubicBezTo>
                    <a:pt x="11" y="94"/>
                    <a:pt x="9" y="92"/>
                    <a:pt x="9" y="89"/>
                  </a:cubicBezTo>
                  <a:cubicBezTo>
                    <a:pt x="9" y="45"/>
                    <a:pt x="9" y="45"/>
                    <a:pt x="9" y="45"/>
                  </a:cubicBezTo>
                  <a:cubicBezTo>
                    <a:pt x="9" y="44"/>
                    <a:pt x="9" y="43"/>
                    <a:pt x="9" y="42"/>
                  </a:cubicBezTo>
                  <a:cubicBezTo>
                    <a:pt x="9" y="12"/>
                    <a:pt x="9" y="12"/>
                    <a:pt x="9" y="12"/>
                  </a:cubicBezTo>
                  <a:cubicBezTo>
                    <a:pt x="7" y="13"/>
                    <a:pt x="7" y="13"/>
                    <a:pt x="7" y="13"/>
                  </a:cubicBezTo>
                  <a:cubicBezTo>
                    <a:pt x="7" y="13"/>
                    <a:pt x="7" y="13"/>
                    <a:pt x="7" y="13"/>
                  </a:cubicBezTo>
                  <a:cubicBezTo>
                    <a:pt x="5" y="14"/>
                    <a:pt x="4" y="26"/>
                    <a:pt x="4" y="28"/>
                  </a:cubicBezTo>
                  <a:cubicBezTo>
                    <a:pt x="4" y="36"/>
                    <a:pt x="5" y="44"/>
                    <a:pt x="5" y="44"/>
                  </a:cubicBezTo>
                  <a:cubicBezTo>
                    <a:pt x="5" y="45"/>
                    <a:pt x="4" y="47"/>
                    <a:pt x="3" y="48"/>
                  </a:cubicBezTo>
                  <a:cubicBezTo>
                    <a:pt x="3" y="43"/>
                    <a:pt x="4" y="38"/>
                    <a:pt x="3" y="34"/>
                  </a:cubicBezTo>
                  <a:cubicBezTo>
                    <a:pt x="3" y="26"/>
                    <a:pt x="1" y="18"/>
                    <a:pt x="0" y="13"/>
                  </a:cubicBezTo>
                  <a:cubicBezTo>
                    <a:pt x="1" y="7"/>
                    <a:pt x="3" y="4"/>
                    <a:pt x="4" y="4"/>
                  </a:cubicBezTo>
                  <a:cubicBezTo>
                    <a:pt x="6" y="3"/>
                    <a:pt x="9" y="2"/>
                    <a:pt x="12" y="1"/>
                  </a:cubicBezTo>
                  <a:cubicBezTo>
                    <a:pt x="13" y="0"/>
                    <a:pt x="13" y="0"/>
                    <a:pt x="14" y="0"/>
                  </a:cubicBezTo>
                  <a:cubicBezTo>
                    <a:pt x="14" y="3"/>
                    <a:pt x="15" y="8"/>
                    <a:pt x="18" y="14"/>
                  </a:cubicBezTo>
                  <a:cubicBezTo>
                    <a:pt x="19" y="17"/>
                    <a:pt x="19" y="17"/>
                    <a:pt x="19" y="17"/>
                  </a:cubicBezTo>
                  <a:cubicBezTo>
                    <a:pt x="20" y="13"/>
                    <a:pt x="20" y="13"/>
                    <a:pt x="20" y="13"/>
                  </a:cubicBezTo>
                  <a:cubicBezTo>
                    <a:pt x="20" y="9"/>
                    <a:pt x="21" y="5"/>
                    <a:pt x="21" y="5"/>
                  </a:cubicBezTo>
                  <a:cubicBezTo>
                    <a:pt x="21" y="4"/>
                    <a:pt x="21" y="4"/>
                    <a:pt x="21" y="4"/>
                  </a:cubicBezTo>
                  <a:cubicBezTo>
                    <a:pt x="20" y="2"/>
                    <a:pt x="20" y="2"/>
                    <a:pt x="20" y="2"/>
                  </a:cubicBezTo>
                  <a:cubicBezTo>
                    <a:pt x="21" y="1"/>
                    <a:pt x="21" y="1"/>
                    <a:pt x="21" y="1"/>
                  </a:cubicBezTo>
                  <a:cubicBezTo>
                    <a:pt x="22" y="1"/>
                    <a:pt x="22" y="1"/>
                    <a:pt x="22" y="1"/>
                  </a:cubicBezTo>
                  <a:cubicBezTo>
                    <a:pt x="23" y="2"/>
                    <a:pt x="23" y="2"/>
                    <a:pt x="23" y="2"/>
                  </a:cubicBezTo>
                  <a:cubicBezTo>
                    <a:pt x="22" y="4"/>
                    <a:pt x="22" y="4"/>
                    <a:pt x="22" y="4"/>
                  </a:cubicBezTo>
                  <a:cubicBezTo>
                    <a:pt x="22" y="5"/>
                    <a:pt x="22" y="5"/>
                    <a:pt x="22" y="5"/>
                  </a:cubicBezTo>
                  <a:cubicBezTo>
                    <a:pt x="22" y="5"/>
                    <a:pt x="23" y="9"/>
                    <a:pt x="23" y="13"/>
                  </a:cubicBezTo>
                  <a:cubicBezTo>
                    <a:pt x="24" y="17"/>
                    <a:pt x="24" y="17"/>
                    <a:pt x="24" y="17"/>
                  </a:cubicBezTo>
                  <a:cubicBezTo>
                    <a:pt x="25" y="14"/>
                    <a:pt x="25" y="14"/>
                    <a:pt x="25" y="14"/>
                  </a:cubicBezTo>
                  <a:cubicBezTo>
                    <a:pt x="28" y="8"/>
                    <a:pt x="29" y="3"/>
                    <a:pt x="29" y="0"/>
                  </a:cubicBezTo>
                  <a:cubicBezTo>
                    <a:pt x="30" y="0"/>
                    <a:pt x="30" y="0"/>
                    <a:pt x="31" y="1"/>
                  </a:cubicBezTo>
                  <a:cubicBezTo>
                    <a:pt x="34" y="2"/>
                    <a:pt x="38" y="3"/>
                    <a:pt x="40" y="4"/>
                  </a:cubicBezTo>
                  <a:cubicBezTo>
                    <a:pt x="40" y="5"/>
                    <a:pt x="44" y="9"/>
                    <a:pt x="46" y="28"/>
                  </a:cubicBezTo>
                  <a:cubicBezTo>
                    <a:pt x="46" y="33"/>
                    <a:pt x="45" y="44"/>
                    <a:pt x="45" y="44"/>
                  </a:cubicBezTo>
                  <a:cubicBezTo>
                    <a:pt x="45" y="44"/>
                    <a:pt x="45" y="44"/>
                    <a:pt x="45" y="44"/>
                  </a:cubicBezTo>
                  <a:cubicBezTo>
                    <a:pt x="44" y="47"/>
                    <a:pt x="44" y="48"/>
                    <a:pt x="42" y="48"/>
                  </a:cubicBezTo>
                  <a:cubicBezTo>
                    <a:pt x="42" y="48"/>
                    <a:pt x="42" y="48"/>
                    <a:pt x="42" y="48"/>
                  </a:cubicBezTo>
                  <a:cubicBezTo>
                    <a:pt x="39" y="48"/>
                    <a:pt x="38" y="46"/>
                    <a:pt x="38" y="44"/>
                  </a:cubicBezTo>
                  <a:cubicBezTo>
                    <a:pt x="38" y="44"/>
                    <a:pt x="38" y="44"/>
                    <a:pt x="38" y="44"/>
                  </a:cubicBezTo>
                  <a:cubicBezTo>
                    <a:pt x="38" y="44"/>
                    <a:pt x="39" y="36"/>
                    <a:pt x="39" y="28"/>
                  </a:cubicBezTo>
                  <a:cubicBezTo>
                    <a:pt x="39" y="26"/>
                    <a:pt x="38" y="14"/>
                    <a:pt x="36" y="13"/>
                  </a:cubicBezTo>
                  <a:cubicBezTo>
                    <a:pt x="34" y="12"/>
                    <a:pt x="34" y="12"/>
                    <a:pt x="34" y="12"/>
                  </a:cubicBezTo>
                  <a:cubicBezTo>
                    <a:pt x="34" y="42"/>
                    <a:pt x="34" y="42"/>
                    <a:pt x="34" y="42"/>
                  </a:cubicBezTo>
                  <a:cubicBezTo>
                    <a:pt x="34" y="43"/>
                    <a:pt x="34" y="44"/>
                    <a:pt x="34" y="44"/>
                  </a:cubicBezTo>
                  <a:cubicBezTo>
                    <a:pt x="34" y="89"/>
                    <a:pt x="34" y="89"/>
                    <a:pt x="34" y="89"/>
                  </a:cubicBezTo>
                  <a:cubicBezTo>
                    <a:pt x="34" y="92"/>
                    <a:pt x="32" y="94"/>
                    <a:pt x="29" y="9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37"/>
            <p:cNvSpPr>
              <a:spLocks/>
            </p:cNvSpPr>
            <p:nvPr/>
          </p:nvSpPr>
          <p:spPr bwMode="auto">
            <a:xfrm>
              <a:off x="4254500" y="2335213"/>
              <a:ext cx="100013" cy="190500"/>
            </a:xfrm>
            <a:custGeom>
              <a:avLst/>
              <a:gdLst/>
              <a:ahLst/>
              <a:cxnLst>
                <a:cxn ang="0">
                  <a:pos x="23" y="126"/>
                </a:cxn>
                <a:cxn ang="0">
                  <a:pos x="16" y="120"/>
                </a:cxn>
                <a:cxn ang="0">
                  <a:pos x="16" y="60"/>
                </a:cxn>
                <a:cxn ang="0">
                  <a:pos x="15" y="56"/>
                </a:cxn>
                <a:cxn ang="0">
                  <a:pos x="15" y="17"/>
                </a:cxn>
                <a:cxn ang="0">
                  <a:pos x="14" y="18"/>
                </a:cxn>
                <a:cxn ang="0">
                  <a:pos x="14" y="18"/>
                </a:cxn>
                <a:cxn ang="0">
                  <a:pos x="10" y="38"/>
                </a:cxn>
                <a:cxn ang="0">
                  <a:pos x="10" y="60"/>
                </a:cxn>
                <a:cxn ang="0">
                  <a:pos x="9" y="64"/>
                </a:cxn>
                <a:cxn ang="0">
                  <a:pos x="6" y="65"/>
                </a:cxn>
                <a:cxn ang="0">
                  <a:pos x="6" y="65"/>
                </a:cxn>
                <a:cxn ang="0">
                  <a:pos x="1" y="60"/>
                </a:cxn>
                <a:cxn ang="0">
                  <a:pos x="1" y="59"/>
                </a:cxn>
                <a:cxn ang="0">
                  <a:pos x="0" y="38"/>
                </a:cxn>
                <a:cxn ang="0">
                  <a:pos x="9" y="6"/>
                </a:cxn>
                <a:cxn ang="0">
                  <a:pos x="20" y="1"/>
                </a:cxn>
                <a:cxn ang="0">
                  <a:pos x="23" y="0"/>
                </a:cxn>
                <a:cxn ang="0">
                  <a:pos x="28" y="19"/>
                </a:cxn>
                <a:cxn ang="0">
                  <a:pos x="30" y="22"/>
                </a:cxn>
                <a:cxn ang="0">
                  <a:pos x="30" y="18"/>
                </a:cxn>
                <a:cxn ang="0">
                  <a:pos x="32" y="7"/>
                </a:cxn>
                <a:cxn ang="0">
                  <a:pos x="32" y="6"/>
                </a:cxn>
                <a:cxn ang="0">
                  <a:pos x="30" y="3"/>
                </a:cxn>
                <a:cxn ang="0">
                  <a:pos x="32" y="2"/>
                </a:cxn>
                <a:cxn ang="0">
                  <a:pos x="33" y="2"/>
                </a:cxn>
                <a:cxn ang="0">
                  <a:pos x="35" y="3"/>
                </a:cxn>
                <a:cxn ang="0">
                  <a:pos x="33" y="6"/>
                </a:cxn>
                <a:cxn ang="0">
                  <a:pos x="34" y="7"/>
                </a:cxn>
                <a:cxn ang="0">
                  <a:pos x="35" y="18"/>
                </a:cxn>
                <a:cxn ang="0">
                  <a:pos x="36" y="22"/>
                </a:cxn>
                <a:cxn ang="0">
                  <a:pos x="37" y="19"/>
                </a:cxn>
                <a:cxn ang="0">
                  <a:pos x="43" y="0"/>
                </a:cxn>
                <a:cxn ang="0">
                  <a:pos x="45" y="1"/>
                </a:cxn>
                <a:cxn ang="0">
                  <a:pos x="57" y="6"/>
                </a:cxn>
                <a:cxn ang="0">
                  <a:pos x="65" y="38"/>
                </a:cxn>
                <a:cxn ang="0">
                  <a:pos x="64" y="59"/>
                </a:cxn>
                <a:cxn ang="0">
                  <a:pos x="64" y="60"/>
                </a:cxn>
                <a:cxn ang="0">
                  <a:pos x="60" y="65"/>
                </a:cxn>
                <a:cxn ang="0">
                  <a:pos x="60" y="65"/>
                </a:cxn>
                <a:cxn ang="0">
                  <a:pos x="55" y="60"/>
                </a:cxn>
                <a:cxn ang="0">
                  <a:pos x="56" y="38"/>
                </a:cxn>
                <a:cxn ang="0">
                  <a:pos x="52" y="18"/>
                </a:cxn>
                <a:cxn ang="0">
                  <a:pos x="52" y="18"/>
                </a:cxn>
                <a:cxn ang="0">
                  <a:pos x="50" y="17"/>
                </a:cxn>
                <a:cxn ang="0">
                  <a:pos x="50" y="56"/>
                </a:cxn>
                <a:cxn ang="0">
                  <a:pos x="50" y="60"/>
                </a:cxn>
                <a:cxn ang="0">
                  <a:pos x="50" y="120"/>
                </a:cxn>
                <a:cxn ang="0">
                  <a:pos x="43" y="126"/>
                </a:cxn>
                <a:cxn ang="0">
                  <a:pos x="43" y="126"/>
                </a:cxn>
                <a:cxn ang="0">
                  <a:pos x="42" y="126"/>
                </a:cxn>
                <a:cxn ang="0">
                  <a:pos x="36" y="120"/>
                </a:cxn>
                <a:cxn ang="0">
                  <a:pos x="36" y="65"/>
                </a:cxn>
                <a:cxn ang="0">
                  <a:pos x="30" y="65"/>
                </a:cxn>
                <a:cxn ang="0">
                  <a:pos x="30" y="120"/>
                </a:cxn>
                <a:cxn ang="0">
                  <a:pos x="23" y="126"/>
                </a:cxn>
              </a:cxnLst>
              <a:rect l="0" t="0" r="r" b="b"/>
              <a:pathLst>
                <a:path w="66" h="126">
                  <a:moveTo>
                    <a:pt x="23" y="126"/>
                  </a:moveTo>
                  <a:cubicBezTo>
                    <a:pt x="19" y="126"/>
                    <a:pt x="16" y="123"/>
                    <a:pt x="16" y="120"/>
                  </a:cubicBezTo>
                  <a:cubicBezTo>
                    <a:pt x="16" y="60"/>
                    <a:pt x="16" y="60"/>
                    <a:pt x="16" y="60"/>
                  </a:cubicBezTo>
                  <a:cubicBezTo>
                    <a:pt x="16" y="59"/>
                    <a:pt x="15" y="57"/>
                    <a:pt x="15" y="56"/>
                  </a:cubicBezTo>
                  <a:cubicBezTo>
                    <a:pt x="15" y="17"/>
                    <a:pt x="15" y="17"/>
                    <a:pt x="15" y="17"/>
                  </a:cubicBezTo>
                  <a:cubicBezTo>
                    <a:pt x="14" y="18"/>
                    <a:pt x="14" y="18"/>
                    <a:pt x="14" y="18"/>
                  </a:cubicBezTo>
                  <a:cubicBezTo>
                    <a:pt x="14" y="18"/>
                    <a:pt x="14" y="18"/>
                    <a:pt x="14" y="18"/>
                  </a:cubicBezTo>
                  <a:cubicBezTo>
                    <a:pt x="12" y="19"/>
                    <a:pt x="10" y="33"/>
                    <a:pt x="10" y="38"/>
                  </a:cubicBezTo>
                  <a:cubicBezTo>
                    <a:pt x="9" y="48"/>
                    <a:pt x="10" y="60"/>
                    <a:pt x="10" y="60"/>
                  </a:cubicBezTo>
                  <a:cubicBezTo>
                    <a:pt x="10" y="61"/>
                    <a:pt x="10" y="63"/>
                    <a:pt x="9" y="64"/>
                  </a:cubicBezTo>
                  <a:cubicBezTo>
                    <a:pt x="9" y="65"/>
                    <a:pt x="7" y="65"/>
                    <a:pt x="6" y="65"/>
                  </a:cubicBezTo>
                  <a:cubicBezTo>
                    <a:pt x="6" y="65"/>
                    <a:pt x="6" y="65"/>
                    <a:pt x="6" y="65"/>
                  </a:cubicBezTo>
                  <a:cubicBezTo>
                    <a:pt x="3" y="65"/>
                    <a:pt x="2" y="63"/>
                    <a:pt x="1" y="60"/>
                  </a:cubicBezTo>
                  <a:cubicBezTo>
                    <a:pt x="1" y="59"/>
                    <a:pt x="1" y="59"/>
                    <a:pt x="1" y="59"/>
                  </a:cubicBezTo>
                  <a:cubicBezTo>
                    <a:pt x="1" y="59"/>
                    <a:pt x="0" y="45"/>
                    <a:pt x="0" y="38"/>
                  </a:cubicBezTo>
                  <a:cubicBezTo>
                    <a:pt x="2" y="14"/>
                    <a:pt x="7" y="7"/>
                    <a:pt x="9" y="6"/>
                  </a:cubicBezTo>
                  <a:cubicBezTo>
                    <a:pt x="11" y="4"/>
                    <a:pt x="16" y="3"/>
                    <a:pt x="20" y="1"/>
                  </a:cubicBezTo>
                  <a:cubicBezTo>
                    <a:pt x="21" y="1"/>
                    <a:pt x="22" y="1"/>
                    <a:pt x="23" y="0"/>
                  </a:cubicBezTo>
                  <a:cubicBezTo>
                    <a:pt x="23" y="4"/>
                    <a:pt x="24" y="11"/>
                    <a:pt x="28" y="19"/>
                  </a:cubicBezTo>
                  <a:cubicBezTo>
                    <a:pt x="30" y="22"/>
                    <a:pt x="30" y="22"/>
                    <a:pt x="30" y="22"/>
                  </a:cubicBezTo>
                  <a:cubicBezTo>
                    <a:pt x="30" y="18"/>
                    <a:pt x="30" y="18"/>
                    <a:pt x="30" y="18"/>
                  </a:cubicBezTo>
                  <a:cubicBezTo>
                    <a:pt x="31" y="13"/>
                    <a:pt x="32" y="7"/>
                    <a:pt x="32" y="7"/>
                  </a:cubicBezTo>
                  <a:cubicBezTo>
                    <a:pt x="32" y="6"/>
                    <a:pt x="32" y="6"/>
                    <a:pt x="32" y="6"/>
                  </a:cubicBezTo>
                  <a:cubicBezTo>
                    <a:pt x="30" y="3"/>
                    <a:pt x="30" y="3"/>
                    <a:pt x="30" y="3"/>
                  </a:cubicBezTo>
                  <a:cubicBezTo>
                    <a:pt x="32" y="2"/>
                    <a:pt x="32" y="2"/>
                    <a:pt x="32" y="2"/>
                  </a:cubicBezTo>
                  <a:cubicBezTo>
                    <a:pt x="33" y="2"/>
                    <a:pt x="33" y="2"/>
                    <a:pt x="33" y="2"/>
                  </a:cubicBezTo>
                  <a:cubicBezTo>
                    <a:pt x="35" y="3"/>
                    <a:pt x="35" y="3"/>
                    <a:pt x="35" y="3"/>
                  </a:cubicBezTo>
                  <a:cubicBezTo>
                    <a:pt x="33" y="6"/>
                    <a:pt x="33" y="6"/>
                    <a:pt x="33" y="6"/>
                  </a:cubicBezTo>
                  <a:cubicBezTo>
                    <a:pt x="34" y="7"/>
                    <a:pt x="34" y="7"/>
                    <a:pt x="34" y="7"/>
                  </a:cubicBezTo>
                  <a:cubicBezTo>
                    <a:pt x="34" y="8"/>
                    <a:pt x="35" y="13"/>
                    <a:pt x="35" y="18"/>
                  </a:cubicBezTo>
                  <a:cubicBezTo>
                    <a:pt x="36" y="22"/>
                    <a:pt x="36" y="22"/>
                    <a:pt x="36" y="22"/>
                  </a:cubicBezTo>
                  <a:cubicBezTo>
                    <a:pt x="37" y="19"/>
                    <a:pt x="37" y="19"/>
                    <a:pt x="37" y="19"/>
                  </a:cubicBezTo>
                  <a:cubicBezTo>
                    <a:pt x="41" y="11"/>
                    <a:pt x="42" y="4"/>
                    <a:pt x="43" y="0"/>
                  </a:cubicBezTo>
                  <a:cubicBezTo>
                    <a:pt x="44" y="1"/>
                    <a:pt x="44" y="1"/>
                    <a:pt x="45" y="1"/>
                  </a:cubicBezTo>
                  <a:cubicBezTo>
                    <a:pt x="49" y="3"/>
                    <a:pt x="54" y="4"/>
                    <a:pt x="57" y="6"/>
                  </a:cubicBezTo>
                  <a:cubicBezTo>
                    <a:pt x="58" y="7"/>
                    <a:pt x="63" y="13"/>
                    <a:pt x="65" y="38"/>
                  </a:cubicBezTo>
                  <a:cubicBezTo>
                    <a:pt x="66" y="45"/>
                    <a:pt x="64" y="59"/>
                    <a:pt x="64" y="59"/>
                  </a:cubicBezTo>
                  <a:cubicBezTo>
                    <a:pt x="64" y="60"/>
                    <a:pt x="64" y="60"/>
                    <a:pt x="64" y="60"/>
                  </a:cubicBezTo>
                  <a:cubicBezTo>
                    <a:pt x="63" y="63"/>
                    <a:pt x="63" y="65"/>
                    <a:pt x="60" y="65"/>
                  </a:cubicBezTo>
                  <a:cubicBezTo>
                    <a:pt x="60" y="65"/>
                    <a:pt x="60" y="65"/>
                    <a:pt x="60" y="65"/>
                  </a:cubicBezTo>
                  <a:cubicBezTo>
                    <a:pt x="55" y="65"/>
                    <a:pt x="55" y="61"/>
                    <a:pt x="55" y="60"/>
                  </a:cubicBezTo>
                  <a:cubicBezTo>
                    <a:pt x="55" y="60"/>
                    <a:pt x="56" y="48"/>
                    <a:pt x="56" y="38"/>
                  </a:cubicBezTo>
                  <a:cubicBezTo>
                    <a:pt x="55" y="34"/>
                    <a:pt x="54" y="20"/>
                    <a:pt x="52" y="18"/>
                  </a:cubicBezTo>
                  <a:cubicBezTo>
                    <a:pt x="52" y="18"/>
                    <a:pt x="52" y="18"/>
                    <a:pt x="52" y="18"/>
                  </a:cubicBezTo>
                  <a:cubicBezTo>
                    <a:pt x="50" y="17"/>
                    <a:pt x="50" y="17"/>
                    <a:pt x="50" y="17"/>
                  </a:cubicBezTo>
                  <a:cubicBezTo>
                    <a:pt x="50" y="56"/>
                    <a:pt x="50" y="56"/>
                    <a:pt x="50" y="56"/>
                  </a:cubicBezTo>
                  <a:cubicBezTo>
                    <a:pt x="50" y="57"/>
                    <a:pt x="50" y="59"/>
                    <a:pt x="50" y="60"/>
                  </a:cubicBezTo>
                  <a:cubicBezTo>
                    <a:pt x="50" y="120"/>
                    <a:pt x="50" y="120"/>
                    <a:pt x="50" y="120"/>
                  </a:cubicBezTo>
                  <a:cubicBezTo>
                    <a:pt x="50" y="123"/>
                    <a:pt x="47" y="126"/>
                    <a:pt x="43" y="126"/>
                  </a:cubicBezTo>
                  <a:cubicBezTo>
                    <a:pt x="43" y="126"/>
                    <a:pt x="43" y="126"/>
                    <a:pt x="43" y="126"/>
                  </a:cubicBezTo>
                  <a:cubicBezTo>
                    <a:pt x="42" y="126"/>
                    <a:pt x="42" y="126"/>
                    <a:pt x="42" y="126"/>
                  </a:cubicBezTo>
                  <a:cubicBezTo>
                    <a:pt x="39" y="126"/>
                    <a:pt x="36" y="123"/>
                    <a:pt x="36" y="120"/>
                  </a:cubicBezTo>
                  <a:cubicBezTo>
                    <a:pt x="36" y="65"/>
                    <a:pt x="36" y="65"/>
                    <a:pt x="36" y="65"/>
                  </a:cubicBezTo>
                  <a:cubicBezTo>
                    <a:pt x="30" y="65"/>
                    <a:pt x="30" y="65"/>
                    <a:pt x="30" y="65"/>
                  </a:cubicBezTo>
                  <a:cubicBezTo>
                    <a:pt x="30" y="120"/>
                    <a:pt x="30" y="120"/>
                    <a:pt x="30" y="120"/>
                  </a:cubicBezTo>
                  <a:cubicBezTo>
                    <a:pt x="30" y="123"/>
                    <a:pt x="27" y="126"/>
                    <a:pt x="23" y="12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Freeform 38"/>
            <p:cNvSpPr>
              <a:spLocks/>
            </p:cNvSpPr>
            <p:nvPr/>
          </p:nvSpPr>
          <p:spPr bwMode="auto">
            <a:xfrm>
              <a:off x="4281488" y="2278063"/>
              <a:ext cx="46038" cy="50800"/>
            </a:xfrm>
            <a:custGeom>
              <a:avLst/>
              <a:gdLst/>
              <a:ahLst/>
              <a:cxnLst>
                <a:cxn ang="0">
                  <a:pos x="16" y="34"/>
                </a:cxn>
                <a:cxn ang="0">
                  <a:pos x="4" y="22"/>
                </a:cxn>
                <a:cxn ang="0">
                  <a:pos x="4" y="22"/>
                </a:cxn>
                <a:cxn ang="0">
                  <a:pos x="3" y="21"/>
                </a:cxn>
                <a:cxn ang="0">
                  <a:pos x="1" y="17"/>
                </a:cxn>
                <a:cxn ang="0">
                  <a:pos x="2" y="15"/>
                </a:cxn>
                <a:cxn ang="0">
                  <a:pos x="3" y="15"/>
                </a:cxn>
                <a:cxn ang="0">
                  <a:pos x="3" y="14"/>
                </a:cxn>
                <a:cxn ang="0">
                  <a:pos x="16" y="0"/>
                </a:cxn>
                <a:cxn ang="0">
                  <a:pos x="29" y="14"/>
                </a:cxn>
                <a:cxn ang="0">
                  <a:pos x="29" y="15"/>
                </a:cxn>
                <a:cxn ang="0">
                  <a:pos x="30" y="15"/>
                </a:cxn>
                <a:cxn ang="0">
                  <a:pos x="31" y="17"/>
                </a:cxn>
                <a:cxn ang="0">
                  <a:pos x="29" y="21"/>
                </a:cxn>
                <a:cxn ang="0">
                  <a:pos x="28" y="22"/>
                </a:cxn>
                <a:cxn ang="0">
                  <a:pos x="28" y="22"/>
                </a:cxn>
                <a:cxn ang="0">
                  <a:pos x="16" y="34"/>
                </a:cxn>
              </a:cxnLst>
              <a:rect l="0" t="0" r="r" b="b"/>
              <a:pathLst>
                <a:path w="31" h="34">
                  <a:moveTo>
                    <a:pt x="16" y="34"/>
                  </a:moveTo>
                  <a:cubicBezTo>
                    <a:pt x="8" y="34"/>
                    <a:pt x="5" y="25"/>
                    <a:pt x="4" y="22"/>
                  </a:cubicBezTo>
                  <a:cubicBezTo>
                    <a:pt x="4" y="22"/>
                    <a:pt x="4" y="22"/>
                    <a:pt x="4" y="22"/>
                  </a:cubicBezTo>
                  <a:cubicBezTo>
                    <a:pt x="3" y="21"/>
                    <a:pt x="3" y="21"/>
                    <a:pt x="3" y="21"/>
                  </a:cubicBezTo>
                  <a:cubicBezTo>
                    <a:pt x="1" y="21"/>
                    <a:pt x="0" y="18"/>
                    <a:pt x="1" y="17"/>
                  </a:cubicBezTo>
                  <a:cubicBezTo>
                    <a:pt x="1" y="16"/>
                    <a:pt x="1" y="15"/>
                    <a:pt x="2" y="15"/>
                  </a:cubicBezTo>
                  <a:cubicBezTo>
                    <a:pt x="3" y="15"/>
                    <a:pt x="3" y="15"/>
                    <a:pt x="3" y="15"/>
                  </a:cubicBezTo>
                  <a:cubicBezTo>
                    <a:pt x="3" y="14"/>
                    <a:pt x="3" y="14"/>
                    <a:pt x="3" y="14"/>
                  </a:cubicBezTo>
                  <a:cubicBezTo>
                    <a:pt x="3" y="6"/>
                    <a:pt x="9" y="0"/>
                    <a:pt x="16" y="0"/>
                  </a:cubicBezTo>
                  <a:cubicBezTo>
                    <a:pt x="23" y="0"/>
                    <a:pt x="28" y="6"/>
                    <a:pt x="29" y="14"/>
                  </a:cubicBezTo>
                  <a:cubicBezTo>
                    <a:pt x="29" y="15"/>
                    <a:pt x="29" y="15"/>
                    <a:pt x="29" y="15"/>
                  </a:cubicBezTo>
                  <a:cubicBezTo>
                    <a:pt x="30" y="15"/>
                    <a:pt x="30" y="15"/>
                    <a:pt x="30" y="15"/>
                  </a:cubicBezTo>
                  <a:cubicBezTo>
                    <a:pt x="30" y="15"/>
                    <a:pt x="31" y="16"/>
                    <a:pt x="31" y="17"/>
                  </a:cubicBezTo>
                  <a:cubicBezTo>
                    <a:pt x="31" y="18"/>
                    <a:pt x="30" y="21"/>
                    <a:pt x="29" y="21"/>
                  </a:cubicBezTo>
                  <a:cubicBezTo>
                    <a:pt x="28" y="22"/>
                    <a:pt x="28" y="22"/>
                    <a:pt x="28" y="22"/>
                  </a:cubicBezTo>
                  <a:cubicBezTo>
                    <a:pt x="28" y="22"/>
                    <a:pt x="28" y="22"/>
                    <a:pt x="28" y="22"/>
                  </a:cubicBezTo>
                  <a:cubicBezTo>
                    <a:pt x="27" y="25"/>
                    <a:pt x="24" y="34"/>
                    <a:pt x="16" y="3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39"/>
            <p:cNvSpPr>
              <a:spLocks/>
            </p:cNvSpPr>
            <p:nvPr/>
          </p:nvSpPr>
          <p:spPr bwMode="auto">
            <a:xfrm>
              <a:off x="4338638" y="2452688"/>
              <a:ext cx="23813" cy="11113"/>
            </a:xfrm>
            <a:custGeom>
              <a:avLst/>
              <a:gdLst/>
              <a:ahLst/>
              <a:cxnLst>
                <a:cxn ang="0">
                  <a:pos x="8" y="5"/>
                </a:cxn>
                <a:cxn ang="0">
                  <a:pos x="7" y="4"/>
                </a:cxn>
                <a:cxn ang="0">
                  <a:pos x="0" y="3"/>
                </a:cxn>
                <a:cxn ang="0">
                  <a:pos x="0" y="1"/>
                </a:cxn>
                <a:cxn ang="0">
                  <a:pos x="9" y="2"/>
                </a:cxn>
                <a:cxn ang="0">
                  <a:pos x="10" y="2"/>
                </a:cxn>
                <a:cxn ang="0">
                  <a:pos x="10" y="0"/>
                </a:cxn>
                <a:cxn ang="0">
                  <a:pos x="16" y="4"/>
                </a:cxn>
                <a:cxn ang="0">
                  <a:pos x="8" y="7"/>
                </a:cxn>
                <a:cxn ang="0">
                  <a:pos x="8" y="5"/>
                </a:cxn>
              </a:cxnLst>
              <a:rect l="0" t="0" r="r" b="b"/>
              <a:pathLst>
                <a:path w="16" h="7">
                  <a:moveTo>
                    <a:pt x="8" y="5"/>
                  </a:moveTo>
                  <a:cubicBezTo>
                    <a:pt x="7" y="4"/>
                    <a:pt x="7" y="4"/>
                    <a:pt x="7" y="4"/>
                  </a:cubicBezTo>
                  <a:cubicBezTo>
                    <a:pt x="5" y="4"/>
                    <a:pt x="2" y="4"/>
                    <a:pt x="0" y="3"/>
                  </a:cubicBezTo>
                  <a:cubicBezTo>
                    <a:pt x="0" y="1"/>
                    <a:pt x="0" y="1"/>
                    <a:pt x="0" y="1"/>
                  </a:cubicBezTo>
                  <a:cubicBezTo>
                    <a:pt x="3" y="1"/>
                    <a:pt x="6" y="1"/>
                    <a:pt x="9" y="2"/>
                  </a:cubicBezTo>
                  <a:cubicBezTo>
                    <a:pt x="10" y="2"/>
                    <a:pt x="10" y="2"/>
                    <a:pt x="10" y="2"/>
                  </a:cubicBezTo>
                  <a:cubicBezTo>
                    <a:pt x="10" y="0"/>
                    <a:pt x="10" y="0"/>
                    <a:pt x="10" y="0"/>
                  </a:cubicBezTo>
                  <a:cubicBezTo>
                    <a:pt x="16" y="4"/>
                    <a:pt x="16" y="4"/>
                    <a:pt x="16" y="4"/>
                  </a:cubicBezTo>
                  <a:cubicBezTo>
                    <a:pt x="8" y="7"/>
                    <a:pt x="8" y="7"/>
                    <a:pt x="8" y="7"/>
                  </a:cubicBezTo>
                  <a:lnTo>
                    <a:pt x="8" y="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Freeform 40"/>
            <p:cNvSpPr>
              <a:spLocks/>
            </p:cNvSpPr>
            <p:nvPr/>
          </p:nvSpPr>
          <p:spPr bwMode="auto">
            <a:xfrm>
              <a:off x="4216400" y="2525713"/>
              <a:ext cx="142875" cy="28575"/>
            </a:xfrm>
            <a:custGeom>
              <a:avLst/>
              <a:gdLst/>
              <a:ahLst/>
              <a:cxnLst>
                <a:cxn ang="0">
                  <a:pos x="59" y="19"/>
                </a:cxn>
                <a:cxn ang="0">
                  <a:pos x="22" y="16"/>
                </a:cxn>
                <a:cxn ang="0">
                  <a:pos x="14" y="14"/>
                </a:cxn>
                <a:cxn ang="0">
                  <a:pos x="14" y="14"/>
                </a:cxn>
                <a:cxn ang="0">
                  <a:pos x="9" y="18"/>
                </a:cxn>
                <a:cxn ang="0">
                  <a:pos x="0" y="3"/>
                </a:cxn>
                <a:cxn ang="0">
                  <a:pos x="27" y="0"/>
                </a:cxn>
                <a:cxn ang="0">
                  <a:pos x="23" y="5"/>
                </a:cxn>
                <a:cxn ang="0">
                  <a:pos x="24" y="5"/>
                </a:cxn>
                <a:cxn ang="0">
                  <a:pos x="28" y="6"/>
                </a:cxn>
                <a:cxn ang="0">
                  <a:pos x="59" y="9"/>
                </a:cxn>
                <a:cxn ang="0">
                  <a:pos x="91" y="6"/>
                </a:cxn>
                <a:cxn ang="0">
                  <a:pos x="88" y="14"/>
                </a:cxn>
                <a:cxn ang="0">
                  <a:pos x="95" y="16"/>
                </a:cxn>
                <a:cxn ang="0">
                  <a:pos x="91" y="16"/>
                </a:cxn>
                <a:cxn ang="0">
                  <a:pos x="59" y="19"/>
                </a:cxn>
              </a:cxnLst>
              <a:rect l="0" t="0" r="r" b="b"/>
              <a:pathLst>
                <a:path w="95" h="19">
                  <a:moveTo>
                    <a:pt x="59" y="19"/>
                  </a:moveTo>
                  <a:cubicBezTo>
                    <a:pt x="46" y="19"/>
                    <a:pt x="34" y="18"/>
                    <a:pt x="22" y="16"/>
                  </a:cubicBezTo>
                  <a:cubicBezTo>
                    <a:pt x="20" y="15"/>
                    <a:pt x="17" y="15"/>
                    <a:pt x="14" y="14"/>
                  </a:cubicBezTo>
                  <a:cubicBezTo>
                    <a:pt x="14" y="14"/>
                    <a:pt x="14" y="14"/>
                    <a:pt x="14" y="14"/>
                  </a:cubicBezTo>
                  <a:cubicBezTo>
                    <a:pt x="9" y="18"/>
                    <a:pt x="9" y="18"/>
                    <a:pt x="9" y="18"/>
                  </a:cubicBezTo>
                  <a:cubicBezTo>
                    <a:pt x="0" y="3"/>
                    <a:pt x="0" y="3"/>
                    <a:pt x="0" y="3"/>
                  </a:cubicBezTo>
                  <a:cubicBezTo>
                    <a:pt x="27" y="0"/>
                    <a:pt x="27" y="0"/>
                    <a:pt x="27" y="0"/>
                  </a:cubicBezTo>
                  <a:cubicBezTo>
                    <a:pt x="23" y="5"/>
                    <a:pt x="23" y="5"/>
                    <a:pt x="23" y="5"/>
                  </a:cubicBezTo>
                  <a:cubicBezTo>
                    <a:pt x="24" y="5"/>
                    <a:pt x="24" y="5"/>
                    <a:pt x="24" y="5"/>
                  </a:cubicBezTo>
                  <a:cubicBezTo>
                    <a:pt x="26" y="5"/>
                    <a:pt x="27" y="6"/>
                    <a:pt x="28" y="6"/>
                  </a:cubicBezTo>
                  <a:cubicBezTo>
                    <a:pt x="38" y="8"/>
                    <a:pt x="48" y="9"/>
                    <a:pt x="59" y="9"/>
                  </a:cubicBezTo>
                  <a:cubicBezTo>
                    <a:pt x="70" y="9"/>
                    <a:pt x="80" y="8"/>
                    <a:pt x="91" y="6"/>
                  </a:cubicBezTo>
                  <a:cubicBezTo>
                    <a:pt x="88" y="14"/>
                    <a:pt x="88" y="14"/>
                    <a:pt x="88" y="14"/>
                  </a:cubicBezTo>
                  <a:cubicBezTo>
                    <a:pt x="95" y="16"/>
                    <a:pt x="95" y="16"/>
                    <a:pt x="95" y="16"/>
                  </a:cubicBezTo>
                  <a:cubicBezTo>
                    <a:pt x="94" y="16"/>
                    <a:pt x="92" y="16"/>
                    <a:pt x="91" y="16"/>
                  </a:cubicBezTo>
                  <a:cubicBezTo>
                    <a:pt x="81" y="18"/>
                    <a:pt x="70" y="19"/>
                    <a:pt x="59"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 name="Freeform 41"/>
            <p:cNvSpPr>
              <a:spLocks/>
            </p:cNvSpPr>
            <p:nvPr/>
          </p:nvSpPr>
          <p:spPr bwMode="auto">
            <a:xfrm>
              <a:off x="4175125" y="2474913"/>
              <a:ext cx="38100" cy="61913"/>
            </a:xfrm>
            <a:custGeom>
              <a:avLst/>
              <a:gdLst/>
              <a:ahLst/>
              <a:cxnLst>
                <a:cxn ang="0">
                  <a:pos x="20" y="41"/>
                </a:cxn>
                <a:cxn ang="0">
                  <a:pos x="7" y="33"/>
                </a:cxn>
                <a:cxn ang="0">
                  <a:pos x="2" y="27"/>
                </a:cxn>
                <a:cxn ang="0">
                  <a:pos x="0" y="19"/>
                </a:cxn>
                <a:cxn ang="0">
                  <a:pos x="2" y="10"/>
                </a:cxn>
                <a:cxn ang="0">
                  <a:pos x="10" y="3"/>
                </a:cxn>
                <a:cxn ang="0">
                  <a:pos x="13" y="0"/>
                </a:cxn>
                <a:cxn ang="0">
                  <a:pos x="16" y="7"/>
                </a:cxn>
                <a:cxn ang="0">
                  <a:pos x="15" y="8"/>
                </a:cxn>
                <a:cxn ang="0">
                  <a:pos x="12" y="12"/>
                </a:cxn>
                <a:cxn ang="0">
                  <a:pos x="12" y="15"/>
                </a:cxn>
                <a:cxn ang="0">
                  <a:pos x="13" y="19"/>
                </a:cxn>
                <a:cxn ang="0">
                  <a:pos x="17" y="24"/>
                </a:cxn>
                <a:cxn ang="0">
                  <a:pos x="25" y="30"/>
                </a:cxn>
                <a:cxn ang="0">
                  <a:pos x="17" y="31"/>
                </a:cxn>
                <a:cxn ang="0">
                  <a:pos x="20" y="41"/>
                </a:cxn>
              </a:cxnLst>
              <a:rect l="0" t="0" r="r" b="b"/>
              <a:pathLst>
                <a:path w="25" h="41">
                  <a:moveTo>
                    <a:pt x="20" y="41"/>
                  </a:moveTo>
                  <a:cubicBezTo>
                    <a:pt x="15" y="39"/>
                    <a:pt x="10" y="36"/>
                    <a:pt x="7" y="33"/>
                  </a:cubicBezTo>
                  <a:cubicBezTo>
                    <a:pt x="5" y="31"/>
                    <a:pt x="3" y="29"/>
                    <a:pt x="2" y="27"/>
                  </a:cubicBezTo>
                  <a:cubicBezTo>
                    <a:pt x="0" y="25"/>
                    <a:pt x="0" y="22"/>
                    <a:pt x="0" y="19"/>
                  </a:cubicBezTo>
                  <a:cubicBezTo>
                    <a:pt x="0" y="16"/>
                    <a:pt x="1" y="13"/>
                    <a:pt x="2" y="10"/>
                  </a:cubicBezTo>
                  <a:cubicBezTo>
                    <a:pt x="4" y="7"/>
                    <a:pt x="7" y="5"/>
                    <a:pt x="10" y="3"/>
                  </a:cubicBezTo>
                  <a:cubicBezTo>
                    <a:pt x="11" y="2"/>
                    <a:pt x="12" y="1"/>
                    <a:pt x="13" y="0"/>
                  </a:cubicBezTo>
                  <a:cubicBezTo>
                    <a:pt x="13" y="3"/>
                    <a:pt x="14" y="5"/>
                    <a:pt x="16" y="7"/>
                  </a:cubicBezTo>
                  <a:cubicBezTo>
                    <a:pt x="16" y="7"/>
                    <a:pt x="15" y="8"/>
                    <a:pt x="15" y="8"/>
                  </a:cubicBezTo>
                  <a:cubicBezTo>
                    <a:pt x="14" y="9"/>
                    <a:pt x="13" y="10"/>
                    <a:pt x="12" y="12"/>
                  </a:cubicBezTo>
                  <a:cubicBezTo>
                    <a:pt x="12" y="13"/>
                    <a:pt x="12" y="14"/>
                    <a:pt x="12" y="15"/>
                  </a:cubicBezTo>
                  <a:cubicBezTo>
                    <a:pt x="12" y="17"/>
                    <a:pt x="12" y="18"/>
                    <a:pt x="13" y="19"/>
                  </a:cubicBezTo>
                  <a:cubicBezTo>
                    <a:pt x="14" y="21"/>
                    <a:pt x="15" y="23"/>
                    <a:pt x="17" y="24"/>
                  </a:cubicBezTo>
                  <a:cubicBezTo>
                    <a:pt x="19" y="26"/>
                    <a:pt x="22" y="28"/>
                    <a:pt x="25" y="30"/>
                  </a:cubicBezTo>
                  <a:cubicBezTo>
                    <a:pt x="17" y="31"/>
                    <a:pt x="17" y="31"/>
                    <a:pt x="17" y="31"/>
                  </a:cubicBezTo>
                  <a:lnTo>
                    <a:pt x="20" y="4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Freeform 42"/>
            <p:cNvSpPr>
              <a:spLocks/>
            </p:cNvSpPr>
            <p:nvPr/>
          </p:nvSpPr>
          <p:spPr bwMode="auto">
            <a:xfrm>
              <a:off x="4365625" y="2474913"/>
              <a:ext cx="69850" cy="68263"/>
            </a:xfrm>
            <a:custGeom>
              <a:avLst/>
              <a:gdLst/>
              <a:ahLst/>
              <a:cxnLst>
                <a:cxn ang="0">
                  <a:pos x="0" y="43"/>
                </a:cxn>
                <a:cxn ang="0">
                  <a:pos x="4" y="29"/>
                </a:cxn>
                <a:cxn ang="0">
                  <a:pos x="12" y="34"/>
                </a:cxn>
                <a:cxn ang="0">
                  <a:pos x="13" y="34"/>
                </a:cxn>
                <a:cxn ang="0">
                  <a:pos x="20" y="30"/>
                </a:cxn>
                <a:cxn ang="0">
                  <a:pos x="30" y="23"/>
                </a:cxn>
                <a:cxn ang="0">
                  <a:pos x="33" y="19"/>
                </a:cxn>
                <a:cxn ang="0">
                  <a:pos x="34" y="15"/>
                </a:cxn>
                <a:cxn ang="0">
                  <a:pos x="33" y="11"/>
                </a:cxn>
                <a:cxn ang="0">
                  <a:pos x="29" y="7"/>
                </a:cxn>
                <a:cxn ang="0">
                  <a:pos x="32" y="0"/>
                </a:cxn>
                <a:cxn ang="0">
                  <a:pos x="38" y="5"/>
                </a:cxn>
                <a:cxn ang="0">
                  <a:pos x="44" y="11"/>
                </a:cxn>
                <a:cxn ang="0">
                  <a:pos x="46" y="19"/>
                </a:cxn>
                <a:cxn ang="0">
                  <a:pos x="43" y="28"/>
                </a:cxn>
                <a:cxn ang="0">
                  <a:pos x="36" y="35"/>
                </a:cxn>
                <a:cxn ang="0">
                  <a:pos x="27" y="41"/>
                </a:cxn>
                <a:cxn ang="0">
                  <a:pos x="25" y="41"/>
                </a:cxn>
                <a:cxn ang="0">
                  <a:pos x="31" y="45"/>
                </a:cxn>
                <a:cxn ang="0">
                  <a:pos x="0" y="43"/>
                </a:cxn>
              </a:cxnLst>
              <a:rect l="0" t="0" r="r" b="b"/>
              <a:pathLst>
                <a:path w="46" h="45">
                  <a:moveTo>
                    <a:pt x="0" y="43"/>
                  </a:moveTo>
                  <a:cubicBezTo>
                    <a:pt x="4" y="29"/>
                    <a:pt x="4" y="29"/>
                    <a:pt x="4" y="29"/>
                  </a:cubicBezTo>
                  <a:cubicBezTo>
                    <a:pt x="12" y="34"/>
                    <a:pt x="12" y="34"/>
                    <a:pt x="12" y="34"/>
                  </a:cubicBezTo>
                  <a:cubicBezTo>
                    <a:pt x="13" y="34"/>
                    <a:pt x="13" y="34"/>
                    <a:pt x="13" y="34"/>
                  </a:cubicBezTo>
                  <a:cubicBezTo>
                    <a:pt x="16" y="32"/>
                    <a:pt x="18" y="31"/>
                    <a:pt x="20" y="30"/>
                  </a:cubicBezTo>
                  <a:cubicBezTo>
                    <a:pt x="25" y="28"/>
                    <a:pt x="28" y="25"/>
                    <a:pt x="30" y="23"/>
                  </a:cubicBezTo>
                  <a:cubicBezTo>
                    <a:pt x="31" y="21"/>
                    <a:pt x="32" y="20"/>
                    <a:pt x="33" y="19"/>
                  </a:cubicBezTo>
                  <a:cubicBezTo>
                    <a:pt x="33" y="18"/>
                    <a:pt x="34" y="16"/>
                    <a:pt x="34" y="15"/>
                  </a:cubicBezTo>
                  <a:cubicBezTo>
                    <a:pt x="34" y="14"/>
                    <a:pt x="33" y="13"/>
                    <a:pt x="33" y="11"/>
                  </a:cubicBezTo>
                  <a:cubicBezTo>
                    <a:pt x="32" y="10"/>
                    <a:pt x="31" y="8"/>
                    <a:pt x="29" y="7"/>
                  </a:cubicBezTo>
                  <a:cubicBezTo>
                    <a:pt x="31" y="5"/>
                    <a:pt x="32" y="3"/>
                    <a:pt x="32" y="0"/>
                  </a:cubicBezTo>
                  <a:cubicBezTo>
                    <a:pt x="35" y="2"/>
                    <a:pt x="37" y="3"/>
                    <a:pt x="38" y="5"/>
                  </a:cubicBezTo>
                  <a:cubicBezTo>
                    <a:pt x="41" y="7"/>
                    <a:pt x="42" y="9"/>
                    <a:pt x="44" y="11"/>
                  </a:cubicBezTo>
                  <a:cubicBezTo>
                    <a:pt x="45" y="13"/>
                    <a:pt x="46" y="16"/>
                    <a:pt x="46" y="19"/>
                  </a:cubicBezTo>
                  <a:cubicBezTo>
                    <a:pt x="46" y="22"/>
                    <a:pt x="45" y="25"/>
                    <a:pt x="43" y="28"/>
                  </a:cubicBezTo>
                  <a:cubicBezTo>
                    <a:pt x="41" y="31"/>
                    <a:pt x="39" y="33"/>
                    <a:pt x="36" y="35"/>
                  </a:cubicBezTo>
                  <a:cubicBezTo>
                    <a:pt x="33" y="37"/>
                    <a:pt x="30" y="39"/>
                    <a:pt x="27" y="41"/>
                  </a:cubicBezTo>
                  <a:cubicBezTo>
                    <a:pt x="25" y="41"/>
                    <a:pt x="25" y="41"/>
                    <a:pt x="25" y="41"/>
                  </a:cubicBezTo>
                  <a:cubicBezTo>
                    <a:pt x="31" y="45"/>
                    <a:pt x="31" y="45"/>
                    <a:pt x="31" y="45"/>
                  </a:cubicBezTo>
                  <a:lnTo>
                    <a:pt x="0" y="4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Freeform 43"/>
            <p:cNvSpPr>
              <a:spLocks/>
            </p:cNvSpPr>
            <p:nvPr/>
          </p:nvSpPr>
          <p:spPr bwMode="auto">
            <a:xfrm>
              <a:off x="4246563" y="2452688"/>
              <a:ext cx="25400" cy="12700"/>
            </a:xfrm>
            <a:custGeom>
              <a:avLst/>
              <a:gdLst/>
              <a:ahLst/>
              <a:cxnLst>
                <a:cxn ang="0">
                  <a:pos x="8" y="5"/>
                </a:cxn>
                <a:cxn ang="0">
                  <a:pos x="7" y="5"/>
                </a:cxn>
                <a:cxn ang="0">
                  <a:pos x="4" y="5"/>
                </a:cxn>
                <a:cxn ang="0">
                  <a:pos x="0" y="6"/>
                </a:cxn>
                <a:cxn ang="0">
                  <a:pos x="0" y="3"/>
                </a:cxn>
                <a:cxn ang="0">
                  <a:pos x="4" y="2"/>
                </a:cxn>
                <a:cxn ang="0">
                  <a:pos x="5" y="2"/>
                </a:cxn>
                <a:cxn ang="0">
                  <a:pos x="3" y="0"/>
                </a:cxn>
                <a:cxn ang="0">
                  <a:pos x="17" y="2"/>
                </a:cxn>
                <a:cxn ang="0">
                  <a:pos x="11" y="8"/>
                </a:cxn>
                <a:cxn ang="0">
                  <a:pos x="8" y="5"/>
                </a:cxn>
              </a:cxnLst>
              <a:rect l="0" t="0" r="r" b="b"/>
              <a:pathLst>
                <a:path w="17" h="8">
                  <a:moveTo>
                    <a:pt x="8" y="5"/>
                  </a:moveTo>
                  <a:cubicBezTo>
                    <a:pt x="7" y="5"/>
                    <a:pt x="7" y="5"/>
                    <a:pt x="7" y="5"/>
                  </a:cubicBezTo>
                  <a:cubicBezTo>
                    <a:pt x="6" y="5"/>
                    <a:pt x="5" y="5"/>
                    <a:pt x="4" y="5"/>
                  </a:cubicBezTo>
                  <a:cubicBezTo>
                    <a:pt x="2" y="6"/>
                    <a:pt x="1" y="6"/>
                    <a:pt x="0" y="6"/>
                  </a:cubicBezTo>
                  <a:cubicBezTo>
                    <a:pt x="0" y="3"/>
                    <a:pt x="0" y="3"/>
                    <a:pt x="0" y="3"/>
                  </a:cubicBezTo>
                  <a:cubicBezTo>
                    <a:pt x="1" y="3"/>
                    <a:pt x="2" y="2"/>
                    <a:pt x="4" y="2"/>
                  </a:cubicBezTo>
                  <a:cubicBezTo>
                    <a:pt x="5" y="2"/>
                    <a:pt x="5" y="2"/>
                    <a:pt x="5" y="2"/>
                  </a:cubicBezTo>
                  <a:cubicBezTo>
                    <a:pt x="3" y="0"/>
                    <a:pt x="3" y="0"/>
                    <a:pt x="3" y="0"/>
                  </a:cubicBezTo>
                  <a:cubicBezTo>
                    <a:pt x="17" y="2"/>
                    <a:pt x="17" y="2"/>
                    <a:pt x="17" y="2"/>
                  </a:cubicBezTo>
                  <a:cubicBezTo>
                    <a:pt x="11" y="8"/>
                    <a:pt x="11" y="8"/>
                    <a:pt x="11" y="8"/>
                  </a:cubicBezTo>
                  <a:lnTo>
                    <a:pt x="8" y="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08" name="Group 85"/>
          <p:cNvGrpSpPr>
            <a:grpSpLocks noChangeAspect="1"/>
          </p:cNvGrpSpPr>
          <p:nvPr/>
        </p:nvGrpSpPr>
        <p:grpSpPr>
          <a:xfrm>
            <a:off x="4307665" y="2064270"/>
            <a:ext cx="427265" cy="457200"/>
            <a:chOff x="3911601" y="3687763"/>
            <a:chExt cx="249238" cy="266700"/>
          </a:xfrm>
          <a:solidFill>
            <a:schemeClr val="bg1"/>
          </a:solidFill>
          <a:effectLst>
            <a:outerShdw blurRad="50800" dist="38100" dir="2700000" algn="tl" rotWithShape="0">
              <a:prstClr val="black">
                <a:alpha val="40000"/>
              </a:prstClr>
            </a:outerShdw>
          </a:effectLst>
        </p:grpSpPr>
        <p:sp>
          <p:nvSpPr>
            <p:cNvPr id="109" name="Freeform 33"/>
            <p:cNvSpPr>
              <a:spLocks/>
            </p:cNvSpPr>
            <p:nvPr/>
          </p:nvSpPr>
          <p:spPr bwMode="auto">
            <a:xfrm>
              <a:off x="3911601" y="3832225"/>
              <a:ext cx="104775" cy="122237"/>
            </a:xfrm>
            <a:custGeom>
              <a:avLst/>
              <a:gdLst/>
              <a:ahLst/>
              <a:cxnLst>
                <a:cxn ang="0">
                  <a:pos x="1" y="0"/>
                </a:cxn>
                <a:cxn ang="0">
                  <a:pos x="21" y="0"/>
                </a:cxn>
                <a:cxn ang="0">
                  <a:pos x="23" y="2"/>
                </a:cxn>
                <a:cxn ang="0">
                  <a:pos x="21" y="3"/>
                </a:cxn>
                <a:cxn ang="0">
                  <a:pos x="2" y="3"/>
                </a:cxn>
                <a:cxn ang="0">
                  <a:pos x="2" y="26"/>
                </a:cxn>
                <a:cxn ang="0">
                  <a:pos x="1" y="27"/>
                </a:cxn>
                <a:cxn ang="0">
                  <a:pos x="0" y="26"/>
                </a:cxn>
                <a:cxn ang="0">
                  <a:pos x="0" y="2"/>
                </a:cxn>
                <a:cxn ang="0">
                  <a:pos x="1" y="0"/>
                </a:cxn>
              </a:cxnLst>
              <a:rect l="0" t="0" r="r" b="b"/>
              <a:pathLst>
                <a:path w="23" h="27">
                  <a:moveTo>
                    <a:pt x="1" y="0"/>
                  </a:moveTo>
                  <a:cubicBezTo>
                    <a:pt x="21" y="0"/>
                    <a:pt x="21" y="0"/>
                    <a:pt x="21" y="0"/>
                  </a:cubicBezTo>
                  <a:cubicBezTo>
                    <a:pt x="22" y="0"/>
                    <a:pt x="23" y="1"/>
                    <a:pt x="23" y="2"/>
                  </a:cubicBezTo>
                  <a:cubicBezTo>
                    <a:pt x="23" y="2"/>
                    <a:pt x="22" y="3"/>
                    <a:pt x="21" y="3"/>
                  </a:cubicBezTo>
                  <a:cubicBezTo>
                    <a:pt x="2" y="3"/>
                    <a:pt x="2" y="3"/>
                    <a:pt x="2" y="3"/>
                  </a:cubicBezTo>
                  <a:cubicBezTo>
                    <a:pt x="2" y="26"/>
                    <a:pt x="2" y="26"/>
                    <a:pt x="2" y="26"/>
                  </a:cubicBezTo>
                  <a:cubicBezTo>
                    <a:pt x="2" y="27"/>
                    <a:pt x="2" y="27"/>
                    <a:pt x="1" y="27"/>
                  </a:cubicBezTo>
                  <a:cubicBezTo>
                    <a:pt x="0" y="27"/>
                    <a:pt x="0" y="27"/>
                    <a:pt x="0" y="26"/>
                  </a:cubicBezTo>
                  <a:cubicBezTo>
                    <a:pt x="0" y="2"/>
                    <a:pt x="0" y="2"/>
                    <a:pt x="0" y="2"/>
                  </a:cubicBezTo>
                  <a:cubicBezTo>
                    <a:pt x="0" y="1"/>
                    <a:pt x="0" y="0"/>
                    <a:pt x="1"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0" name="Freeform 34"/>
            <p:cNvSpPr>
              <a:spLocks/>
            </p:cNvSpPr>
            <p:nvPr/>
          </p:nvSpPr>
          <p:spPr bwMode="auto">
            <a:xfrm>
              <a:off x="3919538" y="3697288"/>
              <a:ext cx="41275" cy="130175"/>
            </a:xfrm>
            <a:custGeom>
              <a:avLst/>
              <a:gdLst/>
              <a:ahLst/>
              <a:cxnLst>
                <a:cxn ang="0">
                  <a:pos x="9" y="25"/>
                </a:cxn>
                <a:cxn ang="0">
                  <a:pos x="9" y="4"/>
                </a:cxn>
                <a:cxn ang="0">
                  <a:pos x="4" y="0"/>
                </a:cxn>
                <a:cxn ang="0">
                  <a:pos x="0" y="4"/>
                </a:cxn>
                <a:cxn ang="0">
                  <a:pos x="0" y="25"/>
                </a:cxn>
                <a:cxn ang="0">
                  <a:pos x="4" y="29"/>
                </a:cxn>
                <a:cxn ang="0">
                  <a:pos x="9" y="25"/>
                </a:cxn>
              </a:cxnLst>
              <a:rect l="0" t="0" r="r" b="b"/>
              <a:pathLst>
                <a:path w="9" h="29">
                  <a:moveTo>
                    <a:pt x="9" y="25"/>
                  </a:moveTo>
                  <a:cubicBezTo>
                    <a:pt x="9" y="4"/>
                    <a:pt x="9" y="4"/>
                    <a:pt x="9" y="4"/>
                  </a:cubicBezTo>
                  <a:cubicBezTo>
                    <a:pt x="9" y="2"/>
                    <a:pt x="7" y="0"/>
                    <a:pt x="4" y="0"/>
                  </a:cubicBezTo>
                  <a:cubicBezTo>
                    <a:pt x="2" y="0"/>
                    <a:pt x="0" y="2"/>
                    <a:pt x="0" y="4"/>
                  </a:cubicBezTo>
                  <a:cubicBezTo>
                    <a:pt x="0" y="25"/>
                    <a:pt x="0" y="25"/>
                    <a:pt x="0" y="25"/>
                  </a:cubicBezTo>
                  <a:cubicBezTo>
                    <a:pt x="0" y="27"/>
                    <a:pt x="2" y="29"/>
                    <a:pt x="4" y="29"/>
                  </a:cubicBezTo>
                  <a:cubicBezTo>
                    <a:pt x="7" y="29"/>
                    <a:pt x="9" y="27"/>
                    <a:pt x="9"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1" name="Freeform 35"/>
            <p:cNvSpPr>
              <a:spLocks/>
            </p:cNvSpPr>
            <p:nvPr/>
          </p:nvSpPr>
          <p:spPr bwMode="auto">
            <a:xfrm>
              <a:off x="3975101" y="3687763"/>
              <a:ext cx="158750" cy="266700"/>
            </a:xfrm>
            <a:custGeom>
              <a:avLst/>
              <a:gdLst/>
              <a:ahLst/>
              <a:cxnLst>
                <a:cxn ang="0">
                  <a:pos x="3" y="53"/>
                </a:cxn>
                <a:cxn ang="0">
                  <a:pos x="4" y="58"/>
                </a:cxn>
                <a:cxn ang="0">
                  <a:pos x="7" y="59"/>
                </a:cxn>
                <a:cxn ang="0">
                  <a:pos x="10" y="57"/>
                </a:cxn>
                <a:cxn ang="0">
                  <a:pos x="19" y="43"/>
                </a:cxn>
                <a:cxn ang="0">
                  <a:pos x="34" y="43"/>
                </a:cxn>
                <a:cxn ang="0">
                  <a:pos x="35" y="42"/>
                </a:cxn>
                <a:cxn ang="0">
                  <a:pos x="35" y="32"/>
                </a:cxn>
                <a:cxn ang="0">
                  <a:pos x="24" y="14"/>
                </a:cxn>
                <a:cxn ang="0">
                  <a:pos x="22" y="15"/>
                </a:cxn>
                <a:cxn ang="0">
                  <a:pos x="26" y="8"/>
                </a:cxn>
                <a:cxn ang="0">
                  <a:pos x="18" y="0"/>
                </a:cxn>
                <a:cxn ang="0">
                  <a:pos x="10" y="8"/>
                </a:cxn>
                <a:cxn ang="0">
                  <a:pos x="18" y="16"/>
                </a:cxn>
                <a:cxn ang="0">
                  <a:pos x="20" y="15"/>
                </a:cxn>
                <a:cxn ang="0">
                  <a:pos x="15" y="21"/>
                </a:cxn>
                <a:cxn ang="0">
                  <a:pos x="3" y="23"/>
                </a:cxn>
                <a:cxn ang="0">
                  <a:pos x="1" y="25"/>
                </a:cxn>
                <a:cxn ang="0">
                  <a:pos x="0" y="29"/>
                </a:cxn>
                <a:cxn ang="0">
                  <a:pos x="4" y="32"/>
                </a:cxn>
                <a:cxn ang="0">
                  <a:pos x="5" y="32"/>
                </a:cxn>
                <a:cxn ang="0">
                  <a:pos x="13" y="30"/>
                </a:cxn>
                <a:cxn ang="0">
                  <a:pos x="13" y="32"/>
                </a:cxn>
                <a:cxn ang="0">
                  <a:pos x="13" y="36"/>
                </a:cxn>
                <a:cxn ang="0">
                  <a:pos x="3" y="53"/>
                </a:cxn>
              </a:cxnLst>
              <a:rect l="0" t="0" r="r" b="b"/>
              <a:pathLst>
                <a:path w="35" h="59">
                  <a:moveTo>
                    <a:pt x="3" y="53"/>
                  </a:moveTo>
                  <a:cubicBezTo>
                    <a:pt x="2" y="55"/>
                    <a:pt x="2" y="57"/>
                    <a:pt x="4" y="58"/>
                  </a:cubicBezTo>
                  <a:cubicBezTo>
                    <a:pt x="5" y="59"/>
                    <a:pt x="6" y="59"/>
                    <a:pt x="7" y="59"/>
                  </a:cubicBezTo>
                  <a:cubicBezTo>
                    <a:pt x="8" y="59"/>
                    <a:pt x="9" y="59"/>
                    <a:pt x="10" y="57"/>
                  </a:cubicBezTo>
                  <a:cubicBezTo>
                    <a:pt x="19" y="43"/>
                    <a:pt x="19" y="43"/>
                    <a:pt x="19" y="43"/>
                  </a:cubicBezTo>
                  <a:cubicBezTo>
                    <a:pt x="34" y="43"/>
                    <a:pt x="34" y="43"/>
                    <a:pt x="34" y="43"/>
                  </a:cubicBezTo>
                  <a:cubicBezTo>
                    <a:pt x="35" y="43"/>
                    <a:pt x="35" y="43"/>
                    <a:pt x="35" y="42"/>
                  </a:cubicBezTo>
                  <a:cubicBezTo>
                    <a:pt x="35" y="32"/>
                    <a:pt x="35" y="32"/>
                    <a:pt x="35" y="32"/>
                  </a:cubicBezTo>
                  <a:cubicBezTo>
                    <a:pt x="35" y="22"/>
                    <a:pt x="31" y="14"/>
                    <a:pt x="24" y="14"/>
                  </a:cubicBezTo>
                  <a:cubicBezTo>
                    <a:pt x="23" y="14"/>
                    <a:pt x="23" y="14"/>
                    <a:pt x="22" y="15"/>
                  </a:cubicBezTo>
                  <a:cubicBezTo>
                    <a:pt x="24" y="13"/>
                    <a:pt x="26" y="11"/>
                    <a:pt x="26" y="8"/>
                  </a:cubicBezTo>
                  <a:cubicBezTo>
                    <a:pt x="26" y="3"/>
                    <a:pt x="22" y="0"/>
                    <a:pt x="18" y="0"/>
                  </a:cubicBezTo>
                  <a:cubicBezTo>
                    <a:pt x="14" y="0"/>
                    <a:pt x="10" y="3"/>
                    <a:pt x="10" y="8"/>
                  </a:cubicBezTo>
                  <a:cubicBezTo>
                    <a:pt x="10" y="12"/>
                    <a:pt x="14" y="16"/>
                    <a:pt x="18" y="16"/>
                  </a:cubicBezTo>
                  <a:cubicBezTo>
                    <a:pt x="19" y="16"/>
                    <a:pt x="20" y="16"/>
                    <a:pt x="20" y="15"/>
                  </a:cubicBezTo>
                  <a:cubicBezTo>
                    <a:pt x="18" y="16"/>
                    <a:pt x="17" y="18"/>
                    <a:pt x="15" y="21"/>
                  </a:cubicBezTo>
                  <a:cubicBezTo>
                    <a:pt x="3" y="23"/>
                    <a:pt x="3" y="23"/>
                    <a:pt x="3" y="23"/>
                  </a:cubicBezTo>
                  <a:cubicBezTo>
                    <a:pt x="2" y="24"/>
                    <a:pt x="1" y="24"/>
                    <a:pt x="1" y="25"/>
                  </a:cubicBezTo>
                  <a:cubicBezTo>
                    <a:pt x="0" y="26"/>
                    <a:pt x="0" y="28"/>
                    <a:pt x="0" y="29"/>
                  </a:cubicBezTo>
                  <a:cubicBezTo>
                    <a:pt x="1" y="31"/>
                    <a:pt x="2" y="32"/>
                    <a:pt x="4" y="32"/>
                  </a:cubicBezTo>
                  <a:cubicBezTo>
                    <a:pt x="5" y="32"/>
                    <a:pt x="5" y="32"/>
                    <a:pt x="5" y="32"/>
                  </a:cubicBezTo>
                  <a:cubicBezTo>
                    <a:pt x="13" y="30"/>
                    <a:pt x="13" y="30"/>
                    <a:pt x="13" y="30"/>
                  </a:cubicBezTo>
                  <a:cubicBezTo>
                    <a:pt x="13" y="31"/>
                    <a:pt x="13" y="32"/>
                    <a:pt x="13" y="32"/>
                  </a:cubicBezTo>
                  <a:cubicBezTo>
                    <a:pt x="13" y="36"/>
                    <a:pt x="13" y="36"/>
                    <a:pt x="13" y="36"/>
                  </a:cubicBezTo>
                  <a:lnTo>
                    <a:pt x="3"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 name="Freeform 36"/>
            <p:cNvSpPr>
              <a:spLocks/>
            </p:cNvSpPr>
            <p:nvPr/>
          </p:nvSpPr>
          <p:spPr bwMode="auto">
            <a:xfrm>
              <a:off x="4070351" y="3805238"/>
              <a:ext cx="90488" cy="100012"/>
            </a:xfrm>
            <a:custGeom>
              <a:avLst/>
              <a:gdLst/>
              <a:ahLst/>
              <a:cxnLst>
                <a:cxn ang="0">
                  <a:pos x="1" y="20"/>
                </a:cxn>
                <a:cxn ang="0">
                  <a:pos x="17" y="20"/>
                </a:cxn>
                <a:cxn ang="0">
                  <a:pos x="17" y="1"/>
                </a:cxn>
                <a:cxn ang="0">
                  <a:pos x="18" y="0"/>
                </a:cxn>
                <a:cxn ang="0">
                  <a:pos x="20" y="1"/>
                </a:cxn>
                <a:cxn ang="0">
                  <a:pos x="20" y="21"/>
                </a:cxn>
                <a:cxn ang="0">
                  <a:pos x="18" y="22"/>
                </a:cxn>
                <a:cxn ang="0">
                  <a:pos x="1" y="22"/>
                </a:cxn>
                <a:cxn ang="0">
                  <a:pos x="0" y="21"/>
                </a:cxn>
                <a:cxn ang="0">
                  <a:pos x="1" y="20"/>
                </a:cxn>
              </a:cxnLst>
              <a:rect l="0" t="0" r="r" b="b"/>
              <a:pathLst>
                <a:path w="20" h="22">
                  <a:moveTo>
                    <a:pt x="1" y="20"/>
                  </a:moveTo>
                  <a:cubicBezTo>
                    <a:pt x="17" y="20"/>
                    <a:pt x="17" y="20"/>
                    <a:pt x="17" y="20"/>
                  </a:cubicBezTo>
                  <a:cubicBezTo>
                    <a:pt x="17" y="1"/>
                    <a:pt x="17" y="1"/>
                    <a:pt x="17" y="1"/>
                  </a:cubicBezTo>
                  <a:cubicBezTo>
                    <a:pt x="17" y="0"/>
                    <a:pt x="18" y="0"/>
                    <a:pt x="18" y="0"/>
                  </a:cubicBezTo>
                  <a:cubicBezTo>
                    <a:pt x="19" y="0"/>
                    <a:pt x="20" y="0"/>
                    <a:pt x="20" y="1"/>
                  </a:cubicBezTo>
                  <a:cubicBezTo>
                    <a:pt x="20" y="21"/>
                    <a:pt x="20" y="21"/>
                    <a:pt x="20" y="21"/>
                  </a:cubicBezTo>
                  <a:cubicBezTo>
                    <a:pt x="20" y="22"/>
                    <a:pt x="19" y="22"/>
                    <a:pt x="18" y="22"/>
                  </a:cubicBezTo>
                  <a:cubicBezTo>
                    <a:pt x="1" y="22"/>
                    <a:pt x="1" y="22"/>
                    <a:pt x="1" y="22"/>
                  </a:cubicBezTo>
                  <a:cubicBezTo>
                    <a:pt x="0" y="22"/>
                    <a:pt x="0" y="22"/>
                    <a:pt x="0" y="21"/>
                  </a:cubicBezTo>
                  <a:cubicBezTo>
                    <a:pt x="0" y="20"/>
                    <a:pt x="0" y="20"/>
                    <a:pt x="1" y="2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3" name="Group 84"/>
          <p:cNvGrpSpPr>
            <a:grpSpLocks noChangeAspect="1"/>
          </p:cNvGrpSpPr>
          <p:nvPr/>
        </p:nvGrpSpPr>
        <p:grpSpPr>
          <a:xfrm>
            <a:off x="4878758" y="4157063"/>
            <a:ext cx="466661" cy="457200"/>
            <a:chOff x="5024438" y="2844800"/>
            <a:chExt cx="234950" cy="230187"/>
          </a:xfrm>
          <a:solidFill>
            <a:schemeClr val="bg1"/>
          </a:solidFill>
          <a:effectLst>
            <a:outerShdw blurRad="50800" dist="38100" dir="2700000" algn="tl" rotWithShape="0">
              <a:prstClr val="black">
                <a:alpha val="40000"/>
              </a:prstClr>
            </a:outerShdw>
          </a:effectLst>
        </p:grpSpPr>
        <p:sp>
          <p:nvSpPr>
            <p:cNvPr id="114" name="Freeform 37"/>
            <p:cNvSpPr>
              <a:spLocks noEditPoints="1"/>
            </p:cNvSpPr>
            <p:nvPr/>
          </p:nvSpPr>
          <p:spPr bwMode="auto">
            <a:xfrm>
              <a:off x="5024438" y="2844800"/>
              <a:ext cx="234950" cy="230187"/>
            </a:xfrm>
            <a:custGeom>
              <a:avLst/>
              <a:gdLst/>
              <a:ahLst/>
              <a:cxnLst>
                <a:cxn ang="0">
                  <a:pos x="46" y="36"/>
                </a:cxn>
                <a:cxn ang="0">
                  <a:pos x="52" y="30"/>
                </a:cxn>
                <a:cxn ang="0">
                  <a:pos x="52" y="6"/>
                </a:cxn>
                <a:cxn ang="0">
                  <a:pos x="46" y="0"/>
                </a:cxn>
                <a:cxn ang="0">
                  <a:pos x="5" y="0"/>
                </a:cxn>
                <a:cxn ang="0">
                  <a:pos x="0" y="6"/>
                </a:cxn>
                <a:cxn ang="0">
                  <a:pos x="0" y="30"/>
                </a:cxn>
                <a:cxn ang="0">
                  <a:pos x="5" y="36"/>
                </a:cxn>
                <a:cxn ang="0">
                  <a:pos x="21" y="36"/>
                </a:cxn>
                <a:cxn ang="0">
                  <a:pos x="21" y="41"/>
                </a:cxn>
                <a:cxn ang="0">
                  <a:pos x="5" y="41"/>
                </a:cxn>
                <a:cxn ang="0">
                  <a:pos x="0" y="46"/>
                </a:cxn>
                <a:cxn ang="0">
                  <a:pos x="0" y="50"/>
                </a:cxn>
                <a:cxn ang="0">
                  <a:pos x="1" y="51"/>
                </a:cxn>
                <a:cxn ang="0">
                  <a:pos x="51" y="51"/>
                </a:cxn>
                <a:cxn ang="0">
                  <a:pos x="52" y="50"/>
                </a:cxn>
                <a:cxn ang="0">
                  <a:pos x="52" y="46"/>
                </a:cxn>
                <a:cxn ang="0">
                  <a:pos x="46" y="41"/>
                </a:cxn>
                <a:cxn ang="0">
                  <a:pos x="30" y="41"/>
                </a:cxn>
                <a:cxn ang="0">
                  <a:pos x="30" y="36"/>
                </a:cxn>
                <a:cxn ang="0">
                  <a:pos x="46" y="36"/>
                </a:cxn>
                <a:cxn ang="0">
                  <a:pos x="2" y="30"/>
                </a:cxn>
                <a:cxn ang="0">
                  <a:pos x="2" y="6"/>
                </a:cxn>
                <a:cxn ang="0">
                  <a:pos x="5" y="3"/>
                </a:cxn>
                <a:cxn ang="0">
                  <a:pos x="46" y="3"/>
                </a:cxn>
                <a:cxn ang="0">
                  <a:pos x="49" y="6"/>
                </a:cxn>
                <a:cxn ang="0">
                  <a:pos x="49" y="30"/>
                </a:cxn>
                <a:cxn ang="0">
                  <a:pos x="46" y="34"/>
                </a:cxn>
                <a:cxn ang="0">
                  <a:pos x="5" y="34"/>
                </a:cxn>
                <a:cxn ang="0">
                  <a:pos x="2" y="30"/>
                </a:cxn>
              </a:cxnLst>
              <a:rect l="0" t="0" r="r" b="b"/>
              <a:pathLst>
                <a:path w="52" h="51">
                  <a:moveTo>
                    <a:pt x="46" y="36"/>
                  </a:moveTo>
                  <a:cubicBezTo>
                    <a:pt x="49" y="36"/>
                    <a:pt x="52" y="33"/>
                    <a:pt x="52" y="30"/>
                  </a:cubicBezTo>
                  <a:cubicBezTo>
                    <a:pt x="52" y="6"/>
                    <a:pt x="52" y="6"/>
                    <a:pt x="52" y="6"/>
                  </a:cubicBezTo>
                  <a:cubicBezTo>
                    <a:pt x="52" y="3"/>
                    <a:pt x="49" y="0"/>
                    <a:pt x="46" y="0"/>
                  </a:cubicBezTo>
                  <a:cubicBezTo>
                    <a:pt x="5" y="0"/>
                    <a:pt x="5" y="0"/>
                    <a:pt x="5" y="0"/>
                  </a:cubicBezTo>
                  <a:cubicBezTo>
                    <a:pt x="2" y="0"/>
                    <a:pt x="0" y="3"/>
                    <a:pt x="0" y="6"/>
                  </a:cubicBezTo>
                  <a:cubicBezTo>
                    <a:pt x="0" y="30"/>
                    <a:pt x="0" y="30"/>
                    <a:pt x="0" y="30"/>
                  </a:cubicBezTo>
                  <a:cubicBezTo>
                    <a:pt x="0" y="33"/>
                    <a:pt x="2" y="36"/>
                    <a:pt x="5" y="36"/>
                  </a:cubicBezTo>
                  <a:cubicBezTo>
                    <a:pt x="21" y="36"/>
                    <a:pt x="21" y="36"/>
                    <a:pt x="21" y="36"/>
                  </a:cubicBezTo>
                  <a:cubicBezTo>
                    <a:pt x="21" y="41"/>
                    <a:pt x="21" y="41"/>
                    <a:pt x="21" y="41"/>
                  </a:cubicBezTo>
                  <a:cubicBezTo>
                    <a:pt x="5" y="41"/>
                    <a:pt x="5" y="41"/>
                    <a:pt x="5" y="41"/>
                  </a:cubicBezTo>
                  <a:cubicBezTo>
                    <a:pt x="2" y="41"/>
                    <a:pt x="0" y="43"/>
                    <a:pt x="0" y="46"/>
                  </a:cubicBezTo>
                  <a:cubicBezTo>
                    <a:pt x="0" y="50"/>
                    <a:pt x="0" y="50"/>
                    <a:pt x="0" y="50"/>
                  </a:cubicBezTo>
                  <a:cubicBezTo>
                    <a:pt x="0" y="51"/>
                    <a:pt x="0" y="51"/>
                    <a:pt x="1" y="51"/>
                  </a:cubicBezTo>
                  <a:cubicBezTo>
                    <a:pt x="51" y="51"/>
                    <a:pt x="51" y="51"/>
                    <a:pt x="51" y="51"/>
                  </a:cubicBezTo>
                  <a:cubicBezTo>
                    <a:pt x="51" y="51"/>
                    <a:pt x="52" y="51"/>
                    <a:pt x="52" y="50"/>
                  </a:cubicBezTo>
                  <a:cubicBezTo>
                    <a:pt x="52" y="46"/>
                    <a:pt x="52" y="46"/>
                    <a:pt x="52" y="46"/>
                  </a:cubicBezTo>
                  <a:cubicBezTo>
                    <a:pt x="52" y="43"/>
                    <a:pt x="49" y="41"/>
                    <a:pt x="46" y="41"/>
                  </a:cubicBezTo>
                  <a:cubicBezTo>
                    <a:pt x="30" y="41"/>
                    <a:pt x="30" y="41"/>
                    <a:pt x="30" y="41"/>
                  </a:cubicBezTo>
                  <a:cubicBezTo>
                    <a:pt x="30" y="36"/>
                    <a:pt x="30" y="36"/>
                    <a:pt x="30" y="36"/>
                  </a:cubicBezTo>
                  <a:lnTo>
                    <a:pt x="46" y="36"/>
                  </a:lnTo>
                  <a:close/>
                  <a:moveTo>
                    <a:pt x="2" y="30"/>
                  </a:moveTo>
                  <a:cubicBezTo>
                    <a:pt x="2" y="6"/>
                    <a:pt x="2" y="6"/>
                    <a:pt x="2" y="6"/>
                  </a:cubicBezTo>
                  <a:cubicBezTo>
                    <a:pt x="2" y="4"/>
                    <a:pt x="3" y="3"/>
                    <a:pt x="5" y="3"/>
                  </a:cubicBezTo>
                  <a:cubicBezTo>
                    <a:pt x="46" y="3"/>
                    <a:pt x="46" y="3"/>
                    <a:pt x="46" y="3"/>
                  </a:cubicBezTo>
                  <a:cubicBezTo>
                    <a:pt x="48" y="3"/>
                    <a:pt x="49" y="4"/>
                    <a:pt x="49" y="6"/>
                  </a:cubicBezTo>
                  <a:cubicBezTo>
                    <a:pt x="49" y="30"/>
                    <a:pt x="49" y="30"/>
                    <a:pt x="49" y="30"/>
                  </a:cubicBezTo>
                  <a:cubicBezTo>
                    <a:pt x="49" y="32"/>
                    <a:pt x="48" y="34"/>
                    <a:pt x="46" y="34"/>
                  </a:cubicBezTo>
                  <a:cubicBezTo>
                    <a:pt x="5" y="34"/>
                    <a:pt x="5" y="34"/>
                    <a:pt x="5" y="34"/>
                  </a:cubicBezTo>
                  <a:cubicBezTo>
                    <a:pt x="3" y="34"/>
                    <a:pt x="2" y="32"/>
                    <a:pt x="2" y="3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5" name="Freeform 38"/>
            <p:cNvSpPr>
              <a:spLocks/>
            </p:cNvSpPr>
            <p:nvPr/>
          </p:nvSpPr>
          <p:spPr bwMode="auto">
            <a:xfrm>
              <a:off x="5041901" y="2867025"/>
              <a:ext cx="195263" cy="117475"/>
            </a:xfrm>
            <a:custGeom>
              <a:avLst/>
              <a:gdLst/>
              <a:ahLst/>
              <a:cxnLst>
                <a:cxn ang="0">
                  <a:pos x="43" y="25"/>
                </a:cxn>
                <a:cxn ang="0">
                  <a:pos x="43" y="1"/>
                </a:cxn>
                <a:cxn ang="0">
                  <a:pos x="42" y="0"/>
                </a:cxn>
                <a:cxn ang="0">
                  <a:pos x="1" y="0"/>
                </a:cxn>
                <a:cxn ang="0">
                  <a:pos x="0" y="1"/>
                </a:cxn>
                <a:cxn ang="0">
                  <a:pos x="0" y="25"/>
                </a:cxn>
                <a:cxn ang="0">
                  <a:pos x="1" y="26"/>
                </a:cxn>
                <a:cxn ang="0">
                  <a:pos x="42" y="26"/>
                </a:cxn>
                <a:cxn ang="0">
                  <a:pos x="43" y="25"/>
                </a:cxn>
              </a:cxnLst>
              <a:rect l="0" t="0" r="r" b="b"/>
              <a:pathLst>
                <a:path w="43" h="26">
                  <a:moveTo>
                    <a:pt x="43" y="25"/>
                  </a:moveTo>
                  <a:cubicBezTo>
                    <a:pt x="43" y="1"/>
                    <a:pt x="43" y="1"/>
                    <a:pt x="43" y="1"/>
                  </a:cubicBezTo>
                  <a:cubicBezTo>
                    <a:pt x="43" y="0"/>
                    <a:pt x="43" y="0"/>
                    <a:pt x="42" y="0"/>
                  </a:cubicBezTo>
                  <a:cubicBezTo>
                    <a:pt x="1" y="0"/>
                    <a:pt x="1" y="0"/>
                    <a:pt x="1" y="0"/>
                  </a:cubicBezTo>
                  <a:cubicBezTo>
                    <a:pt x="0" y="0"/>
                    <a:pt x="0" y="0"/>
                    <a:pt x="0" y="1"/>
                  </a:cubicBezTo>
                  <a:cubicBezTo>
                    <a:pt x="0" y="25"/>
                    <a:pt x="0" y="25"/>
                    <a:pt x="0" y="25"/>
                  </a:cubicBezTo>
                  <a:cubicBezTo>
                    <a:pt x="0" y="26"/>
                    <a:pt x="0" y="26"/>
                    <a:pt x="1" y="26"/>
                  </a:cubicBezTo>
                  <a:cubicBezTo>
                    <a:pt x="42" y="26"/>
                    <a:pt x="42" y="26"/>
                    <a:pt x="42" y="26"/>
                  </a:cubicBezTo>
                  <a:cubicBezTo>
                    <a:pt x="43" y="26"/>
                    <a:pt x="43" y="26"/>
                    <a:pt x="43"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6" name="Group 83"/>
          <p:cNvGrpSpPr>
            <a:grpSpLocks noChangeAspect="1"/>
          </p:cNvGrpSpPr>
          <p:nvPr/>
        </p:nvGrpSpPr>
        <p:grpSpPr>
          <a:xfrm>
            <a:off x="1738523" y="2378383"/>
            <a:ext cx="336370" cy="548640"/>
            <a:chOff x="3916363" y="1987550"/>
            <a:chExt cx="163513" cy="266700"/>
          </a:xfrm>
          <a:solidFill>
            <a:schemeClr val="bg1"/>
          </a:solidFill>
          <a:effectLst>
            <a:outerShdw blurRad="50800" dist="38100" dir="2700000" algn="tl" rotWithShape="0">
              <a:prstClr val="black">
                <a:alpha val="40000"/>
              </a:prstClr>
            </a:outerShdw>
          </a:effectLst>
        </p:grpSpPr>
        <p:sp>
          <p:nvSpPr>
            <p:cNvPr id="117" name="Freeform 39"/>
            <p:cNvSpPr>
              <a:spLocks noEditPoints="1"/>
            </p:cNvSpPr>
            <p:nvPr/>
          </p:nvSpPr>
          <p:spPr bwMode="auto">
            <a:xfrm>
              <a:off x="3916363" y="1987550"/>
              <a:ext cx="163513" cy="244475"/>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8" name="Freeform 40"/>
            <p:cNvSpPr>
              <a:spLocks/>
            </p:cNvSpPr>
            <p:nvPr/>
          </p:nvSpPr>
          <p:spPr bwMode="auto">
            <a:xfrm>
              <a:off x="3975101" y="2236788"/>
              <a:ext cx="44450" cy="17462"/>
            </a:xfrm>
            <a:custGeom>
              <a:avLst/>
              <a:gdLst/>
              <a:ahLst/>
              <a:cxnLst>
                <a:cxn ang="0">
                  <a:pos x="4" y="4"/>
                </a:cxn>
                <a:cxn ang="0">
                  <a:pos x="6" y="4"/>
                </a:cxn>
                <a:cxn ang="0">
                  <a:pos x="10" y="0"/>
                </a:cxn>
                <a:cxn ang="0">
                  <a:pos x="0" y="0"/>
                </a:cxn>
                <a:cxn ang="0">
                  <a:pos x="4" y="4"/>
                </a:cxn>
              </a:cxnLst>
              <a:rect l="0" t="0" r="r" b="b"/>
              <a:pathLst>
                <a:path w="10" h="4">
                  <a:moveTo>
                    <a:pt x="4" y="4"/>
                  </a:moveTo>
                  <a:cubicBezTo>
                    <a:pt x="6" y="4"/>
                    <a:pt x="6" y="4"/>
                    <a:pt x="6" y="4"/>
                  </a:cubicBezTo>
                  <a:cubicBezTo>
                    <a:pt x="8" y="4"/>
                    <a:pt x="10" y="2"/>
                    <a:pt x="10" y="0"/>
                  </a:cubicBezTo>
                  <a:cubicBezTo>
                    <a:pt x="0" y="0"/>
                    <a:pt x="0" y="0"/>
                    <a:pt x="0" y="0"/>
                  </a:cubicBezTo>
                  <a:cubicBezTo>
                    <a:pt x="0" y="2"/>
                    <a:pt x="2" y="4"/>
                    <a:pt x="4"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9" name="Freeform 41"/>
            <p:cNvSpPr>
              <a:spLocks/>
            </p:cNvSpPr>
            <p:nvPr/>
          </p:nvSpPr>
          <p:spPr bwMode="auto">
            <a:xfrm>
              <a:off x="3987801" y="2087563"/>
              <a:ext cx="19050" cy="7937"/>
            </a:xfrm>
            <a:custGeom>
              <a:avLst/>
              <a:gdLst/>
              <a:ahLst/>
              <a:cxnLst>
                <a:cxn ang="0">
                  <a:pos x="3" y="0"/>
                </a:cxn>
                <a:cxn ang="0">
                  <a:pos x="1" y="0"/>
                </a:cxn>
                <a:cxn ang="0">
                  <a:pos x="0" y="1"/>
                </a:cxn>
                <a:cxn ang="0">
                  <a:pos x="1" y="2"/>
                </a:cxn>
                <a:cxn ang="0">
                  <a:pos x="3" y="2"/>
                </a:cxn>
                <a:cxn ang="0">
                  <a:pos x="4" y="1"/>
                </a:cxn>
                <a:cxn ang="0">
                  <a:pos x="3" y="0"/>
                </a:cxn>
              </a:cxnLst>
              <a:rect l="0" t="0" r="r" b="b"/>
              <a:pathLst>
                <a:path w="4" h="2">
                  <a:moveTo>
                    <a:pt x="3" y="0"/>
                  </a:moveTo>
                  <a:cubicBezTo>
                    <a:pt x="1" y="0"/>
                    <a:pt x="1" y="0"/>
                    <a:pt x="1" y="0"/>
                  </a:cubicBezTo>
                  <a:cubicBezTo>
                    <a:pt x="1" y="0"/>
                    <a:pt x="0" y="1"/>
                    <a:pt x="0" y="1"/>
                  </a:cubicBezTo>
                  <a:cubicBezTo>
                    <a:pt x="0" y="2"/>
                    <a:pt x="1" y="2"/>
                    <a:pt x="1" y="2"/>
                  </a:cubicBezTo>
                  <a:cubicBezTo>
                    <a:pt x="3" y="2"/>
                    <a:pt x="3" y="2"/>
                    <a:pt x="3" y="2"/>
                  </a:cubicBezTo>
                  <a:cubicBezTo>
                    <a:pt x="4" y="2"/>
                    <a:pt x="4" y="2"/>
                    <a:pt x="4" y="1"/>
                  </a:cubicBezTo>
                  <a:cubicBezTo>
                    <a:pt x="4" y="1"/>
                    <a:pt x="4" y="0"/>
                    <a:pt x="3"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0" name="Freeform 42"/>
            <p:cNvSpPr>
              <a:spLocks/>
            </p:cNvSpPr>
            <p:nvPr/>
          </p:nvSpPr>
          <p:spPr bwMode="auto">
            <a:xfrm>
              <a:off x="3970338" y="2073275"/>
              <a:ext cx="53975" cy="4762"/>
            </a:xfrm>
            <a:custGeom>
              <a:avLst/>
              <a:gdLst/>
              <a:ahLst/>
              <a:cxnLst>
                <a:cxn ang="0">
                  <a:pos x="31" y="0"/>
                </a:cxn>
                <a:cxn ang="0">
                  <a:pos x="3" y="0"/>
                </a:cxn>
                <a:cxn ang="0">
                  <a:pos x="0" y="0"/>
                </a:cxn>
                <a:cxn ang="0">
                  <a:pos x="3" y="3"/>
                </a:cxn>
                <a:cxn ang="0">
                  <a:pos x="31" y="3"/>
                </a:cxn>
                <a:cxn ang="0">
                  <a:pos x="34" y="0"/>
                </a:cxn>
                <a:cxn ang="0">
                  <a:pos x="31" y="0"/>
                </a:cxn>
              </a:cxnLst>
              <a:rect l="0" t="0" r="r" b="b"/>
              <a:pathLst>
                <a:path w="34" h="3">
                  <a:moveTo>
                    <a:pt x="31" y="0"/>
                  </a:moveTo>
                  <a:lnTo>
                    <a:pt x="3" y="0"/>
                  </a:lnTo>
                  <a:lnTo>
                    <a:pt x="0" y="0"/>
                  </a:lnTo>
                  <a:lnTo>
                    <a:pt x="3" y="3"/>
                  </a:lnTo>
                  <a:lnTo>
                    <a:pt x="31" y="3"/>
                  </a:lnTo>
                  <a:lnTo>
                    <a:pt x="34" y="0"/>
                  </a:lnTo>
                  <a:lnTo>
                    <a:pt x="31"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1" name="Freeform 236"/>
          <p:cNvSpPr>
            <a:spLocks noChangeAspect="1" noEditPoints="1"/>
          </p:cNvSpPr>
          <p:nvPr/>
        </p:nvSpPr>
        <p:spPr bwMode="auto">
          <a:xfrm>
            <a:off x="3786346" y="5348230"/>
            <a:ext cx="548640" cy="548640"/>
          </a:xfrm>
          <a:custGeom>
            <a:avLst/>
            <a:gdLst>
              <a:gd name="T0" fmla="*/ 111 w 114"/>
              <a:gd name="T1" fmla="*/ 48 h 114"/>
              <a:gd name="T2" fmla="*/ 104 w 114"/>
              <a:gd name="T3" fmla="*/ 48 h 114"/>
              <a:gd name="T4" fmla="*/ 96 w 114"/>
              <a:gd name="T5" fmla="*/ 29 h 114"/>
              <a:gd name="T6" fmla="*/ 101 w 114"/>
              <a:gd name="T7" fmla="*/ 24 h 114"/>
              <a:gd name="T8" fmla="*/ 102 w 114"/>
              <a:gd name="T9" fmla="*/ 22 h 114"/>
              <a:gd name="T10" fmla="*/ 101 w 114"/>
              <a:gd name="T11" fmla="*/ 20 h 114"/>
              <a:gd name="T12" fmla="*/ 92 w 114"/>
              <a:gd name="T13" fmla="*/ 12 h 114"/>
              <a:gd name="T14" fmla="*/ 89 w 114"/>
              <a:gd name="T15" fmla="*/ 12 h 114"/>
              <a:gd name="T16" fmla="*/ 84 w 114"/>
              <a:gd name="T17" fmla="*/ 17 h 114"/>
              <a:gd name="T18" fmla="*/ 65 w 114"/>
              <a:gd name="T19" fmla="*/ 9 h 114"/>
              <a:gd name="T20" fmla="*/ 65 w 114"/>
              <a:gd name="T21" fmla="*/ 2 h 114"/>
              <a:gd name="T22" fmla="*/ 62 w 114"/>
              <a:gd name="T23" fmla="*/ 0 h 114"/>
              <a:gd name="T24" fmla="*/ 50 w 114"/>
              <a:gd name="T25" fmla="*/ 0 h 114"/>
              <a:gd name="T26" fmla="*/ 48 w 114"/>
              <a:gd name="T27" fmla="*/ 2 h 114"/>
              <a:gd name="T28" fmla="*/ 48 w 114"/>
              <a:gd name="T29" fmla="*/ 9 h 114"/>
              <a:gd name="T30" fmla="*/ 29 w 114"/>
              <a:gd name="T31" fmla="*/ 17 h 114"/>
              <a:gd name="T32" fmla="*/ 24 w 114"/>
              <a:gd name="T33" fmla="*/ 12 h 114"/>
              <a:gd name="T34" fmla="*/ 20 w 114"/>
              <a:gd name="T35" fmla="*/ 12 h 114"/>
              <a:gd name="T36" fmla="*/ 12 w 114"/>
              <a:gd name="T37" fmla="*/ 21 h 114"/>
              <a:gd name="T38" fmla="*/ 11 w 114"/>
              <a:gd name="T39" fmla="*/ 22 h 114"/>
              <a:gd name="T40" fmla="*/ 12 w 114"/>
              <a:gd name="T41" fmla="*/ 24 h 114"/>
              <a:gd name="T42" fmla="*/ 17 w 114"/>
              <a:gd name="T43" fmla="*/ 29 h 114"/>
              <a:gd name="T44" fmla="*/ 8 w 114"/>
              <a:gd name="T45" fmla="*/ 48 h 114"/>
              <a:gd name="T46" fmla="*/ 2 w 114"/>
              <a:gd name="T47" fmla="*/ 48 h 114"/>
              <a:gd name="T48" fmla="*/ 0 w 114"/>
              <a:gd name="T49" fmla="*/ 51 h 114"/>
              <a:gd name="T50" fmla="*/ 0 w 114"/>
              <a:gd name="T51" fmla="*/ 63 h 114"/>
              <a:gd name="T52" fmla="*/ 2 w 114"/>
              <a:gd name="T53" fmla="*/ 65 h 114"/>
              <a:gd name="T54" fmla="*/ 8 w 114"/>
              <a:gd name="T55" fmla="*/ 65 h 114"/>
              <a:gd name="T56" fmla="*/ 16 w 114"/>
              <a:gd name="T57" fmla="*/ 85 h 114"/>
              <a:gd name="T58" fmla="*/ 12 w 114"/>
              <a:gd name="T59" fmla="*/ 89 h 114"/>
              <a:gd name="T60" fmla="*/ 12 w 114"/>
              <a:gd name="T61" fmla="*/ 93 h 114"/>
              <a:gd name="T62" fmla="*/ 20 w 114"/>
              <a:gd name="T63" fmla="*/ 101 h 114"/>
              <a:gd name="T64" fmla="*/ 22 w 114"/>
              <a:gd name="T65" fmla="*/ 102 h 114"/>
              <a:gd name="T66" fmla="*/ 24 w 114"/>
              <a:gd name="T67" fmla="*/ 101 h 114"/>
              <a:gd name="T68" fmla="*/ 28 w 114"/>
              <a:gd name="T69" fmla="*/ 97 h 114"/>
              <a:gd name="T70" fmla="*/ 48 w 114"/>
              <a:gd name="T71" fmla="*/ 105 h 114"/>
              <a:gd name="T72" fmla="*/ 48 w 114"/>
              <a:gd name="T73" fmla="*/ 111 h 114"/>
              <a:gd name="T74" fmla="*/ 50 w 114"/>
              <a:gd name="T75" fmla="*/ 114 h 114"/>
              <a:gd name="T76" fmla="*/ 62 w 114"/>
              <a:gd name="T77" fmla="*/ 114 h 114"/>
              <a:gd name="T78" fmla="*/ 65 w 114"/>
              <a:gd name="T79" fmla="*/ 111 h 114"/>
              <a:gd name="T80" fmla="*/ 65 w 114"/>
              <a:gd name="T81" fmla="*/ 105 h 114"/>
              <a:gd name="T82" fmla="*/ 85 w 114"/>
              <a:gd name="T83" fmla="*/ 97 h 114"/>
              <a:gd name="T84" fmla="*/ 89 w 114"/>
              <a:gd name="T85" fmla="*/ 102 h 114"/>
              <a:gd name="T86" fmla="*/ 93 w 114"/>
              <a:gd name="T87" fmla="*/ 102 h 114"/>
              <a:gd name="T88" fmla="*/ 101 w 114"/>
              <a:gd name="T89" fmla="*/ 93 h 114"/>
              <a:gd name="T90" fmla="*/ 101 w 114"/>
              <a:gd name="T91" fmla="*/ 89 h 114"/>
              <a:gd name="T92" fmla="*/ 97 w 114"/>
              <a:gd name="T93" fmla="*/ 85 h 114"/>
              <a:gd name="T94" fmla="*/ 104 w 114"/>
              <a:gd name="T95" fmla="*/ 65 h 114"/>
              <a:gd name="T96" fmla="*/ 111 w 114"/>
              <a:gd name="T97" fmla="*/ 65 h 114"/>
              <a:gd name="T98" fmla="*/ 114 w 114"/>
              <a:gd name="T99" fmla="*/ 63 h 114"/>
              <a:gd name="T100" fmla="*/ 114 w 114"/>
              <a:gd name="T101" fmla="*/ 51 h 114"/>
              <a:gd name="T102" fmla="*/ 111 w 114"/>
              <a:gd name="T103" fmla="*/ 48 h 114"/>
              <a:gd name="T104" fmla="*/ 67 w 114"/>
              <a:gd name="T105" fmla="*/ 57 h 114"/>
              <a:gd name="T106" fmla="*/ 57 w 114"/>
              <a:gd name="T107" fmla="*/ 67 h 114"/>
              <a:gd name="T108" fmla="*/ 47 w 114"/>
              <a:gd name="T109" fmla="*/ 57 h 114"/>
              <a:gd name="T110" fmla="*/ 57 w 114"/>
              <a:gd name="T111" fmla="*/ 47 h 114"/>
              <a:gd name="T112" fmla="*/ 67 w 114"/>
              <a:gd name="T113" fmla="*/ 57 h 114"/>
              <a:gd name="T114" fmla="*/ 57 w 114"/>
              <a:gd name="T115" fmla="*/ 83 h 114"/>
              <a:gd name="T116" fmla="*/ 30 w 114"/>
              <a:gd name="T117" fmla="*/ 57 h 114"/>
              <a:gd name="T118" fmla="*/ 57 w 114"/>
              <a:gd name="T119" fmla="*/ 30 h 114"/>
              <a:gd name="T120" fmla="*/ 83 w 114"/>
              <a:gd name="T121" fmla="*/ 57 h 114"/>
              <a:gd name="T122" fmla="*/ 57 w 114"/>
              <a:gd name="T123" fmla="*/ 8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4" h="114">
                <a:moveTo>
                  <a:pt x="111" y="48"/>
                </a:moveTo>
                <a:cubicBezTo>
                  <a:pt x="104" y="48"/>
                  <a:pt x="104" y="48"/>
                  <a:pt x="104" y="48"/>
                </a:cubicBezTo>
                <a:cubicBezTo>
                  <a:pt x="103" y="41"/>
                  <a:pt x="100" y="35"/>
                  <a:pt x="96" y="29"/>
                </a:cubicBezTo>
                <a:cubicBezTo>
                  <a:pt x="101" y="24"/>
                  <a:pt x="101" y="24"/>
                  <a:pt x="101" y="24"/>
                </a:cubicBezTo>
                <a:cubicBezTo>
                  <a:pt x="101" y="24"/>
                  <a:pt x="102" y="23"/>
                  <a:pt x="102" y="22"/>
                </a:cubicBezTo>
                <a:cubicBezTo>
                  <a:pt x="102" y="22"/>
                  <a:pt x="101" y="21"/>
                  <a:pt x="101" y="20"/>
                </a:cubicBezTo>
                <a:cubicBezTo>
                  <a:pt x="92" y="12"/>
                  <a:pt x="92" y="12"/>
                  <a:pt x="92" y="12"/>
                </a:cubicBezTo>
                <a:cubicBezTo>
                  <a:pt x="91" y="11"/>
                  <a:pt x="90" y="11"/>
                  <a:pt x="89" y="12"/>
                </a:cubicBezTo>
                <a:cubicBezTo>
                  <a:pt x="84" y="17"/>
                  <a:pt x="84" y="17"/>
                  <a:pt x="84" y="17"/>
                </a:cubicBezTo>
                <a:cubicBezTo>
                  <a:pt x="78" y="13"/>
                  <a:pt x="72" y="10"/>
                  <a:pt x="65" y="9"/>
                </a:cubicBezTo>
                <a:cubicBezTo>
                  <a:pt x="65" y="2"/>
                  <a:pt x="65" y="2"/>
                  <a:pt x="65" y="2"/>
                </a:cubicBezTo>
                <a:cubicBezTo>
                  <a:pt x="65" y="1"/>
                  <a:pt x="64" y="0"/>
                  <a:pt x="62" y="0"/>
                </a:cubicBezTo>
                <a:cubicBezTo>
                  <a:pt x="50" y="0"/>
                  <a:pt x="50" y="0"/>
                  <a:pt x="50" y="0"/>
                </a:cubicBezTo>
                <a:cubicBezTo>
                  <a:pt x="49" y="0"/>
                  <a:pt x="48" y="1"/>
                  <a:pt x="48" y="2"/>
                </a:cubicBezTo>
                <a:cubicBezTo>
                  <a:pt x="48" y="9"/>
                  <a:pt x="48" y="9"/>
                  <a:pt x="48" y="9"/>
                </a:cubicBezTo>
                <a:cubicBezTo>
                  <a:pt x="41" y="10"/>
                  <a:pt x="34" y="13"/>
                  <a:pt x="29" y="17"/>
                </a:cubicBezTo>
                <a:cubicBezTo>
                  <a:pt x="24" y="12"/>
                  <a:pt x="24" y="12"/>
                  <a:pt x="24" y="12"/>
                </a:cubicBezTo>
                <a:cubicBezTo>
                  <a:pt x="23" y="11"/>
                  <a:pt x="21" y="11"/>
                  <a:pt x="20" y="12"/>
                </a:cubicBezTo>
                <a:cubicBezTo>
                  <a:pt x="12" y="21"/>
                  <a:pt x="12" y="21"/>
                  <a:pt x="12" y="21"/>
                </a:cubicBezTo>
                <a:cubicBezTo>
                  <a:pt x="11" y="21"/>
                  <a:pt x="11" y="22"/>
                  <a:pt x="11" y="22"/>
                </a:cubicBezTo>
                <a:cubicBezTo>
                  <a:pt x="11" y="23"/>
                  <a:pt x="11" y="24"/>
                  <a:pt x="12" y="24"/>
                </a:cubicBezTo>
                <a:cubicBezTo>
                  <a:pt x="17" y="29"/>
                  <a:pt x="17" y="29"/>
                  <a:pt x="17" y="29"/>
                </a:cubicBezTo>
                <a:cubicBezTo>
                  <a:pt x="13" y="35"/>
                  <a:pt x="10" y="41"/>
                  <a:pt x="8" y="48"/>
                </a:cubicBezTo>
                <a:cubicBezTo>
                  <a:pt x="2" y="48"/>
                  <a:pt x="2" y="48"/>
                  <a:pt x="2" y="48"/>
                </a:cubicBezTo>
                <a:cubicBezTo>
                  <a:pt x="1" y="48"/>
                  <a:pt x="0" y="49"/>
                  <a:pt x="0" y="51"/>
                </a:cubicBezTo>
                <a:cubicBezTo>
                  <a:pt x="0" y="63"/>
                  <a:pt x="0" y="63"/>
                  <a:pt x="0" y="63"/>
                </a:cubicBezTo>
                <a:cubicBezTo>
                  <a:pt x="0" y="64"/>
                  <a:pt x="1" y="65"/>
                  <a:pt x="2" y="65"/>
                </a:cubicBezTo>
                <a:cubicBezTo>
                  <a:pt x="8" y="65"/>
                  <a:pt x="8" y="65"/>
                  <a:pt x="8" y="65"/>
                </a:cubicBezTo>
                <a:cubicBezTo>
                  <a:pt x="9" y="72"/>
                  <a:pt x="12" y="79"/>
                  <a:pt x="16" y="85"/>
                </a:cubicBezTo>
                <a:cubicBezTo>
                  <a:pt x="12" y="89"/>
                  <a:pt x="12" y="89"/>
                  <a:pt x="12" y="89"/>
                </a:cubicBezTo>
                <a:cubicBezTo>
                  <a:pt x="11" y="90"/>
                  <a:pt x="11" y="92"/>
                  <a:pt x="12" y="93"/>
                </a:cubicBezTo>
                <a:cubicBezTo>
                  <a:pt x="20" y="101"/>
                  <a:pt x="20" y="101"/>
                  <a:pt x="20" y="101"/>
                </a:cubicBezTo>
                <a:cubicBezTo>
                  <a:pt x="21" y="102"/>
                  <a:pt x="21" y="102"/>
                  <a:pt x="22" y="102"/>
                </a:cubicBezTo>
                <a:cubicBezTo>
                  <a:pt x="23" y="102"/>
                  <a:pt x="23" y="102"/>
                  <a:pt x="24" y="101"/>
                </a:cubicBezTo>
                <a:cubicBezTo>
                  <a:pt x="28" y="97"/>
                  <a:pt x="28" y="97"/>
                  <a:pt x="28" y="97"/>
                </a:cubicBezTo>
                <a:cubicBezTo>
                  <a:pt x="34" y="101"/>
                  <a:pt x="41" y="104"/>
                  <a:pt x="48" y="105"/>
                </a:cubicBezTo>
                <a:cubicBezTo>
                  <a:pt x="48" y="111"/>
                  <a:pt x="48" y="111"/>
                  <a:pt x="48" y="111"/>
                </a:cubicBezTo>
                <a:cubicBezTo>
                  <a:pt x="48" y="113"/>
                  <a:pt x="49" y="114"/>
                  <a:pt x="50" y="114"/>
                </a:cubicBezTo>
                <a:cubicBezTo>
                  <a:pt x="62" y="114"/>
                  <a:pt x="62" y="114"/>
                  <a:pt x="62" y="114"/>
                </a:cubicBezTo>
                <a:cubicBezTo>
                  <a:pt x="64" y="114"/>
                  <a:pt x="65" y="113"/>
                  <a:pt x="65" y="111"/>
                </a:cubicBezTo>
                <a:cubicBezTo>
                  <a:pt x="65" y="105"/>
                  <a:pt x="65" y="105"/>
                  <a:pt x="65" y="105"/>
                </a:cubicBezTo>
                <a:cubicBezTo>
                  <a:pt x="72" y="104"/>
                  <a:pt x="79" y="101"/>
                  <a:pt x="85" y="97"/>
                </a:cubicBezTo>
                <a:cubicBezTo>
                  <a:pt x="89" y="102"/>
                  <a:pt x="89" y="102"/>
                  <a:pt x="89" y="102"/>
                </a:cubicBezTo>
                <a:cubicBezTo>
                  <a:pt x="90" y="102"/>
                  <a:pt x="92" y="102"/>
                  <a:pt x="93" y="102"/>
                </a:cubicBezTo>
                <a:cubicBezTo>
                  <a:pt x="101" y="93"/>
                  <a:pt x="101" y="93"/>
                  <a:pt x="101" y="93"/>
                </a:cubicBezTo>
                <a:cubicBezTo>
                  <a:pt x="102" y="92"/>
                  <a:pt x="102" y="90"/>
                  <a:pt x="101" y="89"/>
                </a:cubicBezTo>
                <a:cubicBezTo>
                  <a:pt x="97" y="85"/>
                  <a:pt x="97" y="85"/>
                  <a:pt x="97" y="85"/>
                </a:cubicBezTo>
                <a:cubicBezTo>
                  <a:pt x="101" y="79"/>
                  <a:pt x="103" y="72"/>
                  <a:pt x="104" y="65"/>
                </a:cubicBezTo>
                <a:cubicBezTo>
                  <a:pt x="111" y="65"/>
                  <a:pt x="111" y="65"/>
                  <a:pt x="111" y="65"/>
                </a:cubicBezTo>
                <a:cubicBezTo>
                  <a:pt x="113" y="65"/>
                  <a:pt x="114" y="64"/>
                  <a:pt x="114" y="63"/>
                </a:cubicBezTo>
                <a:cubicBezTo>
                  <a:pt x="114" y="51"/>
                  <a:pt x="114" y="51"/>
                  <a:pt x="114" y="51"/>
                </a:cubicBezTo>
                <a:cubicBezTo>
                  <a:pt x="114" y="49"/>
                  <a:pt x="113" y="48"/>
                  <a:pt x="111" y="48"/>
                </a:cubicBezTo>
                <a:close/>
                <a:moveTo>
                  <a:pt x="67" y="57"/>
                </a:moveTo>
                <a:cubicBezTo>
                  <a:pt x="67" y="62"/>
                  <a:pt x="62" y="67"/>
                  <a:pt x="57" y="67"/>
                </a:cubicBezTo>
                <a:cubicBezTo>
                  <a:pt x="51" y="67"/>
                  <a:pt x="47" y="62"/>
                  <a:pt x="47" y="57"/>
                </a:cubicBezTo>
                <a:cubicBezTo>
                  <a:pt x="47" y="51"/>
                  <a:pt x="51" y="47"/>
                  <a:pt x="57" y="47"/>
                </a:cubicBezTo>
                <a:cubicBezTo>
                  <a:pt x="62" y="47"/>
                  <a:pt x="67" y="51"/>
                  <a:pt x="67" y="57"/>
                </a:cubicBezTo>
                <a:close/>
                <a:moveTo>
                  <a:pt x="57" y="83"/>
                </a:moveTo>
                <a:cubicBezTo>
                  <a:pt x="42" y="83"/>
                  <a:pt x="30" y="71"/>
                  <a:pt x="30" y="57"/>
                </a:cubicBezTo>
                <a:cubicBezTo>
                  <a:pt x="30" y="42"/>
                  <a:pt x="42" y="30"/>
                  <a:pt x="57" y="30"/>
                </a:cubicBezTo>
                <a:cubicBezTo>
                  <a:pt x="71" y="30"/>
                  <a:pt x="83" y="42"/>
                  <a:pt x="83" y="57"/>
                </a:cubicBezTo>
                <a:cubicBezTo>
                  <a:pt x="83" y="71"/>
                  <a:pt x="71" y="83"/>
                  <a:pt x="57" y="8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54" name="Picture 5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15530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1"/>
                                        </p:tgtEl>
                                        <p:attrNameLst>
                                          <p:attrName>style.visibility</p:attrName>
                                        </p:attrNameLst>
                                      </p:cBhvr>
                                      <p:to>
                                        <p:strVal val="visible"/>
                                      </p:to>
                                    </p:set>
                                    <p:animEffect transition="in" filter="wipe(left)">
                                      <p:cBhvr>
                                        <p:cTn id="7" dur="500"/>
                                        <p:tgtEl>
                                          <p:spTgt spid="91"/>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0-#ppt_w/2"/>
                                          </p:val>
                                        </p:tav>
                                        <p:tav tm="100000">
                                          <p:val>
                                            <p:strVal val="#ppt_x"/>
                                          </p:val>
                                        </p:tav>
                                      </p:tavLst>
                                    </p:anim>
                                    <p:anim calcmode="lin" valueType="num">
                                      <p:cBhvr additive="base">
                                        <p:cTn id="12" dur="500" fill="hold"/>
                                        <p:tgtEl>
                                          <p:spTgt spid="7"/>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nodeType="afterEffect">
                                  <p:stCondLst>
                                    <p:cond delay="0"/>
                                  </p:stCondLst>
                                  <p:childTnLst>
                                    <p:set>
                                      <p:cBhvr>
                                        <p:cTn id="15" dur="1" fill="hold">
                                          <p:stCondLst>
                                            <p:cond delay="0"/>
                                          </p:stCondLst>
                                        </p:cTn>
                                        <p:tgtEl>
                                          <p:spTgt spid="116"/>
                                        </p:tgtEl>
                                        <p:attrNameLst>
                                          <p:attrName>style.visibility</p:attrName>
                                        </p:attrNameLst>
                                      </p:cBhvr>
                                      <p:to>
                                        <p:strVal val="visible"/>
                                      </p:to>
                                    </p:set>
                                    <p:anim calcmode="lin" valueType="num">
                                      <p:cBhvr>
                                        <p:cTn id="16" dur="500" fill="hold"/>
                                        <p:tgtEl>
                                          <p:spTgt spid="116"/>
                                        </p:tgtEl>
                                        <p:attrNameLst>
                                          <p:attrName>ppt_w</p:attrName>
                                        </p:attrNameLst>
                                      </p:cBhvr>
                                      <p:tavLst>
                                        <p:tav tm="0">
                                          <p:val>
                                            <p:fltVal val="0"/>
                                          </p:val>
                                        </p:tav>
                                        <p:tav tm="100000">
                                          <p:val>
                                            <p:strVal val="#ppt_w"/>
                                          </p:val>
                                        </p:tav>
                                      </p:tavLst>
                                    </p:anim>
                                    <p:anim calcmode="lin" valueType="num">
                                      <p:cBhvr>
                                        <p:cTn id="17" dur="500" fill="hold"/>
                                        <p:tgtEl>
                                          <p:spTgt spid="116"/>
                                        </p:tgtEl>
                                        <p:attrNameLst>
                                          <p:attrName>ppt_h</p:attrName>
                                        </p:attrNameLst>
                                      </p:cBhvr>
                                      <p:tavLst>
                                        <p:tav tm="0">
                                          <p:val>
                                            <p:fltVal val="0"/>
                                          </p:val>
                                        </p:tav>
                                        <p:tav tm="100000">
                                          <p:val>
                                            <p:strVal val="#ppt_h"/>
                                          </p:val>
                                        </p:tav>
                                      </p:tavLst>
                                    </p:anim>
                                    <p:animEffect transition="in" filter="fade">
                                      <p:cBhvr>
                                        <p:cTn id="18" dur="500"/>
                                        <p:tgtEl>
                                          <p:spTgt spid="116"/>
                                        </p:tgtEl>
                                      </p:cBhvr>
                                    </p:animEffect>
                                  </p:childTnLst>
                                </p:cTn>
                              </p:par>
                            </p:childTnLst>
                          </p:cTn>
                        </p:par>
                        <p:par>
                          <p:cTn id="19" fill="hold">
                            <p:stCondLst>
                              <p:cond delay="1500"/>
                            </p:stCondLst>
                            <p:childTnLst>
                              <p:par>
                                <p:cTn id="20" presetID="2" presetClass="entr" presetSubtype="2" fill="hold" nodeType="afterEffect">
                                  <p:stCondLst>
                                    <p:cond delay="0"/>
                                  </p:stCondLst>
                                  <p:childTnLst>
                                    <p:set>
                                      <p:cBhvr>
                                        <p:cTn id="21" dur="1" fill="hold">
                                          <p:stCondLst>
                                            <p:cond delay="0"/>
                                          </p:stCondLst>
                                        </p:cTn>
                                        <p:tgtEl>
                                          <p:spTgt spid="76"/>
                                        </p:tgtEl>
                                        <p:attrNameLst>
                                          <p:attrName>style.visibility</p:attrName>
                                        </p:attrNameLst>
                                      </p:cBhvr>
                                      <p:to>
                                        <p:strVal val="visible"/>
                                      </p:to>
                                    </p:set>
                                    <p:anim calcmode="lin" valueType="num">
                                      <p:cBhvr additive="base">
                                        <p:cTn id="22" dur="500" fill="hold"/>
                                        <p:tgtEl>
                                          <p:spTgt spid="76"/>
                                        </p:tgtEl>
                                        <p:attrNameLst>
                                          <p:attrName>ppt_x</p:attrName>
                                        </p:attrNameLst>
                                      </p:cBhvr>
                                      <p:tavLst>
                                        <p:tav tm="0">
                                          <p:val>
                                            <p:strVal val="1+#ppt_w/2"/>
                                          </p:val>
                                        </p:tav>
                                        <p:tav tm="100000">
                                          <p:val>
                                            <p:strVal val="#ppt_x"/>
                                          </p:val>
                                        </p:tav>
                                      </p:tavLst>
                                    </p:anim>
                                    <p:anim calcmode="lin" valueType="num">
                                      <p:cBhvr additive="base">
                                        <p:cTn id="23" dur="500" fill="hold"/>
                                        <p:tgtEl>
                                          <p:spTgt spid="76"/>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2" fill="hold" grpId="0" nodeType="afterEffect">
                                  <p:stCondLst>
                                    <p:cond delay="0"/>
                                  </p:stCondLst>
                                  <p:childTnLst>
                                    <p:set>
                                      <p:cBhvr>
                                        <p:cTn id="26" dur="1" fill="hold">
                                          <p:stCondLst>
                                            <p:cond delay="0"/>
                                          </p:stCondLst>
                                        </p:cTn>
                                        <p:tgtEl>
                                          <p:spTgt spid="75"/>
                                        </p:tgtEl>
                                        <p:attrNameLst>
                                          <p:attrName>style.visibility</p:attrName>
                                        </p:attrNameLst>
                                      </p:cBhvr>
                                      <p:to>
                                        <p:strVal val="visible"/>
                                      </p:to>
                                    </p:set>
                                    <p:anim calcmode="lin" valueType="num">
                                      <p:cBhvr additive="base">
                                        <p:cTn id="27" dur="500" fill="hold"/>
                                        <p:tgtEl>
                                          <p:spTgt spid="75"/>
                                        </p:tgtEl>
                                        <p:attrNameLst>
                                          <p:attrName>ppt_x</p:attrName>
                                        </p:attrNameLst>
                                      </p:cBhvr>
                                      <p:tavLst>
                                        <p:tav tm="0">
                                          <p:val>
                                            <p:strVal val="1+#ppt_w/2"/>
                                          </p:val>
                                        </p:tav>
                                        <p:tav tm="100000">
                                          <p:val>
                                            <p:strVal val="#ppt_x"/>
                                          </p:val>
                                        </p:tav>
                                      </p:tavLst>
                                    </p:anim>
                                    <p:anim calcmode="lin" valueType="num">
                                      <p:cBhvr additive="base">
                                        <p:cTn id="28" dur="500" fill="hold"/>
                                        <p:tgtEl>
                                          <p:spTgt spid="75"/>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1" fill="hold" grpId="0" nodeType="after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additive="base">
                                        <p:cTn id="32" dur="500" fill="hold"/>
                                        <p:tgtEl>
                                          <p:spTgt spid="13"/>
                                        </p:tgtEl>
                                        <p:attrNameLst>
                                          <p:attrName>ppt_x</p:attrName>
                                        </p:attrNameLst>
                                      </p:cBhvr>
                                      <p:tavLst>
                                        <p:tav tm="0">
                                          <p:val>
                                            <p:strVal val="#ppt_x"/>
                                          </p:val>
                                        </p:tav>
                                        <p:tav tm="100000">
                                          <p:val>
                                            <p:strVal val="#ppt_x"/>
                                          </p:val>
                                        </p:tav>
                                      </p:tavLst>
                                    </p:anim>
                                    <p:anim calcmode="lin" valueType="num">
                                      <p:cBhvr additive="base">
                                        <p:cTn id="33" dur="500" fill="hold"/>
                                        <p:tgtEl>
                                          <p:spTgt spid="13"/>
                                        </p:tgtEl>
                                        <p:attrNameLst>
                                          <p:attrName>ppt_y</p:attrName>
                                        </p:attrNameLst>
                                      </p:cBhvr>
                                      <p:tavLst>
                                        <p:tav tm="0">
                                          <p:val>
                                            <p:strVal val="0-#ppt_h/2"/>
                                          </p:val>
                                        </p:tav>
                                        <p:tav tm="100000">
                                          <p:val>
                                            <p:strVal val="#ppt_y"/>
                                          </p:val>
                                        </p:tav>
                                      </p:tavLst>
                                    </p:anim>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108"/>
                                        </p:tgtEl>
                                        <p:attrNameLst>
                                          <p:attrName>style.visibility</p:attrName>
                                        </p:attrNameLst>
                                      </p:cBhvr>
                                      <p:to>
                                        <p:strVal val="visible"/>
                                      </p:to>
                                    </p:set>
                                    <p:anim calcmode="lin" valueType="num">
                                      <p:cBhvr>
                                        <p:cTn id="37" dur="500" fill="hold"/>
                                        <p:tgtEl>
                                          <p:spTgt spid="108"/>
                                        </p:tgtEl>
                                        <p:attrNameLst>
                                          <p:attrName>ppt_w</p:attrName>
                                        </p:attrNameLst>
                                      </p:cBhvr>
                                      <p:tavLst>
                                        <p:tav tm="0">
                                          <p:val>
                                            <p:fltVal val="0"/>
                                          </p:val>
                                        </p:tav>
                                        <p:tav tm="100000">
                                          <p:val>
                                            <p:strVal val="#ppt_w"/>
                                          </p:val>
                                        </p:tav>
                                      </p:tavLst>
                                    </p:anim>
                                    <p:anim calcmode="lin" valueType="num">
                                      <p:cBhvr>
                                        <p:cTn id="38" dur="500" fill="hold"/>
                                        <p:tgtEl>
                                          <p:spTgt spid="108"/>
                                        </p:tgtEl>
                                        <p:attrNameLst>
                                          <p:attrName>ppt_h</p:attrName>
                                        </p:attrNameLst>
                                      </p:cBhvr>
                                      <p:tavLst>
                                        <p:tav tm="0">
                                          <p:val>
                                            <p:fltVal val="0"/>
                                          </p:val>
                                        </p:tav>
                                        <p:tav tm="100000">
                                          <p:val>
                                            <p:strVal val="#ppt_h"/>
                                          </p:val>
                                        </p:tav>
                                      </p:tavLst>
                                    </p:anim>
                                    <p:animEffect transition="in" filter="fade">
                                      <p:cBhvr>
                                        <p:cTn id="39" dur="500"/>
                                        <p:tgtEl>
                                          <p:spTgt spid="108"/>
                                        </p:tgtEl>
                                      </p:cBhvr>
                                    </p:animEffect>
                                  </p:childTnLst>
                                </p:cTn>
                              </p:par>
                            </p:childTnLst>
                          </p:cTn>
                        </p:par>
                        <p:par>
                          <p:cTn id="40" fill="hold">
                            <p:stCondLst>
                              <p:cond delay="3500"/>
                            </p:stCondLst>
                            <p:childTnLst>
                              <p:par>
                                <p:cTn id="41" presetID="2" presetClass="entr" presetSubtype="2" fill="hold" nodeType="afterEffect">
                                  <p:stCondLst>
                                    <p:cond delay="0"/>
                                  </p:stCondLst>
                                  <p:childTnLst>
                                    <p:set>
                                      <p:cBhvr>
                                        <p:cTn id="42" dur="1" fill="hold">
                                          <p:stCondLst>
                                            <p:cond delay="0"/>
                                          </p:stCondLst>
                                        </p:cTn>
                                        <p:tgtEl>
                                          <p:spTgt spid="80"/>
                                        </p:tgtEl>
                                        <p:attrNameLst>
                                          <p:attrName>style.visibility</p:attrName>
                                        </p:attrNameLst>
                                      </p:cBhvr>
                                      <p:to>
                                        <p:strVal val="visible"/>
                                      </p:to>
                                    </p:set>
                                    <p:anim calcmode="lin" valueType="num">
                                      <p:cBhvr additive="base">
                                        <p:cTn id="43" dur="500" fill="hold"/>
                                        <p:tgtEl>
                                          <p:spTgt spid="80"/>
                                        </p:tgtEl>
                                        <p:attrNameLst>
                                          <p:attrName>ppt_x</p:attrName>
                                        </p:attrNameLst>
                                      </p:cBhvr>
                                      <p:tavLst>
                                        <p:tav tm="0">
                                          <p:val>
                                            <p:strVal val="1+#ppt_w/2"/>
                                          </p:val>
                                        </p:tav>
                                        <p:tav tm="100000">
                                          <p:val>
                                            <p:strVal val="#ppt_x"/>
                                          </p:val>
                                        </p:tav>
                                      </p:tavLst>
                                    </p:anim>
                                    <p:anim calcmode="lin" valueType="num">
                                      <p:cBhvr additive="base">
                                        <p:cTn id="44" dur="500" fill="hold"/>
                                        <p:tgtEl>
                                          <p:spTgt spid="80"/>
                                        </p:tgtEl>
                                        <p:attrNameLst>
                                          <p:attrName>ppt_y</p:attrName>
                                        </p:attrNameLst>
                                      </p:cBhvr>
                                      <p:tavLst>
                                        <p:tav tm="0">
                                          <p:val>
                                            <p:strVal val="#ppt_y"/>
                                          </p:val>
                                        </p:tav>
                                        <p:tav tm="100000">
                                          <p:val>
                                            <p:strVal val="#ppt_y"/>
                                          </p:val>
                                        </p:tav>
                                      </p:tavLst>
                                    </p:anim>
                                  </p:childTnLst>
                                </p:cTn>
                              </p:par>
                            </p:childTnLst>
                          </p:cTn>
                        </p:par>
                        <p:par>
                          <p:cTn id="45" fill="hold">
                            <p:stCondLst>
                              <p:cond delay="4000"/>
                            </p:stCondLst>
                            <p:childTnLst>
                              <p:par>
                                <p:cTn id="46" presetID="2" presetClass="entr" presetSubtype="2" fill="hold" grpId="0" nodeType="afterEffect">
                                  <p:stCondLst>
                                    <p:cond delay="0"/>
                                  </p:stCondLst>
                                  <p:childTnLst>
                                    <p:set>
                                      <p:cBhvr>
                                        <p:cTn id="47" dur="1" fill="hold">
                                          <p:stCondLst>
                                            <p:cond delay="0"/>
                                          </p:stCondLst>
                                        </p:cTn>
                                        <p:tgtEl>
                                          <p:spTgt spid="79"/>
                                        </p:tgtEl>
                                        <p:attrNameLst>
                                          <p:attrName>style.visibility</p:attrName>
                                        </p:attrNameLst>
                                      </p:cBhvr>
                                      <p:to>
                                        <p:strVal val="visible"/>
                                      </p:to>
                                    </p:set>
                                    <p:anim calcmode="lin" valueType="num">
                                      <p:cBhvr additive="base">
                                        <p:cTn id="48" dur="500" fill="hold"/>
                                        <p:tgtEl>
                                          <p:spTgt spid="79"/>
                                        </p:tgtEl>
                                        <p:attrNameLst>
                                          <p:attrName>ppt_x</p:attrName>
                                        </p:attrNameLst>
                                      </p:cBhvr>
                                      <p:tavLst>
                                        <p:tav tm="0">
                                          <p:val>
                                            <p:strVal val="1+#ppt_w/2"/>
                                          </p:val>
                                        </p:tav>
                                        <p:tav tm="100000">
                                          <p:val>
                                            <p:strVal val="#ppt_x"/>
                                          </p:val>
                                        </p:tav>
                                      </p:tavLst>
                                    </p:anim>
                                    <p:anim calcmode="lin" valueType="num">
                                      <p:cBhvr additive="base">
                                        <p:cTn id="49" dur="500" fill="hold"/>
                                        <p:tgtEl>
                                          <p:spTgt spid="79"/>
                                        </p:tgtEl>
                                        <p:attrNameLst>
                                          <p:attrName>ppt_y</p:attrName>
                                        </p:attrNameLst>
                                      </p:cBhvr>
                                      <p:tavLst>
                                        <p:tav tm="0">
                                          <p:val>
                                            <p:strVal val="#ppt_y"/>
                                          </p:val>
                                        </p:tav>
                                        <p:tav tm="100000">
                                          <p:val>
                                            <p:strVal val="#ppt_y"/>
                                          </p:val>
                                        </p:tav>
                                      </p:tavLst>
                                    </p:anim>
                                  </p:childTnLst>
                                </p:cTn>
                              </p:par>
                            </p:childTnLst>
                          </p:cTn>
                        </p:par>
                        <p:par>
                          <p:cTn id="50" fill="hold">
                            <p:stCondLst>
                              <p:cond delay="4500"/>
                            </p:stCondLst>
                            <p:childTnLst>
                              <p:par>
                                <p:cTn id="51" presetID="2" presetClass="entr" presetSubtype="2" fill="hold" grpId="0" nodeType="afterEffect">
                                  <p:stCondLst>
                                    <p:cond delay="0"/>
                                  </p:stCondLst>
                                  <p:childTnLst>
                                    <p:set>
                                      <p:cBhvr>
                                        <p:cTn id="52" dur="1" fill="hold">
                                          <p:stCondLst>
                                            <p:cond delay="0"/>
                                          </p:stCondLst>
                                        </p:cTn>
                                        <p:tgtEl>
                                          <p:spTgt spid="8"/>
                                        </p:tgtEl>
                                        <p:attrNameLst>
                                          <p:attrName>style.visibility</p:attrName>
                                        </p:attrNameLst>
                                      </p:cBhvr>
                                      <p:to>
                                        <p:strVal val="visible"/>
                                      </p:to>
                                    </p:set>
                                    <p:anim calcmode="lin" valueType="num">
                                      <p:cBhvr additive="base">
                                        <p:cTn id="53" dur="500" fill="hold"/>
                                        <p:tgtEl>
                                          <p:spTgt spid="8"/>
                                        </p:tgtEl>
                                        <p:attrNameLst>
                                          <p:attrName>ppt_x</p:attrName>
                                        </p:attrNameLst>
                                      </p:cBhvr>
                                      <p:tavLst>
                                        <p:tav tm="0">
                                          <p:val>
                                            <p:strVal val="1+#ppt_w/2"/>
                                          </p:val>
                                        </p:tav>
                                        <p:tav tm="100000">
                                          <p:val>
                                            <p:strVal val="#ppt_x"/>
                                          </p:val>
                                        </p:tav>
                                      </p:tavLst>
                                    </p:anim>
                                    <p:anim calcmode="lin" valueType="num">
                                      <p:cBhvr additive="base">
                                        <p:cTn id="54" dur="500" fill="hold"/>
                                        <p:tgtEl>
                                          <p:spTgt spid="8"/>
                                        </p:tgtEl>
                                        <p:attrNameLst>
                                          <p:attrName>ppt_y</p:attrName>
                                        </p:attrNameLst>
                                      </p:cBhvr>
                                      <p:tavLst>
                                        <p:tav tm="0">
                                          <p:val>
                                            <p:strVal val="#ppt_y"/>
                                          </p:val>
                                        </p:tav>
                                        <p:tav tm="100000">
                                          <p:val>
                                            <p:strVal val="#ppt_y"/>
                                          </p:val>
                                        </p:tav>
                                      </p:tavLst>
                                    </p:anim>
                                  </p:childTnLst>
                                </p:cTn>
                              </p:par>
                            </p:childTnLst>
                          </p:cTn>
                        </p:par>
                        <p:par>
                          <p:cTn id="55" fill="hold">
                            <p:stCondLst>
                              <p:cond delay="5000"/>
                            </p:stCondLst>
                            <p:childTnLst>
                              <p:par>
                                <p:cTn id="56" presetID="53" presetClass="entr" presetSubtype="16" fill="hold" nodeType="afterEffect">
                                  <p:stCondLst>
                                    <p:cond delay="0"/>
                                  </p:stCondLst>
                                  <p:childTnLst>
                                    <p:set>
                                      <p:cBhvr>
                                        <p:cTn id="57" dur="1" fill="hold">
                                          <p:stCondLst>
                                            <p:cond delay="0"/>
                                          </p:stCondLst>
                                        </p:cTn>
                                        <p:tgtEl>
                                          <p:spTgt spid="113"/>
                                        </p:tgtEl>
                                        <p:attrNameLst>
                                          <p:attrName>style.visibility</p:attrName>
                                        </p:attrNameLst>
                                      </p:cBhvr>
                                      <p:to>
                                        <p:strVal val="visible"/>
                                      </p:to>
                                    </p:set>
                                    <p:anim calcmode="lin" valueType="num">
                                      <p:cBhvr>
                                        <p:cTn id="58" dur="500" fill="hold"/>
                                        <p:tgtEl>
                                          <p:spTgt spid="113"/>
                                        </p:tgtEl>
                                        <p:attrNameLst>
                                          <p:attrName>ppt_w</p:attrName>
                                        </p:attrNameLst>
                                      </p:cBhvr>
                                      <p:tavLst>
                                        <p:tav tm="0">
                                          <p:val>
                                            <p:fltVal val="0"/>
                                          </p:val>
                                        </p:tav>
                                        <p:tav tm="100000">
                                          <p:val>
                                            <p:strVal val="#ppt_w"/>
                                          </p:val>
                                        </p:tav>
                                      </p:tavLst>
                                    </p:anim>
                                    <p:anim calcmode="lin" valueType="num">
                                      <p:cBhvr>
                                        <p:cTn id="59" dur="500" fill="hold"/>
                                        <p:tgtEl>
                                          <p:spTgt spid="113"/>
                                        </p:tgtEl>
                                        <p:attrNameLst>
                                          <p:attrName>ppt_h</p:attrName>
                                        </p:attrNameLst>
                                      </p:cBhvr>
                                      <p:tavLst>
                                        <p:tav tm="0">
                                          <p:val>
                                            <p:fltVal val="0"/>
                                          </p:val>
                                        </p:tav>
                                        <p:tav tm="100000">
                                          <p:val>
                                            <p:strVal val="#ppt_h"/>
                                          </p:val>
                                        </p:tav>
                                      </p:tavLst>
                                    </p:anim>
                                    <p:animEffect transition="in" filter="fade">
                                      <p:cBhvr>
                                        <p:cTn id="60" dur="500"/>
                                        <p:tgtEl>
                                          <p:spTgt spid="113"/>
                                        </p:tgtEl>
                                      </p:cBhvr>
                                    </p:animEffect>
                                  </p:childTnLst>
                                </p:cTn>
                              </p:par>
                            </p:childTnLst>
                          </p:cTn>
                        </p:par>
                        <p:par>
                          <p:cTn id="61" fill="hold">
                            <p:stCondLst>
                              <p:cond delay="5500"/>
                            </p:stCondLst>
                            <p:childTnLst>
                              <p:par>
                                <p:cTn id="62" presetID="2" presetClass="entr" presetSubtype="2" fill="hold" nodeType="afterEffect">
                                  <p:stCondLst>
                                    <p:cond delay="0"/>
                                  </p:stCondLst>
                                  <p:childTnLst>
                                    <p:set>
                                      <p:cBhvr>
                                        <p:cTn id="63" dur="1" fill="hold">
                                          <p:stCondLst>
                                            <p:cond delay="0"/>
                                          </p:stCondLst>
                                        </p:cTn>
                                        <p:tgtEl>
                                          <p:spTgt spid="84"/>
                                        </p:tgtEl>
                                        <p:attrNameLst>
                                          <p:attrName>style.visibility</p:attrName>
                                        </p:attrNameLst>
                                      </p:cBhvr>
                                      <p:to>
                                        <p:strVal val="visible"/>
                                      </p:to>
                                    </p:set>
                                    <p:anim calcmode="lin" valueType="num">
                                      <p:cBhvr additive="base">
                                        <p:cTn id="64" dur="500" fill="hold"/>
                                        <p:tgtEl>
                                          <p:spTgt spid="84"/>
                                        </p:tgtEl>
                                        <p:attrNameLst>
                                          <p:attrName>ppt_x</p:attrName>
                                        </p:attrNameLst>
                                      </p:cBhvr>
                                      <p:tavLst>
                                        <p:tav tm="0">
                                          <p:val>
                                            <p:strVal val="1+#ppt_w/2"/>
                                          </p:val>
                                        </p:tav>
                                        <p:tav tm="100000">
                                          <p:val>
                                            <p:strVal val="#ppt_x"/>
                                          </p:val>
                                        </p:tav>
                                      </p:tavLst>
                                    </p:anim>
                                    <p:anim calcmode="lin" valueType="num">
                                      <p:cBhvr additive="base">
                                        <p:cTn id="65" dur="500" fill="hold"/>
                                        <p:tgtEl>
                                          <p:spTgt spid="84"/>
                                        </p:tgtEl>
                                        <p:attrNameLst>
                                          <p:attrName>ppt_y</p:attrName>
                                        </p:attrNameLst>
                                      </p:cBhvr>
                                      <p:tavLst>
                                        <p:tav tm="0">
                                          <p:val>
                                            <p:strVal val="#ppt_y"/>
                                          </p:val>
                                        </p:tav>
                                        <p:tav tm="100000">
                                          <p:val>
                                            <p:strVal val="#ppt_y"/>
                                          </p:val>
                                        </p:tav>
                                      </p:tavLst>
                                    </p:anim>
                                  </p:childTnLst>
                                </p:cTn>
                              </p:par>
                            </p:childTnLst>
                          </p:cTn>
                        </p:par>
                        <p:par>
                          <p:cTn id="66" fill="hold">
                            <p:stCondLst>
                              <p:cond delay="6000"/>
                            </p:stCondLst>
                            <p:childTnLst>
                              <p:par>
                                <p:cTn id="67" presetID="2" presetClass="entr" presetSubtype="2" fill="hold" grpId="0" nodeType="afterEffect">
                                  <p:stCondLst>
                                    <p:cond delay="0"/>
                                  </p:stCondLst>
                                  <p:childTnLst>
                                    <p:set>
                                      <p:cBhvr>
                                        <p:cTn id="68" dur="1" fill="hold">
                                          <p:stCondLst>
                                            <p:cond delay="0"/>
                                          </p:stCondLst>
                                        </p:cTn>
                                        <p:tgtEl>
                                          <p:spTgt spid="83"/>
                                        </p:tgtEl>
                                        <p:attrNameLst>
                                          <p:attrName>style.visibility</p:attrName>
                                        </p:attrNameLst>
                                      </p:cBhvr>
                                      <p:to>
                                        <p:strVal val="visible"/>
                                      </p:to>
                                    </p:set>
                                    <p:anim calcmode="lin" valueType="num">
                                      <p:cBhvr additive="base">
                                        <p:cTn id="69" dur="500" fill="hold"/>
                                        <p:tgtEl>
                                          <p:spTgt spid="83"/>
                                        </p:tgtEl>
                                        <p:attrNameLst>
                                          <p:attrName>ppt_x</p:attrName>
                                        </p:attrNameLst>
                                      </p:cBhvr>
                                      <p:tavLst>
                                        <p:tav tm="0">
                                          <p:val>
                                            <p:strVal val="1+#ppt_w/2"/>
                                          </p:val>
                                        </p:tav>
                                        <p:tav tm="100000">
                                          <p:val>
                                            <p:strVal val="#ppt_x"/>
                                          </p:val>
                                        </p:tav>
                                      </p:tavLst>
                                    </p:anim>
                                    <p:anim calcmode="lin" valueType="num">
                                      <p:cBhvr additive="base">
                                        <p:cTn id="70" dur="500" fill="hold"/>
                                        <p:tgtEl>
                                          <p:spTgt spid="83"/>
                                        </p:tgtEl>
                                        <p:attrNameLst>
                                          <p:attrName>ppt_y</p:attrName>
                                        </p:attrNameLst>
                                      </p:cBhvr>
                                      <p:tavLst>
                                        <p:tav tm="0">
                                          <p:val>
                                            <p:strVal val="#ppt_y"/>
                                          </p:val>
                                        </p:tav>
                                        <p:tav tm="100000">
                                          <p:val>
                                            <p:strVal val="#ppt_y"/>
                                          </p:val>
                                        </p:tav>
                                      </p:tavLst>
                                    </p:anim>
                                  </p:childTnLst>
                                </p:cTn>
                              </p:par>
                            </p:childTnLst>
                          </p:cTn>
                        </p:par>
                        <p:par>
                          <p:cTn id="71" fill="hold">
                            <p:stCondLst>
                              <p:cond delay="6500"/>
                            </p:stCondLst>
                            <p:childTnLst>
                              <p:par>
                                <p:cTn id="72" presetID="2" presetClass="entr" presetSubtype="4" fill="hold" grpId="0" nodeType="afterEffect">
                                  <p:stCondLst>
                                    <p:cond delay="0"/>
                                  </p:stCondLst>
                                  <p:childTnLst>
                                    <p:set>
                                      <p:cBhvr>
                                        <p:cTn id="73" dur="1" fill="hold">
                                          <p:stCondLst>
                                            <p:cond delay="0"/>
                                          </p:stCondLst>
                                        </p:cTn>
                                        <p:tgtEl>
                                          <p:spTgt spid="15"/>
                                        </p:tgtEl>
                                        <p:attrNameLst>
                                          <p:attrName>style.visibility</p:attrName>
                                        </p:attrNameLst>
                                      </p:cBhvr>
                                      <p:to>
                                        <p:strVal val="visible"/>
                                      </p:to>
                                    </p:set>
                                    <p:anim calcmode="lin" valueType="num">
                                      <p:cBhvr additive="base">
                                        <p:cTn id="74" dur="500" fill="hold"/>
                                        <p:tgtEl>
                                          <p:spTgt spid="15"/>
                                        </p:tgtEl>
                                        <p:attrNameLst>
                                          <p:attrName>ppt_x</p:attrName>
                                        </p:attrNameLst>
                                      </p:cBhvr>
                                      <p:tavLst>
                                        <p:tav tm="0">
                                          <p:val>
                                            <p:strVal val="#ppt_x"/>
                                          </p:val>
                                        </p:tav>
                                        <p:tav tm="100000">
                                          <p:val>
                                            <p:strVal val="#ppt_x"/>
                                          </p:val>
                                        </p:tav>
                                      </p:tavLst>
                                    </p:anim>
                                    <p:anim calcmode="lin" valueType="num">
                                      <p:cBhvr additive="base">
                                        <p:cTn id="75" dur="500" fill="hold"/>
                                        <p:tgtEl>
                                          <p:spTgt spid="15"/>
                                        </p:tgtEl>
                                        <p:attrNameLst>
                                          <p:attrName>ppt_y</p:attrName>
                                        </p:attrNameLst>
                                      </p:cBhvr>
                                      <p:tavLst>
                                        <p:tav tm="0">
                                          <p:val>
                                            <p:strVal val="1+#ppt_h/2"/>
                                          </p:val>
                                        </p:tav>
                                        <p:tav tm="100000">
                                          <p:val>
                                            <p:strVal val="#ppt_y"/>
                                          </p:val>
                                        </p:tav>
                                      </p:tavLst>
                                    </p:anim>
                                  </p:childTnLst>
                                </p:cTn>
                              </p:par>
                            </p:childTnLst>
                          </p:cTn>
                        </p:par>
                        <p:par>
                          <p:cTn id="76" fill="hold">
                            <p:stCondLst>
                              <p:cond delay="7000"/>
                            </p:stCondLst>
                            <p:childTnLst>
                              <p:par>
                                <p:cTn id="77" presetID="53" presetClass="entr" presetSubtype="16" fill="hold" grpId="0" nodeType="afterEffect">
                                  <p:stCondLst>
                                    <p:cond delay="0"/>
                                  </p:stCondLst>
                                  <p:childTnLst>
                                    <p:set>
                                      <p:cBhvr>
                                        <p:cTn id="78" dur="1" fill="hold">
                                          <p:stCondLst>
                                            <p:cond delay="0"/>
                                          </p:stCondLst>
                                        </p:cTn>
                                        <p:tgtEl>
                                          <p:spTgt spid="121"/>
                                        </p:tgtEl>
                                        <p:attrNameLst>
                                          <p:attrName>style.visibility</p:attrName>
                                        </p:attrNameLst>
                                      </p:cBhvr>
                                      <p:to>
                                        <p:strVal val="visible"/>
                                      </p:to>
                                    </p:set>
                                    <p:anim calcmode="lin" valueType="num">
                                      <p:cBhvr>
                                        <p:cTn id="79" dur="500" fill="hold"/>
                                        <p:tgtEl>
                                          <p:spTgt spid="121"/>
                                        </p:tgtEl>
                                        <p:attrNameLst>
                                          <p:attrName>ppt_w</p:attrName>
                                        </p:attrNameLst>
                                      </p:cBhvr>
                                      <p:tavLst>
                                        <p:tav tm="0">
                                          <p:val>
                                            <p:fltVal val="0"/>
                                          </p:val>
                                        </p:tav>
                                        <p:tav tm="100000">
                                          <p:val>
                                            <p:strVal val="#ppt_w"/>
                                          </p:val>
                                        </p:tav>
                                      </p:tavLst>
                                    </p:anim>
                                    <p:anim calcmode="lin" valueType="num">
                                      <p:cBhvr>
                                        <p:cTn id="80" dur="500" fill="hold"/>
                                        <p:tgtEl>
                                          <p:spTgt spid="121"/>
                                        </p:tgtEl>
                                        <p:attrNameLst>
                                          <p:attrName>ppt_h</p:attrName>
                                        </p:attrNameLst>
                                      </p:cBhvr>
                                      <p:tavLst>
                                        <p:tav tm="0">
                                          <p:val>
                                            <p:fltVal val="0"/>
                                          </p:val>
                                        </p:tav>
                                        <p:tav tm="100000">
                                          <p:val>
                                            <p:strVal val="#ppt_h"/>
                                          </p:val>
                                        </p:tav>
                                      </p:tavLst>
                                    </p:anim>
                                    <p:animEffect transition="in" filter="fade">
                                      <p:cBhvr>
                                        <p:cTn id="81" dur="500"/>
                                        <p:tgtEl>
                                          <p:spTgt spid="121"/>
                                        </p:tgtEl>
                                      </p:cBhvr>
                                    </p:animEffect>
                                  </p:childTnLst>
                                </p:cTn>
                              </p:par>
                            </p:childTnLst>
                          </p:cTn>
                        </p:par>
                        <p:par>
                          <p:cTn id="82" fill="hold">
                            <p:stCondLst>
                              <p:cond delay="7500"/>
                            </p:stCondLst>
                            <p:childTnLst>
                              <p:par>
                                <p:cTn id="83" presetID="2" presetClass="entr" presetSubtype="2" fill="hold" nodeType="afterEffect">
                                  <p:stCondLst>
                                    <p:cond delay="0"/>
                                  </p:stCondLst>
                                  <p:childTnLst>
                                    <p:set>
                                      <p:cBhvr>
                                        <p:cTn id="84" dur="1" fill="hold">
                                          <p:stCondLst>
                                            <p:cond delay="0"/>
                                          </p:stCondLst>
                                        </p:cTn>
                                        <p:tgtEl>
                                          <p:spTgt spid="88"/>
                                        </p:tgtEl>
                                        <p:attrNameLst>
                                          <p:attrName>style.visibility</p:attrName>
                                        </p:attrNameLst>
                                      </p:cBhvr>
                                      <p:to>
                                        <p:strVal val="visible"/>
                                      </p:to>
                                    </p:set>
                                    <p:anim calcmode="lin" valueType="num">
                                      <p:cBhvr additive="base">
                                        <p:cTn id="85" dur="500" fill="hold"/>
                                        <p:tgtEl>
                                          <p:spTgt spid="88"/>
                                        </p:tgtEl>
                                        <p:attrNameLst>
                                          <p:attrName>ppt_x</p:attrName>
                                        </p:attrNameLst>
                                      </p:cBhvr>
                                      <p:tavLst>
                                        <p:tav tm="0">
                                          <p:val>
                                            <p:strVal val="1+#ppt_w/2"/>
                                          </p:val>
                                        </p:tav>
                                        <p:tav tm="100000">
                                          <p:val>
                                            <p:strVal val="#ppt_x"/>
                                          </p:val>
                                        </p:tav>
                                      </p:tavLst>
                                    </p:anim>
                                    <p:anim calcmode="lin" valueType="num">
                                      <p:cBhvr additive="base">
                                        <p:cTn id="86" dur="500" fill="hold"/>
                                        <p:tgtEl>
                                          <p:spTgt spid="88"/>
                                        </p:tgtEl>
                                        <p:attrNameLst>
                                          <p:attrName>ppt_y</p:attrName>
                                        </p:attrNameLst>
                                      </p:cBhvr>
                                      <p:tavLst>
                                        <p:tav tm="0">
                                          <p:val>
                                            <p:strVal val="#ppt_y"/>
                                          </p:val>
                                        </p:tav>
                                        <p:tav tm="100000">
                                          <p:val>
                                            <p:strVal val="#ppt_y"/>
                                          </p:val>
                                        </p:tav>
                                      </p:tavLst>
                                    </p:anim>
                                  </p:childTnLst>
                                </p:cTn>
                              </p:par>
                            </p:childTnLst>
                          </p:cTn>
                        </p:par>
                        <p:par>
                          <p:cTn id="87" fill="hold">
                            <p:stCondLst>
                              <p:cond delay="8000"/>
                            </p:stCondLst>
                            <p:childTnLst>
                              <p:par>
                                <p:cTn id="88" presetID="2" presetClass="entr" presetSubtype="2" fill="hold" grpId="0" nodeType="afterEffect">
                                  <p:stCondLst>
                                    <p:cond delay="0"/>
                                  </p:stCondLst>
                                  <p:childTnLst>
                                    <p:set>
                                      <p:cBhvr>
                                        <p:cTn id="89" dur="1" fill="hold">
                                          <p:stCondLst>
                                            <p:cond delay="0"/>
                                          </p:stCondLst>
                                        </p:cTn>
                                        <p:tgtEl>
                                          <p:spTgt spid="87"/>
                                        </p:tgtEl>
                                        <p:attrNameLst>
                                          <p:attrName>style.visibility</p:attrName>
                                        </p:attrNameLst>
                                      </p:cBhvr>
                                      <p:to>
                                        <p:strVal val="visible"/>
                                      </p:to>
                                    </p:set>
                                    <p:anim calcmode="lin" valueType="num">
                                      <p:cBhvr additive="base">
                                        <p:cTn id="90" dur="500" fill="hold"/>
                                        <p:tgtEl>
                                          <p:spTgt spid="87"/>
                                        </p:tgtEl>
                                        <p:attrNameLst>
                                          <p:attrName>ppt_x</p:attrName>
                                        </p:attrNameLst>
                                      </p:cBhvr>
                                      <p:tavLst>
                                        <p:tav tm="0">
                                          <p:val>
                                            <p:strVal val="1+#ppt_w/2"/>
                                          </p:val>
                                        </p:tav>
                                        <p:tav tm="100000">
                                          <p:val>
                                            <p:strVal val="#ppt_x"/>
                                          </p:val>
                                        </p:tav>
                                      </p:tavLst>
                                    </p:anim>
                                    <p:anim calcmode="lin" valueType="num">
                                      <p:cBhvr additive="base">
                                        <p:cTn id="91" dur="500" fill="hold"/>
                                        <p:tgtEl>
                                          <p:spTgt spid="87"/>
                                        </p:tgtEl>
                                        <p:attrNameLst>
                                          <p:attrName>ppt_y</p:attrName>
                                        </p:attrNameLst>
                                      </p:cBhvr>
                                      <p:tavLst>
                                        <p:tav tm="0">
                                          <p:val>
                                            <p:strVal val="#ppt_y"/>
                                          </p:val>
                                        </p:tav>
                                        <p:tav tm="100000">
                                          <p:val>
                                            <p:strVal val="#ppt_y"/>
                                          </p:val>
                                        </p:tav>
                                      </p:tavLst>
                                    </p:anim>
                                  </p:childTnLst>
                                </p:cTn>
                              </p:par>
                            </p:childTnLst>
                          </p:cTn>
                        </p:par>
                        <p:par>
                          <p:cTn id="92" fill="hold">
                            <p:stCondLst>
                              <p:cond delay="8500"/>
                            </p:stCondLst>
                            <p:childTnLst>
                              <p:par>
                                <p:cTn id="93" presetID="2" presetClass="entr" presetSubtype="8" fill="hold" grpId="0" nodeType="afterEffect">
                                  <p:stCondLst>
                                    <p:cond delay="0"/>
                                  </p:stCondLst>
                                  <p:childTnLst>
                                    <p:set>
                                      <p:cBhvr>
                                        <p:cTn id="94" dur="1" fill="hold">
                                          <p:stCondLst>
                                            <p:cond delay="0"/>
                                          </p:stCondLst>
                                        </p:cTn>
                                        <p:tgtEl>
                                          <p:spTgt spid="14"/>
                                        </p:tgtEl>
                                        <p:attrNameLst>
                                          <p:attrName>style.visibility</p:attrName>
                                        </p:attrNameLst>
                                      </p:cBhvr>
                                      <p:to>
                                        <p:strVal val="visible"/>
                                      </p:to>
                                    </p:set>
                                    <p:anim calcmode="lin" valueType="num">
                                      <p:cBhvr additive="base">
                                        <p:cTn id="95" dur="500" fill="hold"/>
                                        <p:tgtEl>
                                          <p:spTgt spid="14"/>
                                        </p:tgtEl>
                                        <p:attrNameLst>
                                          <p:attrName>ppt_x</p:attrName>
                                        </p:attrNameLst>
                                      </p:cBhvr>
                                      <p:tavLst>
                                        <p:tav tm="0">
                                          <p:val>
                                            <p:strVal val="0-#ppt_w/2"/>
                                          </p:val>
                                        </p:tav>
                                        <p:tav tm="100000">
                                          <p:val>
                                            <p:strVal val="#ppt_x"/>
                                          </p:val>
                                        </p:tav>
                                      </p:tavLst>
                                    </p:anim>
                                    <p:anim calcmode="lin" valueType="num">
                                      <p:cBhvr additive="base">
                                        <p:cTn id="96" dur="500" fill="hold"/>
                                        <p:tgtEl>
                                          <p:spTgt spid="14"/>
                                        </p:tgtEl>
                                        <p:attrNameLst>
                                          <p:attrName>ppt_y</p:attrName>
                                        </p:attrNameLst>
                                      </p:cBhvr>
                                      <p:tavLst>
                                        <p:tav tm="0">
                                          <p:val>
                                            <p:strVal val="#ppt_y"/>
                                          </p:val>
                                        </p:tav>
                                        <p:tav tm="100000">
                                          <p:val>
                                            <p:strVal val="#ppt_y"/>
                                          </p:val>
                                        </p:tav>
                                      </p:tavLst>
                                    </p:anim>
                                  </p:childTnLst>
                                </p:cTn>
                              </p:par>
                            </p:childTnLst>
                          </p:cTn>
                        </p:par>
                        <p:par>
                          <p:cTn id="97" fill="hold">
                            <p:stCondLst>
                              <p:cond delay="9000"/>
                            </p:stCondLst>
                            <p:childTnLst>
                              <p:par>
                                <p:cTn id="98" presetID="53" presetClass="entr" presetSubtype="16" fill="hold" nodeType="afterEffect">
                                  <p:stCondLst>
                                    <p:cond delay="0"/>
                                  </p:stCondLst>
                                  <p:childTnLst>
                                    <p:set>
                                      <p:cBhvr>
                                        <p:cTn id="99" dur="1" fill="hold">
                                          <p:stCondLst>
                                            <p:cond delay="0"/>
                                          </p:stCondLst>
                                        </p:cTn>
                                        <p:tgtEl>
                                          <p:spTgt spid="96"/>
                                        </p:tgtEl>
                                        <p:attrNameLst>
                                          <p:attrName>style.visibility</p:attrName>
                                        </p:attrNameLst>
                                      </p:cBhvr>
                                      <p:to>
                                        <p:strVal val="visible"/>
                                      </p:to>
                                    </p:set>
                                    <p:anim calcmode="lin" valueType="num">
                                      <p:cBhvr>
                                        <p:cTn id="100" dur="500" fill="hold"/>
                                        <p:tgtEl>
                                          <p:spTgt spid="96"/>
                                        </p:tgtEl>
                                        <p:attrNameLst>
                                          <p:attrName>ppt_w</p:attrName>
                                        </p:attrNameLst>
                                      </p:cBhvr>
                                      <p:tavLst>
                                        <p:tav tm="0">
                                          <p:val>
                                            <p:fltVal val="0"/>
                                          </p:val>
                                        </p:tav>
                                        <p:tav tm="100000">
                                          <p:val>
                                            <p:strVal val="#ppt_w"/>
                                          </p:val>
                                        </p:tav>
                                      </p:tavLst>
                                    </p:anim>
                                    <p:anim calcmode="lin" valueType="num">
                                      <p:cBhvr>
                                        <p:cTn id="101" dur="500" fill="hold"/>
                                        <p:tgtEl>
                                          <p:spTgt spid="96"/>
                                        </p:tgtEl>
                                        <p:attrNameLst>
                                          <p:attrName>ppt_h</p:attrName>
                                        </p:attrNameLst>
                                      </p:cBhvr>
                                      <p:tavLst>
                                        <p:tav tm="0">
                                          <p:val>
                                            <p:fltVal val="0"/>
                                          </p:val>
                                        </p:tav>
                                        <p:tav tm="100000">
                                          <p:val>
                                            <p:strVal val="#ppt_h"/>
                                          </p:val>
                                        </p:tav>
                                      </p:tavLst>
                                    </p:anim>
                                    <p:animEffect transition="in" filter="fade">
                                      <p:cBhvr>
                                        <p:cTn id="102" dur="500"/>
                                        <p:tgtEl>
                                          <p:spTgt spid="96"/>
                                        </p:tgtEl>
                                      </p:cBhvr>
                                    </p:animEffect>
                                  </p:childTnLst>
                                </p:cTn>
                              </p:par>
                            </p:childTnLst>
                          </p:cTn>
                        </p:par>
                        <p:par>
                          <p:cTn id="103" fill="hold">
                            <p:stCondLst>
                              <p:cond delay="9500"/>
                            </p:stCondLst>
                            <p:childTnLst>
                              <p:par>
                                <p:cTn id="104" presetID="2" presetClass="entr" presetSubtype="2" fill="hold" nodeType="afterEffect">
                                  <p:stCondLst>
                                    <p:cond delay="0"/>
                                  </p:stCondLst>
                                  <p:childTnLst>
                                    <p:set>
                                      <p:cBhvr>
                                        <p:cTn id="105" dur="1" fill="hold">
                                          <p:stCondLst>
                                            <p:cond delay="0"/>
                                          </p:stCondLst>
                                        </p:cTn>
                                        <p:tgtEl>
                                          <p:spTgt spid="93"/>
                                        </p:tgtEl>
                                        <p:attrNameLst>
                                          <p:attrName>style.visibility</p:attrName>
                                        </p:attrNameLst>
                                      </p:cBhvr>
                                      <p:to>
                                        <p:strVal val="visible"/>
                                      </p:to>
                                    </p:set>
                                    <p:anim calcmode="lin" valueType="num">
                                      <p:cBhvr additive="base">
                                        <p:cTn id="106" dur="500" fill="hold"/>
                                        <p:tgtEl>
                                          <p:spTgt spid="93"/>
                                        </p:tgtEl>
                                        <p:attrNameLst>
                                          <p:attrName>ppt_x</p:attrName>
                                        </p:attrNameLst>
                                      </p:cBhvr>
                                      <p:tavLst>
                                        <p:tav tm="0">
                                          <p:val>
                                            <p:strVal val="1+#ppt_w/2"/>
                                          </p:val>
                                        </p:tav>
                                        <p:tav tm="100000">
                                          <p:val>
                                            <p:strVal val="#ppt_x"/>
                                          </p:val>
                                        </p:tav>
                                      </p:tavLst>
                                    </p:anim>
                                    <p:anim calcmode="lin" valueType="num">
                                      <p:cBhvr additive="base">
                                        <p:cTn id="107" dur="500" fill="hold"/>
                                        <p:tgtEl>
                                          <p:spTgt spid="93"/>
                                        </p:tgtEl>
                                        <p:attrNameLst>
                                          <p:attrName>ppt_y</p:attrName>
                                        </p:attrNameLst>
                                      </p:cBhvr>
                                      <p:tavLst>
                                        <p:tav tm="0">
                                          <p:val>
                                            <p:strVal val="#ppt_y"/>
                                          </p:val>
                                        </p:tav>
                                        <p:tav tm="100000">
                                          <p:val>
                                            <p:strVal val="#ppt_y"/>
                                          </p:val>
                                        </p:tav>
                                      </p:tavLst>
                                    </p:anim>
                                  </p:childTnLst>
                                </p:cTn>
                              </p:par>
                            </p:childTnLst>
                          </p:cTn>
                        </p:par>
                        <p:par>
                          <p:cTn id="108" fill="hold">
                            <p:stCondLst>
                              <p:cond delay="10000"/>
                            </p:stCondLst>
                            <p:childTnLst>
                              <p:par>
                                <p:cTn id="109" presetID="2" presetClass="entr" presetSubtype="2" fill="hold" grpId="0" nodeType="afterEffect">
                                  <p:stCondLst>
                                    <p:cond delay="0"/>
                                  </p:stCondLst>
                                  <p:childTnLst>
                                    <p:set>
                                      <p:cBhvr>
                                        <p:cTn id="110" dur="1" fill="hold">
                                          <p:stCondLst>
                                            <p:cond delay="0"/>
                                          </p:stCondLst>
                                        </p:cTn>
                                        <p:tgtEl>
                                          <p:spTgt spid="92"/>
                                        </p:tgtEl>
                                        <p:attrNameLst>
                                          <p:attrName>style.visibility</p:attrName>
                                        </p:attrNameLst>
                                      </p:cBhvr>
                                      <p:to>
                                        <p:strVal val="visible"/>
                                      </p:to>
                                    </p:set>
                                    <p:anim calcmode="lin" valueType="num">
                                      <p:cBhvr additive="base">
                                        <p:cTn id="111" dur="500" fill="hold"/>
                                        <p:tgtEl>
                                          <p:spTgt spid="92"/>
                                        </p:tgtEl>
                                        <p:attrNameLst>
                                          <p:attrName>ppt_x</p:attrName>
                                        </p:attrNameLst>
                                      </p:cBhvr>
                                      <p:tavLst>
                                        <p:tav tm="0">
                                          <p:val>
                                            <p:strVal val="1+#ppt_w/2"/>
                                          </p:val>
                                        </p:tav>
                                        <p:tav tm="100000">
                                          <p:val>
                                            <p:strVal val="#ppt_x"/>
                                          </p:val>
                                        </p:tav>
                                      </p:tavLst>
                                    </p:anim>
                                    <p:anim calcmode="lin" valueType="num">
                                      <p:cBhvr additive="base">
                                        <p:cTn id="112" dur="500" fill="hold"/>
                                        <p:tgtEl>
                                          <p:spTgt spid="9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3" grpId="0" animBg="1"/>
      <p:bldP spid="14" grpId="0" animBg="1"/>
      <p:bldP spid="15" grpId="0" animBg="1"/>
      <p:bldP spid="75" grpId="0"/>
      <p:bldP spid="79" grpId="0"/>
      <p:bldP spid="83" grpId="0"/>
      <p:bldP spid="87" grpId="0"/>
      <p:bldP spid="91" grpId="0"/>
      <p:bldP spid="92" grpId="0"/>
      <p:bldP spid="12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1535</TotalTime>
  <Words>1286</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2017-10-03T22:28:21Z</dcterms:modified>
</cp:coreProperties>
</file>