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a:lstStyle/>
          <a:p>
            <a:pPr lvl="0"/>
            <a:endParaRPr lang="ru-RU"/>
          </a:p>
        </c:rich>
      </c:tx>
      <c:overlay val="1"/>
    </c:title>
    <c:autoTitleDeleted val="0"/>
    <c:plotArea>
      <c:layout>
        <c:manualLayout>
          <c:layoutTarget val="inner"/>
          <c:xMode val="edge"/>
          <c:yMode val="edge"/>
          <c:x val="5.0000000000000001E-3"/>
          <c:y val="5.0000000000000001E-3"/>
          <c:w val="1"/>
          <c:h val="1"/>
        </c:manualLayout>
      </c:layout>
      <c:pieChart>
        <c:varyColors val="0"/>
        <c:ser>
          <c:idx val="0"/>
          <c:order val="0"/>
          <c:tx>
            <c:strRef>
              <c:f>Sheet1!$A$2</c:f>
              <c:strCache>
                <c:ptCount val="1"/>
                <c:pt idx="0">
                  <c:v>Region 1</c:v>
                </c:pt>
              </c:strCache>
            </c:strRef>
          </c:tx>
          <c:spPr>
            <a:solidFill>
              <a:srgbClr val="3F454D"/>
            </a:solidFill>
            <a:ln w="12700" cap="flat">
              <a:noFill/>
              <a:miter lim="400000"/>
            </a:ln>
            <a:effectLst/>
          </c:spPr>
          <c:dPt>
            <c:idx val="0"/>
            <c:bubble3D val="0"/>
            <c:spPr>
              <a:solidFill>
                <a:srgbClr val="5C9AD3"/>
              </a:solidFill>
              <a:ln w="12700" cap="flat">
                <a:noFill/>
                <a:miter lim="400000"/>
              </a:ln>
              <a:effectLst/>
            </c:spPr>
            <c:extLst>
              <c:ext xmlns:c16="http://schemas.microsoft.com/office/drawing/2014/chart" uri="{C3380CC4-5D6E-409C-BE32-E72D297353CC}">
                <c16:uniqueId val="{00000001-E5F7-4093-8C1D-61C834D814F6}"/>
              </c:ext>
            </c:extLst>
          </c:dPt>
          <c:dPt>
            <c:idx val="1"/>
            <c:bubble3D val="0"/>
            <c:spPr>
              <a:solidFill>
                <a:srgbClr val="44546B"/>
              </a:solidFill>
              <a:ln w="12700" cap="flat">
                <a:noFill/>
                <a:miter lim="400000"/>
              </a:ln>
              <a:effectLst/>
            </c:spPr>
            <c:extLst>
              <c:ext xmlns:c16="http://schemas.microsoft.com/office/drawing/2014/chart" uri="{C3380CC4-5D6E-409C-BE32-E72D297353CC}">
                <c16:uniqueId val="{00000003-E5F7-4093-8C1D-61C834D814F6}"/>
              </c:ext>
            </c:extLst>
          </c:dPt>
          <c:dPt>
            <c:idx val="2"/>
            <c:bubble3D val="0"/>
            <c:spPr>
              <a:solidFill>
                <a:srgbClr val="7A7A7A"/>
              </a:solidFill>
              <a:ln w="12700" cap="flat">
                <a:noFill/>
                <a:miter lim="400000"/>
              </a:ln>
              <a:effectLst/>
            </c:spPr>
            <c:extLst>
              <c:ext xmlns:c16="http://schemas.microsoft.com/office/drawing/2014/chart" uri="{C3380CC4-5D6E-409C-BE32-E72D297353CC}">
                <c16:uniqueId val="{00000005-E5F7-4093-8C1D-61C834D814F6}"/>
              </c:ext>
            </c:extLst>
          </c:dPt>
          <c:dPt>
            <c:idx val="3"/>
            <c:bubble3D val="0"/>
            <c:spPr>
              <a:solidFill>
                <a:srgbClr val="FE4A1E"/>
              </a:solidFill>
              <a:ln w="12700" cap="flat">
                <a:noFill/>
                <a:miter lim="400000"/>
              </a:ln>
              <a:effectLst/>
            </c:spPr>
            <c:extLst>
              <c:ext xmlns:c16="http://schemas.microsoft.com/office/drawing/2014/chart" uri="{C3380CC4-5D6E-409C-BE32-E72D297353CC}">
                <c16:uniqueId val="{00000007-E5F7-4093-8C1D-61C834D814F6}"/>
              </c:ext>
            </c:extLst>
          </c:dPt>
          <c:cat>
            <c:strRef>
              <c:f>Sheet1!$B$1:$E$1</c:f>
              <c:strCache>
                <c:ptCount val="4"/>
                <c:pt idx="0">
                  <c:v>April</c:v>
                </c:pt>
                <c:pt idx="1">
                  <c:v>May</c:v>
                </c:pt>
                <c:pt idx="2">
                  <c:v>June</c:v>
                </c:pt>
                <c:pt idx="3">
                  <c:v>July</c:v>
                </c:pt>
              </c:strCache>
            </c:strRef>
          </c:cat>
          <c:val>
            <c:numRef>
              <c:f>Sheet1!$B$2:$E$2</c:f>
              <c:numCache>
                <c:formatCode>General</c:formatCode>
                <c:ptCount val="4"/>
                <c:pt idx="0">
                  <c:v>25</c:v>
                </c:pt>
                <c:pt idx="1">
                  <c:v>25</c:v>
                </c:pt>
                <c:pt idx="2">
                  <c:v>25</c:v>
                </c:pt>
                <c:pt idx="3">
                  <c:v>25</c:v>
                </c:pt>
              </c:numCache>
            </c:numRef>
          </c:val>
          <c:extLst>
            <c:ext xmlns:c16="http://schemas.microsoft.com/office/drawing/2014/chart" uri="{C3380CC4-5D6E-409C-BE32-E72D297353CC}">
              <c16:uniqueId val="{00000008-E5F7-4093-8C1D-61C834D814F6}"/>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Chart 2670"/>
          <p:cNvGraphicFramePr/>
          <p:nvPr>
            <p:extLst/>
          </p:nvPr>
        </p:nvGraphicFramePr>
        <p:xfrm>
          <a:off x="3722678" y="1639327"/>
          <a:ext cx="4752066" cy="4937760"/>
        </p:xfrm>
        <a:graphic>
          <a:graphicData uri="http://schemas.openxmlformats.org/drawingml/2006/chart">
            <c:chart xmlns:c="http://schemas.openxmlformats.org/drawingml/2006/chart" xmlns:r="http://schemas.openxmlformats.org/officeDocument/2006/relationships" r:id="rId2"/>
          </a:graphicData>
        </a:graphic>
      </p:graphicFrame>
      <p:sp>
        <p:nvSpPr>
          <p:cNvPr id="45" name="Shape 2671"/>
          <p:cNvSpPr/>
          <p:nvPr/>
        </p:nvSpPr>
        <p:spPr>
          <a:xfrm>
            <a:off x="4938036" y="2902180"/>
            <a:ext cx="2321351" cy="241205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67733" tIns="67733" rIns="67733" bIns="67733" anchor="ctr"/>
          <a:lstStyle/>
          <a:p>
            <a:pPr defTabSz="1100656">
              <a:defRPr sz="3200">
                <a:latin typeface="+mn-lt"/>
                <a:ea typeface="+mn-ea"/>
                <a:cs typeface="+mn-cs"/>
                <a:sym typeface="Helvetica Light"/>
              </a:defRPr>
            </a:pPr>
            <a:endParaRPr sz="4267"/>
          </a:p>
        </p:txBody>
      </p:sp>
      <p:sp>
        <p:nvSpPr>
          <p:cNvPr id="46" name="Shape 2672"/>
          <p:cNvSpPr/>
          <p:nvPr/>
        </p:nvSpPr>
        <p:spPr>
          <a:xfrm>
            <a:off x="4122699" y="2086433"/>
            <a:ext cx="778090" cy="808496"/>
          </a:xfrm>
          <a:prstGeom prst="rect">
            <a:avLst/>
          </a:prstGeom>
          <a:solidFill>
            <a:srgbClr val="FE4A1E"/>
          </a:solidFill>
          <a:ln w="12700">
            <a:miter lim="400000"/>
          </a:ln>
        </p:spPr>
        <p:txBody>
          <a:bodyPr lIns="67733" tIns="67733" rIns="67733" bIns="67733" anchor="ctr"/>
          <a:lstStyle/>
          <a:p>
            <a:pPr defTabSz="1100656">
              <a:defRPr sz="3200">
                <a:latin typeface="+mn-lt"/>
                <a:ea typeface="+mn-ea"/>
                <a:cs typeface="+mn-cs"/>
                <a:sym typeface="Helvetica Light"/>
              </a:defRPr>
            </a:pPr>
            <a:endParaRPr sz="4267"/>
          </a:p>
        </p:txBody>
      </p:sp>
      <p:sp>
        <p:nvSpPr>
          <p:cNvPr id="47" name="Shape 2673"/>
          <p:cNvSpPr/>
          <p:nvPr/>
        </p:nvSpPr>
        <p:spPr>
          <a:xfrm>
            <a:off x="7323141" y="2086433"/>
            <a:ext cx="778090" cy="808496"/>
          </a:xfrm>
          <a:prstGeom prst="rect">
            <a:avLst/>
          </a:prstGeom>
          <a:solidFill>
            <a:srgbClr val="5C9AD3"/>
          </a:solidFill>
          <a:ln w="12700">
            <a:miter lim="400000"/>
          </a:ln>
        </p:spPr>
        <p:txBody>
          <a:bodyPr lIns="67733" tIns="67733" rIns="67733" bIns="67733" anchor="ctr"/>
          <a:lstStyle/>
          <a:p>
            <a:pPr defTabSz="1100656">
              <a:defRPr sz="3200">
                <a:latin typeface="+mn-lt"/>
                <a:ea typeface="+mn-ea"/>
                <a:cs typeface="+mn-cs"/>
                <a:sym typeface="Helvetica Light"/>
              </a:defRPr>
            </a:pPr>
            <a:endParaRPr sz="4267"/>
          </a:p>
        </p:txBody>
      </p:sp>
      <p:sp>
        <p:nvSpPr>
          <p:cNvPr id="48" name="Shape 2674"/>
          <p:cNvSpPr/>
          <p:nvPr/>
        </p:nvSpPr>
        <p:spPr>
          <a:xfrm>
            <a:off x="4109445" y="5336418"/>
            <a:ext cx="778091" cy="808496"/>
          </a:xfrm>
          <a:prstGeom prst="rect">
            <a:avLst/>
          </a:prstGeom>
          <a:solidFill>
            <a:srgbClr val="7A7A7A"/>
          </a:solidFill>
          <a:ln w="12700">
            <a:miter lim="400000"/>
          </a:ln>
        </p:spPr>
        <p:txBody>
          <a:bodyPr lIns="67733" tIns="67733" rIns="67733" bIns="67733" anchor="ctr"/>
          <a:lstStyle/>
          <a:p>
            <a:pPr defTabSz="1100656">
              <a:defRPr sz="3200">
                <a:latin typeface="+mn-lt"/>
                <a:ea typeface="+mn-ea"/>
                <a:cs typeface="+mn-cs"/>
                <a:sym typeface="Helvetica Light"/>
              </a:defRPr>
            </a:pPr>
            <a:endParaRPr sz="4267"/>
          </a:p>
        </p:txBody>
      </p:sp>
      <p:sp>
        <p:nvSpPr>
          <p:cNvPr id="49" name="Shape 2675"/>
          <p:cNvSpPr/>
          <p:nvPr/>
        </p:nvSpPr>
        <p:spPr>
          <a:xfrm>
            <a:off x="7309886" y="5336418"/>
            <a:ext cx="778091" cy="808496"/>
          </a:xfrm>
          <a:prstGeom prst="rect">
            <a:avLst/>
          </a:prstGeom>
          <a:solidFill>
            <a:srgbClr val="44546B"/>
          </a:solidFill>
          <a:ln w="12700">
            <a:miter lim="400000"/>
          </a:ln>
        </p:spPr>
        <p:txBody>
          <a:bodyPr lIns="67733" tIns="67733" rIns="67733" bIns="67733" anchor="ctr"/>
          <a:lstStyle/>
          <a:p>
            <a:pPr defTabSz="1100656">
              <a:defRPr sz="3200">
                <a:latin typeface="+mn-lt"/>
                <a:ea typeface="+mn-ea"/>
                <a:cs typeface="+mn-cs"/>
                <a:sym typeface="Helvetica Light"/>
              </a:defRPr>
            </a:pPr>
            <a:endParaRPr sz="4267"/>
          </a:p>
        </p:txBody>
      </p:sp>
      <p:sp>
        <p:nvSpPr>
          <p:cNvPr id="77" name="TextBox 76"/>
          <p:cNvSpPr txBox="1"/>
          <p:nvPr/>
        </p:nvSpPr>
        <p:spPr>
          <a:xfrm rot="18900000">
            <a:off x="4474597" y="2592542"/>
            <a:ext cx="977703" cy="605823"/>
          </a:xfrm>
          <a:prstGeom prst="rect">
            <a:avLst/>
          </a:prstGeom>
          <a:noFill/>
        </p:spPr>
        <p:txBody>
          <a:bodyPr wrap="square" rtlCol="0">
            <a:spAutoFit/>
          </a:bodyPr>
          <a:lstStyle/>
          <a:p>
            <a:pPr algn="ctr"/>
            <a:r>
              <a:rPr lang="ru-RU" sz="2666" dirty="0">
                <a:solidFill>
                  <a:schemeClr val="bg1"/>
                </a:solidFill>
                <a:ea typeface="Roboto Light" panose="02000000000000000000" pitchFamily="2" charset="0"/>
              </a:rPr>
              <a:t>01</a:t>
            </a:r>
          </a:p>
        </p:txBody>
      </p:sp>
      <p:sp>
        <p:nvSpPr>
          <p:cNvPr id="78" name="TextBox 77"/>
          <p:cNvSpPr txBox="1"/>
          <p:nvPr/>
        </p:nvSpPr>
        <p:spPr>
          <a:xfrm rot="2700000">
            <a:off x="6778626" y="2634258"/>
            <a:ext cx="977704" cy="605822"/>
          </a:xfrm>
          <a:prstGeom prst="rect">
            <a:avLst/>
          </a:prstGeom>
          <a:noFill/>
        </p:spPr>
        <p:txBody>
          <a:bodyPr wrap="square" rtlCol="0">
            <a:spAutoFit/>
          </a:bodyPr>
          <a:lstStyle/>
          <a:p>
            <a:pPr algn="ctr"/>
            <a:r>
              <a:rPr lang="ru-RU" sz="2666" dirty="0">
                <a:solidFill>
                  <a:schemeClr val="bg1"/>
                </a:solidFill>
                <a:ea typeface="Roboto Light" panose="02000000000000000000" pitchFamily="2" charset="0"/>
              </a:rPr>
              <a:t>02</a:t>
            </a:r>
          </a:p>
        </p:txBody>
      </p:sp>
      <p:sp>
        <p:nvSpPr>
          <p:cNvPr id="79" name="TextBox 78"/>
          <p:cNvSpPr txBox="1"/>
          <p:nvPr/>
        </p:nvSpPr>
        <p:spPr>
          <a:xfrm rot="8100000">
            <a:off x="6720265" y="4991462"/>
            <a:ext cx="977703" cy="605823"/>
          </a:xfrm>
          <a:prstGeom prst="rect">
            <a:avLst/>
          </a:prstGeom>
          <a:noFill/>
        </p:spPr>
        <p:txBody>
          <a:bodyPr wrap="square" rtlCol="0">
            <a:spAutoFit/>
          </a:bodyPr>
          <a:lstStyle/>
          <a:p>
            <a:pPr algn="ctr"/>
            <a:r>
              <a:rPr lang="ru-RU" sz="2666" dirty="0">
                <a:solidFill>
                  <a:schemeClr val="bg1"/>
                </a:solidFill>
                <a:ea typeface="Roboto Light" panose="02000000000000000000" pitchFamily="2" charset="0"/>
              </a:rPr>
              <a:t>03</a:t>
            </a:r>
          </a:p>
        </p:txBody>
      </p:sp>
      <p:sp>
        <p:nvSpPr>
          <p:cNvPr id="82" name="TextBox 81"/>
          <p:cNvSpPr txBox="1"/>
          <p:nvPr/>
        </p:nvSpPr>
        <p:spPr>
          <a:xfrm rot="13500000">
            <a:off x="4497482" y="5003645"/>
            <a:ext cx="977704" cy="605822"/>
          </a:xfrm>
          <a:prstGeom prst="rect">
            <a:avLst/>
          </a:prstGeom>
          <a:noFill/>
        </p:spPr>
        <p:txBody>
          <a:bodyPr wrap="square" rtlCol="0">
            <a:spAutoFit/>
          </a:bodyPr>
          <a:lstStyle/>
          <a:p>
            <a:pPr algn="ctr"/>
            <a:r>
              <a:rPr lang="ru-RU" sz="2666" dirty="0">
                <a:solidFill>
                  <a:schemeClr val="bg1"/>
                </a:solidFill>
                <a:ea typeface="Roboto Light" panose="02000000000000000000" pitchFamily="2" charset="0"/>
              </a:rPr>
              <a:t>04</a:t>
            </a:r>
          </a:p>
        </p:txBody>
      </p:sp>
      <p:grpSp>
        <p:nvGrpSpPr>
          <p:cNvPr id="13" name="Group 12"/>
          <p:cNvGrpSpPr/>
          <p:nvPr/>
        </p:nvGrpSpPr>
        <p:grpSpPr>
          <a:xfrm>
            <a:off x="8632316" y="1999962"/>
            <a:ext cx="2778313" cy="1372383"/>
            <a:chOff x="8453900" y="1988811"/>
            <a:chExt cx="2778313" cy="1372383"/>
          </a:xfrm>
        </p:grpSpPr>
        <p:sp>
          <p:nvSpPr>
            <p:cNvPr id="56" name="TextBox 55"/>
            <p:cNvSpPr txBox="1"/>
            <p:nvPr/>
          </p:nvSpPr>
          <p:spPr>
            <a:xfrm>
              <a:off x="8791989" y="1988811"/>
              <a:ext cx="2105107" cy="338554"/>
            </a:xfrm>
            <a:prstGeom prst="rect">
              <a:avLst/>
            </a:prstGeom>
            <a:noFill/>
          </p:spPr>
          <p:txBody>
            <a:bodyPr wrap="square" rtlCol="0">
              <a:spAutoFit/>
            </a:bodyPr>
            <a:lstStyle/>
            <a:p>
              <a:r>
                <a:rPr lang="en-US" sz="1600" b="1" dirty="0">
                  <a:solidFill>
                    <a:srgbClr val="5C9AD3"/>
                  </a:solidFill>
                  <a:latin typeface="Candara" panose="020E0502030303020204" pitchFamily="34" charset="0"/>
                  <a:ea typeface="Roboto Light" panose="02000000000000000000" pitchFamily="2" charset="0"/>
                </a:rPr>
                <a:t>LOREM IPSUM</a:t>
              </a:r>
              <a:endParaRPr lang="ru-RU" sz="1600" b="1" dirty="0">
                <a:solidFill>
                  <a:srgbClr val="5C9AD3"/>
                </a:solidFill>
                <a:latin typeface="Candara" panose="020E0502030303020204" pitchFamily="34" charset="0"/>
                <a:ea typeface="Roboto Light" panose="02000000000000000000" pitchFamily="2" charset="0"/>
              </a:endParaRPr>
            </a:p>
          </p:txBody>
        </p:sp>
        <p:sp>
          <p:nvSpPr>
            <p:cNvPr id="57" name="TextBox 56"/>
            <p:cNvSpPr txBox="1"/>
            <p:nvPr/>
          </p:nvSpPr>
          <p:spPr>
            <a:xfrm>
              <a:off x="8453900" y="2345531"/>
              <a:ext cx="2778313" cy="1015663"/>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sp>
        <p:nvSpPr>
          <p:cNvPr id="58" name="Shape 3686"/>
          <p:cNvSpPr/>
          <p:nvPr/>
        </p:nvSpPr>
        <p:spPr>
          <a:xfrm>
            <a:off x="8722728" y="206701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C9AD3"/>
          </a:solidFill>
          <a:ln w="12700">
            <a:miter lim="400000"/>
          </a:ln>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14" name="Group 13"/>
          <p:cNvGrpSpPr/>
          <p:nvPr/>
        </p:nvGrpSpPr>
        <p:grpSpPr>
          <a:xfrm>
            <a:off x="8632316" y="4039483"/>
            <a:ext cx="3016339" cy="1372374"/>
            <a:chOff x="8453900" y="4039483"/>
            <a:chExt cx="3016339" cy="1372374"/>
          </a:xfrm>
        </p:grpSpPr>
        <p:sp>
          <p:nvSpPr>
            <p:cNvPr id="59" name="TextBox 58"/>
            <p:cNvSpPr txBox="1"/>
            <p:nvPr/>
          </p:nvSpPr>
          <p:spPr>
            <a:xfrm>
              <a:off x="8839431" y="4039483"/>
              <a:ext cx="2630808" cy="338554"/>
            </a:xfrm>
            <a:prstGeom prst="rect">
              <a:avLst/>
            </a:prstGeom>
            <a:noFill/>
          </p:spPr>
          <p:txBody>
            <a:bodyPr wrap="square" rtlCol="0">
              <a:spAutoFit/>
            </a:bodyPr>
            <a:lstStyle/>
            <a:p>
              <a:r>
                <a:rPr lang="en-US" sz="1600" b="1" dirty="0">
                  <a:solidFill>
                    <a:srgbClr val="44546B"/>
                  </a:solidFill>
                  <a:latin typeface="Candara" panose="020E0502030303020204" pitchFamily="34" charset="0"/>
                  <a:ea typeface="Roboto Light" panose="02000000000000000000" pitchFamily="2" charset="0"/>
                </a:rPr>
                <a:t>LOREM IPSUM</a:t>
              </a:r>
              <a:endParaRPr lang="ru-RU" sz="1600" b="1" dirty="0">
                <a:solidFill>
                  <a:srgbClr val="44546B"/>
                </a:solidFill>
                <a:latin typeface="Candara" panose="020E0502030303020204" pitchFamily="34" charset="0"/>
                <a:ea typeface="Roboto Light" panose="02000000000000000000" pitchFamily="2" charset="0"/>
              </a:endParaRPr>
            </a:p>
          </p:txBody>
        </p:sp>
        <p:sp>
          <p:nvSpPr>
            <p:cNvPr id="60" name="TextBox 59"/>
            <p:cNvSpPr txBox="1"/>
            <p:nvPr/>
          </p:nvSpPr>
          <p:spPr>
            <a:xfrm>
              <a:off x="8453900" y="4396194"/>
              <a:ext cx="2778313" cy="1015663"/>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sp>
        <p:nvSpPr>
          <p:cNvPr id="61" name="Shape 3686"/>
          <p:cNvSpPr/>
          <p:nvPr/>
        </p:nvSpPr>
        <p:spPr>
          <a:xfrm>
            <a:off x="8722728" y="4106526"/>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12700">
            <a:miter lim="400000"/>
          </a:ln>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11" name="Group 10"/>
          <p:cNvGrpSpPr/>
          <p:nvPr/>
        </p:nvGrpSpPr>
        <p:grpSpPr>
          <a:xfrm>
            <a:off x="471956" y="2009628"/>
            <a:ext cx="3007524" cy="1351566"/>
            <a:chOff x="706128" y="2009628"/>
            <a:chExt cx="3007524" cy="1351566"/>
          </a:xfrm>
        </p:grpSpPr>
        <p:sp>
          <p:nvSpPr>
            <p:cNvPr id="63" name="TextBox 62"/>
            <p:cNvSpPr txBox="1"/>
            <p:nvPr/>
          </p:nvSpPr>
          <p:spPr>
            <a:xfrm>
              <a:off x="935339" y="2345531"/>
              <a:ext cx="2778313" cy="1015663"/>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62" name="TextBox 61"/>
            <p:cNvSpPr txBox="1"/>
            <p:nvPr/>
          </p:nvSpPr>
          <p:spPr>
            <a:xfrm>
              <a:off x="706128" y="2009628"/>
              <a:ext cx="2630808" cy="338554"/>
            </a:xfrm>
            <a:prstGeom prst="rect">
              <a:avLst/>
            </a:prstGeom>
            <a:noFill/>
          </p:spPr>
          <p:txBody>
            <a:bodyPr wrap="square" rtlCol="0">
              <a:spAutoFit/>
            </a:bodyPr>
            <a:lstStyle/>
            <a:p>
              <a:pPr algn="r"/>
              <a:r>
                <a:rPr lang="en-US" sz="1600" b="1" dirty="0">
                  <a:solidFill>
                    <a:srgbClr val="FE4A1E"/>
                  </a:solidFill>
                  <a:latin typeface="Candara" panose="020E0502030303020204" pitchFamily="34" charset="0"/>
                  <a:ea typeface="Roboto Light" panose="02000000000000000000" pitchFamily="2" charset="0"/>
                </a:rPr>
                <a:t>LOREM IPSUM</a:t>
              </a:r>
              <a:endParaRPr lang="ru-RU" sz="1600" b="1" dirty="0">
                <a:solidFill>
                  <a:srgbClr val="FE4A1E"/>
                </a:solidFill>
                <a:latin typeface="Candara" panose="020E0502030303020204" pitchFamily="34" charset="0"/>
                <a:ea typeface="Roboto Light" panose="02000000000000000000" pitchFamily="2" charset="0"/>
              </a:endParaRPr>
            </a:p>
          </p:txBody>
        </p:sp>
      </p:grpSp>
      <p:sp>
        <p:nvSpPr>
          <p:cNvPr id="64" name="Shape 3686"/>
          <p:cNvSpPr/>
          <p:nvPr/>
        </p:nvSpPr>
        <p:spPr>
          <a:xfrm>
            <a:off x="3169670" y="2088189"/>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E4A1E"/>
          </a:solidFill>
          <a:ln w="12700">
            <a:miter lim="400000"/>
          </a:ln>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12" name="Group 11"/>
          <p:cNvGrpSpPr/>
          <p:nvPr/>
        </p:nvGrpSpPr>
        <p:grpSpPr>
          <a:xfrm>
            <a:off x="426563" y="4039482"/>
            <a:ext cx="3052916" cy="1372375"/>
            <a:chOff x="660736" y="4039482"/>
            <a:chExt cx="3052916" cy="1372375"/>
          </a:xfrm>
        </p:grpSpPr>
        <p:sp>
          <p:nvSpPr>
            <p:cNvPr id="66" name="TextBox 65"/>
            <p:cNvSpPr txBox="1"/>
            <p:nvPr/>
          </p:nvSpPr>
          <p:spPr>
            <a:xfrm>
              <a:off x="935339" y="4396194"/>
              <a:ext cx="2778313" cy="1015663"/>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65" name="TextBox 64"/>
            <p:cNvSpPr txBox="1"/>
            <p:nvPr/>
          </p:nvSpPr>
          <p:spPr>
            <a:xfrm>
              <a:off x="660736" y="4039482"/>
              <a:ext cx="2630808" cy="338554"/>
            </a:xfrm>
            <a:prstGeom prst="rect">
              <a:avLst/>
            </a:prstGeom>
            <a:noFill/>
          </p:spPr>
          <p:txBody>
            <a:bodyPr wrap="square" rtlCol="0">
              <a:spAutoFit/>
            </a:bodyPr>
            <a:lstStyle/>
            <a:p>
              <a:pPr algn="r"/>
              <a:r>
                <a:rPr lang="en-US" sz="1600" b="1" dirty="0">
                  <a:solidFill>
                    <a:srgbClr val="7A7A7A"/>
                  </a:solidFill>
                  <a:latin typeface="Candara" panose="020E0502030303020204" pitchFamily="34" charset="0"/>
                  <a:ea typeface="Roboto Light" panose="02000000000000000000" pitchFamily="2" charset="0"/>
                </a:rPr>
                <a:t>LOREM IPSUM</a:t>
              </a:r>
              <a:endParaRPr lang="ru-RU" sz="1600" b="1" dirty="0">
                <a:solidFill>
                  <a:srgbClr val="7A7A7A"/>
                </a:solidFill>
                <a:latin typeface="Candara" panose="020E0502030303020204" pitchFamily="34" charset="0"/>
                <a:ea typeface="Roboto Light" panose="02000000000000000000" pitchFamily="2" charset="0"/>
              </a:endParaRPr>
            </a:p>
          </p:txBody>
        </p:sp>
      </p:grpSp>
      <p:sp>
        <p:nvSpPr>
          <p:cNvPr id="67" name="Shape 3686"/>
          <p:cNvSpPr/>
          <p:nvPr/>
        </p:nvSpPr>
        <p:spPr>
          <a:xfrm>
            <a:off x="3136216" y="410653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7A7A7A"/>
          </a:solidFill>
          <a:ln w="12700">
            <a:miter lim="400000"/>
          </a:ln>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35" name="Group 83"/>
          <p:cNvGrpSpPr>
            <a:grpSpLocks noChangeAspect="1"/>
          </p:cNvGrpSpPr>
          <p:nvPr/>
        </p:nvGrpSpPr>
        <p:grpSpPr>
          <a:xfrm>
            <a:off x="5675536" y="3455315"/>
            <a:ext cx="840928" cy="1371600"/>
            <a:chOff x="3916363" y="1987550"/>
            <a:chExt cx="163513" cy="266700"/>
          </a:xfrm>
          <a:solidFill>
            <a:schemeClr val="bg2">
              <a:lumMod val="25000"/>
            </a:schemeClr>
          </a:solidFill>
        </p:grpSpPr>
        <p:sp>
          <p:nvSpPr>
            <p:cNvPr id="36" name="Freeform 39"/>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40"/>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41"/>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42"/>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TextBox 40"/>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34" name="Picture 3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73662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4">
                                            <p:graphicEl>
                                              <a:chart seriesIdx="-3" categoryIdx="-3" bldStep="gridLegend"/>
                                            </p:graphicEl>
                                          </p:spTgt>
                                        </p:tgtEl>
                                        <p:attrNameLst>
                                          <p:attrName>style.visibility</p:attrName>
                                        </p:attrNameLst>
                                      </p:cBhvr>
                                      <p:to>
                                        <p:strVal val="visible"/>
                                      </p:to>
                                    </p:set>
                                    <p:anim calcmode="lin" valueType="num">
                                      <p:cBhvr>
                                        <p:cTn id="11" dur="500" fill="hold"/>
                                        <p:tgtEl>
                                          <p:spTgt spid="44">
                                            <p:graphicEl>
                                              <a:chart seriesIdx="-3" categoryIdx="-3" bldStep="gridLegend"/>
                                            </p:graphicEl>
                                          </p:spTgt>
                                        </p:tgtEl>
                                        <p:attrNameLst>
                                          <p:attrName>ppt_w</p:attrName>
                                        </p:attrNameLst>
                                      </p:cBhvr>
                                      <p:tavLst>
                                        <p:tav tm="0">
                                          <p:val>
                                            <p:fltVal val="0"/>
                                          </p:val>
                                        </p:tav>
                                        <p:tav tm="100000">
                                          <p:val>
                                            <p:strVal val="#ppt_w"/>
                                          </p:val>
                                        </p:tav>
                                      </p:tavLst>
                                    </p:anim>
                                    <p:anim calcmode="lin" valueType="num">
                                      <p:cBhvr>
                                        <p:cTn id="12" dur="500" fill="hold"/>
                                        <p:tgtEl>
                                          <p:spTgt spid="44">
                                            <p:graphicEl>
                                              <a:chart seriesIdx="-3" categoryIdx="-3" bldStep="gridLegend"/>
                                            </p:graphicEl>
                                          </p:spTgt>
                                        </p:tgtEl>
                                        <p:attrNameLst>
                                          <p:attrName>ppt_h</p:attrName>
                                        </p:attrNameLst>
                                      </p:cBhvr>
                                      <p:tavLst>
                                        <p:tav tm="0">
                                          <p:val>
                                            <p:fltVal val="0"/>
                                          </p:val>
                                        </p:tav>
                                        <p:tav tm="100000">
                                          <p:val>
                                            <p:strVal val="#ppt_h"/>
                                          </p:val>
                                        </p:tav>
                                      </p:tavLst>
                                    </p:anim>
                                    <p:animEffect transition="in" filter="fade">
                                      <p:cBhvr>
                                        <p:cTn id="13" dur="500"/>
                                        <p:tgtEl>
                                          <p:spTgt spid="44">
                                            <p:graphicEl>
                                              <a:chart seriesIdx="-3" categoryIdx="-3" bldStep="gridLegend"/>
                                            </p:graphicEl>
                                          </p:spTgt>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4">
                                            <p:graphicEl>
                                              <a:chart seriesIdx="-4" categoryIdx="0" bldStep="category"/>
                                            </p:graphicEl>
                                          </p:spTgt>
                                        </p:tgtEl>
                                        <p:attrNameLst>
                                          <p:attrName>style.visibility</p:attrName>
                                        </p:attrNameLst>
                                      </p:cBhvr>
                                      <p:to>
                                        <p:strVal val="visible"/>
                                      </p:to>
                                    </p:set>
                                    <p:anim calcmode="lin" valueType="num">
                                      <p:cBhvr>
                                        <p:cTn id="17" dur="500" fill="hold"/>
                                        <p:tgtEl>
                                          <p:spTgt spid="44">
                                            <p:graphicEl>
                                              <a:chart seriesIdx="-4" categoryIdx="0" bldStep="category"/>
                                            </p:graphicEl>
                                          </p:spTgt>
                                        </p:tgtEl>
                                        <p:attrNameLst>
                                          <p:attrName>ppt_w</p:attrName>
                                        </p:attrNameLst>
                                      </p:cBhvr>
                                      <p:tavLst>
                                        <p:tav tm="0">
                                          <p:val>
                                            <p:fltVal val="0"/>
                                          </p:val>
                                        </p:tav>
                                        <p:tav tm="100000">
                                          <p:val>
                                            <p:strVal val="#ppt_w"/>
                                          </p:val>
                                        </p:tav>
                                      </p:tavLst>
                                    </p:anim>
                                    <p:anim calcmode="lin" valueType="num">
                                      <p:cBhvr>
                                        <p:cTn id="18" dur="500" fill="hold"/>
                                        <p:tgtEl>
                                          <p:spTgt spid="44">
                                            <p:graphicEl>
                                              <a:chart seriesIdx="-4" categoryIdx="0" bldStep="category"/>
                                            </p:graphicEl>
                                          </p:spTgt>
                                        </p:tgtEl>
                                        <p:attrNameLst>
                                          <p:attrName>ppt_h</p:attrName>
                                        </p:attrNameLst>
                                      </p:cBhvr>
                                      <p:tavLst>
                                        <p:tav tm="0">
                                          <p:val>
                                            <p:fltVal val="0"/>
                                          </p:val>
                                        </p:tav>
                                        <p:tav tm="100000">
                                          <p:val>
                                            <p:strVal val="#ppt_h"/>
                                          </p:val>
                                        </p:tav>
                                      </p:tavLst>
                                    </p:anim>
                                    <p:animEffect transition="in" filter="fade">
                                      <p:cBhvr>
                                        <p:cTn id="19" dur="500"/>
                                        <p:tgtEl>
                                          <p:spTgt spid="44">
                                            <p:graphicEl>
                                              <a:chart seriesIdx="-4" categoryIdx="0" bldStep="category"/>
                                            </p:graphicEl>
                                          </p:spTgt>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44">
                                            <p:graphicEl>
                                              <a:chart seriesIdx="-4" categoryIdx="1" bldStep="category"/>
                                            </p:graphicEl>
                                          </p:spTgt>
                                        </p:tgtEl>
                                        <p:attrNameLst>
                                          <p:attrName>style.visibility</p:attrName>
                                        </p:attrNameLst>
                                      </p:cBhvr>
                                      <p:to>
                                        <p:strVal val="visible"/>
                                      </p:to>
                                    </p:set>
                                    <p:anim calcmode="lin" valueType="num">
                                      <p:cBhvr>
                                        <p:cTn id="23" dur="500" fill="hold"/>
                                        <p:tgtEl>
                                          <p:spTgt spid="44">
                                            <p:graphicEl>
                                              <a:chart seriesIdx="-4" categoryIdx="1" bldStep="category"/>
                                            </p:graphicEl>
                                          </p:spTgt>
                                        </p:tgtEl>
                                        <p:attrNameLst>
                                          <p:attrName>ppt_w</p:attrName>
                                        </p:attrNameLst>
                                      </p:cBhvr>
                                      <p:tavLst>
                                        <p:tav tm="0">
                                          <p:val>
                                            <p:fltVal val="0"/>
                                          </p:val>
                                        </p:tav>
                                        <p:tav tm="100000">
                                          <p:val>
                                            <p:strVal val="#ppt_w"/>
                                          </p:val>
                                        </p:tav>
                                      </p:tavLst>
                                    </p:anim>
                                    <p:anim calcmode="lin" valueType="num">
                                      <p:cBhvr>
                                        <p:cTn id="24" dur="500" fill="hold"/>
                                        <p:tgtEl>
                                          <p:spTgt spid="44">
                                            <p:graphicEl>
                                              <a:chart seriesIdx="-4" categoryIdx="1" bldStep="category"/>
                                            </p:graphicEl>
                                          </p:spTgt>
                                        </p:tgtEl>
                                        <p:attrNameLst>
                                          <p:attrName>ppt_h</p:attrName>
                                        </p:attrNameLst>
                                      </p:cBhvr>
                                      <p:tavLst>
                                        <p:tav tm="0">
                                          <p:val>
                                            <p:fltVal val="0"/>
                                          </p:val>
                                        </p:tav>
                                        <p:tav tm="100000">
                                          <p:val>
                                            <p:strVal val="#ppt_h"/>
                                          </p:val>
                                        </p:tav>
                                      </p:tavLst>
                                    </p:anim>
                                    <p:animEffect transition="in" filter="fade">
                                      <p:cBhvr>
                                        <p:cTn id="25" dur="500"/>
                                        <p:tgtEl>
                                          <p:spTgt spid="44">
                                            <p:graphicEl>
                                              <a:chart seriesIdx="-4" categoryIdx="1" bldStep="category"/>
                                            </p:graphicEl>
                                          </p:spTgt>
                                        </p:tgtEl>
                                      </p:cBhvr>
                                    </p:animEffect>
                                  </p:childTnLst>
                                </p:cTn>
                              </p:par>
                            </p:childTnLst>
                          </p:cTn>
                        </p:par>
                        <p:par>
                          <p:cTn id="26" fill="hold">
                            <p:stCondLst>
                              <p:cond delay="2000"/>
                            </p:stCondLst>
                            <p:childTnLst>
                              <p:par>
                                <p:cTn id="27" presetID="53" presetClass="entr" presetSubtype="16" fill="hold" grpId="0" nodeType="afterEffect">
                                  <p:stCondLst>
                                    <p:cond delay="0"/>
                                  </p:stCondLst>
                                  <p:childTnLst>
                                    <p:set>
                                      <p:cBhvr>
                                        <p:cTn id="28" dur="1" fill="hold">
                                          <p:stCondLst>
                                            <p:cond delay="0"/>
                                          </p:stCondLst>
                                        </p:cTn>
                                        <p:tgtEl>
                                          <p:spTgt spid="44">
                                            <p:graphicEl>
                                              <a:chart seriesIdx="-4" categoryIdx="2" bldStep="category"/>
                                            </p:graphicEl>
                                          </p:spTgt>
                                        </p:tgtEl>
                                        <p:attrNameLst>
                                          <p:attrName>style.visibility</p:attrName>
                                        </p:attrNameLst>
                                      </p:cBhvr>
                                      <p:to>
                                        <p:strVal val="visible"/>
                                      </p:to>
                                    </p:set>
                                    <p:anim calcmode="lin" valueType="num">
                                      <p:cBhvr>
                                        <p:cTn id="29" dur="500" fill="hold"/>
                                        <p:tgtEl>
                                          <p:spTgt spid="44">
                                            <p:graphicEl>
                                              <a:chart seriesIdx="-4" categoryIdx="2" bldStep="category"/>
                                            </p:graphicEl>
                                          </p:spTgt>
                                        </p:tgtEl>
                                        <p:attrNameLst>
                                          <p:attrName>ppt_w</p:attrName>
                                        </p:attrNameLst>
                                      </p:cBhvr>
                                      <p:tavLst>
                                        <p:tav tm="0">
                                          <p:val>
                                            <p:fltVal val="0"/>
                                          </p:val>
                                        </p:tav>
                                        <p:tav tm="100000">
                                          <p:val>
                                            <p:strVal val="#ppt_w"/>
                                          </p:val>
                                        </p:tav>
                                      </p:tavLst>
                                    </p:anim>
                                    <p:anim calcmode="lin" valueType="num">
                                      <p:cBhvr>
                                        <p:cTn id="30" dur="500" fill="hold"/>
                                        <p:tgtEl>
                                          <p:spTgt spid="44">
                                            <p:graphicEl>
                                              <a:chart seriesIdx="-4" categoryIdx="2" bldStep="category"/>
                                            </p:graphicEl>
                                          </p:spTgt>
                                        </p:tgtEl>
                                        <p:attrNameLst>
                                          <p:attrName>ppt_h</p:attrName>
                                        </p:attrNameLst>
                                      </p:cBhvr>
                                      <p:tavLst>
                                        <p:tav tm="0">
                                          <p:val>
                                            <p:fltVal val="0"/>
                                          </p:val>
                                        </p:tav>
                                        <p:tav tm="100000">
                                          <p:val>
                                            <p:strVal val="#ppt_h"/>
                                          </p:val>
                                        </p:tav>
                                      </p:tavLst>
                                    </p:anim>
                                    <p:animEffect transition="in" filter="fade">
                                      <p:cBhvr>
                                        <p:cTn id="31" dur="500"/>
                                        <p:tgtEl>
                                          <p:spTgt spid="44">
                                            <p:graphicEl>
                                              <a:chart seriesIdx="-4" categoryIdx="2" bldStep="category"/>
                                            </p:graphicEl>
                                          </p:spTgt>
                                        </p:tgtEl>
                                      </p:cBhvr>
                                    </p:animEffect>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44">
                                            <p:graphicEl>
                                              <a:chart seriesIdx="-4" categoryIdx="3" bldStep="category"/>
                                            </p:graphicEl>
                                          </p:spTgt>
                                        </p:tgtEl>
                                        <p:attrNameLst>
                                          <p:attrName>style.visibility</p:attrName>
                                        </p:attrNameLst>
                                      </p:cBhvr>
                                      <p:to>
                                        <p:strVal val="visible"/>
                                      </p:to>
                                    </p:set>
                                    <p:anim calcmode="lin" valueType="num">
                                      <p:cBhvr>
                                        <p:cTn id="35" dur="500" fill="hold"/>
                                        <p:tgtEl>
                                          <p:spTgt spid="44">
                                            <p:graphicEl>
                                              <a:chart seriesIdx="-4" categoryIdx="3" bldStep="category"/>
                                            </p:graphicEl>
                                          </p:spTgt>
                                        </p:tgtEl>
                                        <p:attrNameLst>
                                          <p:attrName>ppt_w</p:attrName>
                                        </p:attrNameLst>
                                      </p:cBhvr>
                                      <p:tavLst>
                                        <p:tav tm="0">
                                          <p:val>
                                            <p:fltVal val="0"/>
                                          </p:val>
                                        </p:tav>
                                        <p:tav tm="100000">
                                          <p:val>
                                            <p:strVal val="#ppt_w"/>
                                          </p:val>
                                        </p:tav>
                                      </p:tavLst>
                                    </p:anim>
                                    <p:anim calcmode="lin" valueType="num">
                                      <p:cBhvr>
                                        <p:cTn id="36" dur="500" fill="hold"/>
                                        <p:tgtEl>
                                          <p:spTgt spid="44">
                                            <p:graphicEl>
                                              <a:chart seriesIdx="-4" categoryIdx="3" bldStep="category"/>
                                            </p:graphicEl>
                                          </p:spTgt>
                                        </p:tgtEl>
                                        <p:attrNameLst>
                                          <p:attrName>ppt_h</p:attrName>
                                        </p:attrNameLst>
                                      </p:cBhvr>
                                      <p:tavLst>
                                        <p:tav tm="0">
                                          <p:val>
                                            <p:fltVal val="0"/>
                                          </p:val>
                                        </p:tav>
                                        <p:tav tm="100000">
                                          <p:val>
                                            <p:strVal val="#ppt_h"/>
                                          </p:val>
                                        </p:tav>
                                      </p:tavLst>
                                    </p:anim>
                                    <p:animEffect transition="in" filter="fade">
                                      <p:cBhvr>
                                        <p:cTn id="37" dur="500"/>
                                        <p:tgtEl>
                                          <p:spTgt spid="44">
                                            <p:graphicEl>
                                              <a:chart seriesIdx="-4" categoryIdx="3" bldStep="category"/>
                                            </p:graphicEl>
                                          </p:spTgt>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 calcmode="lin" valueType="num">
                                      <p:cBhvr>
                                        <p:cTn id="41" dur="500" fill="hold"/>
                                        <p:tgtEl>
                                          <p:spTgt spid="45"/>
                                        </p:tgtEl>
                                        <p:attrNameLst>
                                          <p:attrName>ppt_w</p:attrName>
                                        </p:attrNameLst>
                                      </p:cBhvr>
                                      <p:tavLst>
                                        <p:tav tm="0">
                                          <p:val>
                                            <p:fltVal val="0"/>
                                          </p:val>
                                        </p:tav>
                                        <p:tav tm="100000">
                                          <p:val>
                                            <p:strVal val="#ppt_w"/>
                                          </p:val>
                                        </p:tav>
                                      </p:tavLst>
                                    </p:anim>
                                    <p:anim calcmode="lin" valueType="num">
                                      <p:cBhvr>
                                        <p:cTn id="42" dur="500" fill="hold"/>
                                        <p:tgtEl>
                                          <p:spTgt spid="45"/>
                                        </p:tgtEl>
                                        <p:attrNameLst>
                                          <p:attrName>ppt_h</p:attrName>
                                        </p:attrNameLst>
                                      </p:cBhvr>
                                      <p:tavLst>
                                        <p:tav tm="0">
                                          <p:val>
                                            <p:fltVal val="0"/>
                                          </p:val>
                                        </p:tav>
                                        <p:tav tm="100000">
                                          <p:val>
                                            <p:strVal val="#ppt_h"/>
                                          </p:val>
                                        </p:tav>
                                      </p:tavLst>
                                    </p:anim>
                                    <p:animEffect transition="in" filter="fade">
                                      <p:cBhvr>
                                        <p:cTn id="43" dur="500"/>
                                        <p:tgtEl>
                                          <p:spTgt spid="45"/>
                                        </p:tgtEl>
                                      </p:cBhvr>
                                    </p:animEffect>
                                  </p:childTnLst>
                                </p:cTn>
                              </p:par>
                            </p:childTnLst>
                          </p:cTn>
                        </p:par>
                        <p:par>
                          <p:cTn id="44" fill="hold">
                            <p:stCondLst>
                              <p:cond delay="3500"/>
                            </p:stCondLst>
                            <p:childTnLst>
                              <p:par>
                                <p:cTn id="45" presetID="23" presetClass="entr" presetSubtype="16" fill="hold" nodeType="afterEffect">
                                  <p:stCondLst>
                                    <p:cond delay="0"/>
                                  </p:stCondLst>
                                  <p:childTnLst>
                                    <p:set>
                                      <p:cBhvr>
                                        <p:cTn id="46" dur="1" fill="hold">
                                          <p:stCondLst>
                                            <p:cond delay="0"/>
                                          </p:stCondLst>
                                        </p:cTn>
                                        <p:tgtEl>
                                          <p:spTgt spid="35"/>
                                        </p:tgtEl>
                                        <p:attrNameLst>
                                          <p:attrName>style.visibility</p:attrName>
                                        </p:attrNameLst>
                                      </p:cBhvr>
                                      <p:to>
                                        <p:strVal val="visible"/>
                                      </p:to>
                                    </p:set>
                                    <p:anim calcmode="lin" valueType="num">
                                      <p:cBhvr>
                                        <p:cTn id="47" dur="500" fill="hold"/>
                                        <p:tgtEl>
                                          <p:spTgt spid="35"/>
                                        </p:tgtEl>
                                        <p:attrNameLst>
                                          <p:attrName>ppt_w</p:attrName>
                                        </p:attrNameLst>
                                      </p:cBhvr>
                                      <p:tavLst>
                                        <p:tav tm="0">
                                          <p:val>
                                            <p:fltVal val="0"/>
                                          </p:val>
                                        </p:tav>
                                        <p:tav tm="100000">
                                          <p:val>
                                            <p:strVal val="#ppt_w"/>
                                          </p:val>
                                        </p:tav>
                                      </p:tavLst>
                                    </p:anim>
                                    <p:anim calcmode="lin" valueType="num">
                                      <p:cBhvr>
                                        <p:cTn id="48" dur="500" fill="hold"/>
                                        <p:tgtEl>
                                          <p:spTgt spid="35"/>
                                        </p:tgtEl>
                                        <p:attrNameLst>
                                          <p:attrName>ppt_h</p:attrName>
                                        </p:attrNameLst>
                                      </p:cBhvr>
                                      <p:tavLst>
                                        <p:tav tm="0">
                                          <p:val>
                                            <p:fltVal val="0"/>
                                          </p:val>
                                        </p:tav>
                                        <p:tav tm="100000">
                                          <p:val>
                                            <p:strVal val="#ppt_h"/>
                                          </p:val>
                                        </p:tav>
                                      </p:tavLst>
                                    </p:anim>
                                  </p:childTnLst>
                                </p:cTn>
                              </p:par>
                            </p:childTnLst>
                          </p:cTn>
                        </p:par>
                        <p:par>
                          <p:cTn id="49" fill="hold">
                            <p:stCondLst>
                              <p:cond delay="4000"/>
                            </p:stCondLst>
                            <p:childTnLst>
                              <p:par>
                                <p:cTn id="50" presetID="53" presetClass="entr" presetSubtype="16" fill="hold" grpId="0" nodeType="afterEffect">
                                  <p:stCondLst>
                                    <p:cond delay="0"/>
                                  </p:stCondLst>
                                  <p:childTnLst>
                                    <p:set>
                                      <p:cBhvr>
                                        <p:cTn id="51" dur="1" fill="hold">
                                          <p:stCondLst>
                                            <p:cond delay="0"/>
                                          </p:stCondLst>
                                        </p:cTn>
                                        <p:tgtEl>
                                          <p:spTgt spid="77"/>
                                        </p:tgtEl>
                                        <p:attrNameLst>
                                          <p:attrName>style.visibility</p:attrName>
                                        </p:attrNameLst>
                                      </p:cBhvr>
                                      <p:to>
                                        <p:strVal val="visible"/>
                                      </p:to>
                                    </p:set>
                                    <p:anim calcmode="lin" valueType="num">
                                      <p:cBhvr>
                                        <p:cTn id="52" dur="500" fill="hold"/>
                                        <p:tgtEl>
                                          <p:spTgt spid="77"/>
                                        </p:tgtEl>
                                        <p:attrNameLst>
                                          <p:attrName>ppt_w</p:attrName>
                                        </p:attrNameLst>
                                      </p:cBhvr>
                                      <p:tavLst>
                                        <p:tav tm="0">
                                          <p:val>
                                            <p:fltVal val="0"/>
                                          </p:val>
                                        </p:tav>
                                        <p:tav tm="100000">
                                          <p:val>
                                            <p:strVal val="#ppt_w"/>
                                          </p:val>
                                        </p:tav>
                                      </p:tavLst>
                                    </p:anim>
                                    <p:anim calcmode="lin" valueType="num">
                                      <p:cBhvr>
                                        <p:cTn id="53" dur="500" fill="hold"/>
                                        <p:tgtEl>
                                          <p:spTgt spid="77"/>
                                        </p:tgtEl>
                                        <p:attrNameLst>
                                          <p:attrName>ppt_h</p:attrName>
                                        </p:attrNameLst>
                                      </p:cBhvr>
                                      <p:tavLst>
                                        <p:tav tm="0">
                                          <p:val>
                                            <p:fltVal val="0"/>
                                          </p:val>
                                        </p:tav>
                                        <p:tav tm="100000">
                                          <p:val>
                                            <p:strVal val="#ppt_h"/>
                                          </p:val>
                                        </p:tav>
                                      </p:tavLst>
                                    </p:anim>
                                    <p:animEffect transition="in" filter="fade">
                                      <p:cBhvr>
                                        <p:cTn id="54" dur="500"/>
                                        <p:tgtEl>
                                          <p:spTgt spid="77"/>
                                        </p:tgtEl>
                                      </p:cBhvr>
                                    </p:animEffect>
                                  </p:childTnLst>
                                </p:cTn>
                              </p:par>
                            </p:childTnLst>
                          </p:cTn>
                        </p:par>
                        <p:par>
                          <p:cTn id="55" fill="hold">
                            <p:stCondLst>
                              <p:cond delay="4500"/>
                            </p:stCondLst>
                            <p:childTnLst>
                              <p:par>
                                <p:cTn id="56" presetID="18" presetClass="entr" presetSubtype="9" fill="hold" grpId="0" nodeType="after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strips(upLeft)">
                                      <p:cBhvr>
                                        <p:cTn id="58" dur="500"/>
                                        <p:tgtEl>
                                          <p:spTgt spid="46"/>
                                        </p:tgtEl>
                                      </p:cBhvr>
                                    </p:animEffect>
                                  </p:childTnLst>
                                </p:cTn>
                              </p:par>
                            </p:childTnLst>
                          </p:cTn>
                        </p:par>
                        <p:par>
                          <p:cTn id="59" fill="hold">
                            <p:stCondLst>
                              <p:cond delay="5000"/>
                            </p:stCondLst>
                            <p:childTnLst>
                              <p:par>
                                <p:cTn id="60" presetID="37" presetClass="entr" presetSubtype="0" fill="hold" grpId="0" nodeType="afterEffect">
                                  <p:stCondLst>
                                    <p:cond delay="0"/>
                                  </p:stCondLst>
                                  <p:childTnLst>
                                    <p:set>
                                      <p:cBhvr>
                                        <p:cTn id="61" dur="1" fill="hold">
                                          <p:stCondLst>
                                            <p:cond delay="0"/>
                                          </p:stCondLst>
                                        </p:cTn>
                                        <p:tgtEl>
                                          <p:spTgt spid="64"/>
                                        </p:tgtEl>
                                        <p:attrNameLst>
                                          <p:attrName>style.visibility</p:attrName>
                                        </p:attrNameLst>
                                      </p:cBhvr>
                                      <p:to>
                                        <p:strVal val="visible"/>
                                      </p:to>
                                    </p:set>
                                    <p:animEffect transition="in" filter="fade">
                                      <p:cBhvr>
                                        <p:cTn id="62" dur="1000"/>
                                        <p:tgtEl>
                                          <p:spTgt spid="64"/>
                                        </p:tgtEl>
                                      </p:cBhvr>
                                    </p:animEffect>
                                    <p:anim calcmode="lin" valueType="num">
                                      <p:cBhvr>
                                        <p:cTn id="63" dur="1000" fill="hold"/>
                                        <p:tgtEl>
                                          <p:spTgt spid="64"/>
                                        </p:tgtEl>
                                        <p:attrNameLst>
                                          <p:attrName>ppt_x</p:attrName>
                                        </p:attrNameLst>
                                      </p:cBhvr>
                                      <p:tavLst>
                                        <p:tav tm="0">
                                          <p:val>
                                            <p:strVal val="#ppt_x"/>
                                          </p:val>
                                        </p:tav>
                                        <p:tav tm="100000">
                                          <p:val>
                                            <p:strVal val="#ppt_x"/>
                                          </p:val>
                                        </p:tav>
                                      </p:tavLst>
                                    </p:anim>
                                    <p:anim calcmode="lin" valueType="num">
                                      <p:cBhvr>
                                        <p:cTn id="64" dur="900" decel="100000" fill="hold"/>
                                        <p:tgtEl>
                                          <p:spTgt spid="64"/>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66" fill="hold">
                            <p:stCondLst>
                              <p:cond delay="6000"/>
                            </p:stCondLst>
                            <p:childTnLst>
                              <p:par>
                                <p:cTn id="67" presetID="22" presetClass="entr" presetSubtype="2" fill="hold" nodeType="after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wipe(right)">
                                      <p:cBhvr>
                                        <p:cTn id="69" dur="500"/>
                                        <p:tgtEl>
                                          <p:spTgt spid="11"/>
                                        </p:tgtEl>
                                      </p:cBhvr>
                                    </p:animEffect>
                                  </p:childTnLst>
                                </p:cTn>
                              </p:par>
                            </p:childTnLst>
                          </p:cTn>
                        </p:par>
                        <p:par>
                          <p:cTn id="70" fill="hold">
                            <p:stCondLst>
                              <p:cond delay="6500"/>
                            </p:stCondLst>
                            <p:childTnLst>
                              <p:par>
                                <p:cTn id="71" presetID="53" presetClass="entr" presetSubtype="16" fill="hold" grpId="0" nodeType="afterEffect">
                                  <p:stCondLst>
                                    <p:cond delay="0"/>
                                  </p:stCondLst>
                                  <p:childTnLst>
                                    <p:set>
                                      <p:cBhvr>
                                        <p:cTn id="72" dur="1" fill="hold">
                                          <p:stCondLst>
                                            <p:cond delay="0"/>
                                          </p:stCondLst>
                                        </p:cTn>
                                        <p:tgtEl>
                                          <p:spTgt spid="78"/>
                                        </p:tgtEl>
                                        <p:attrNameLst>
                                          <p:attrName>style.visibility</p:attrName>
                                        </p:attrNameLst>
                                      </p:cBhvr>
                                      <p:to>
                                        <p:strVal val="visible"/>
                                      </p:to>
                                    </p:set>
                                    <p:anim calcmode="lin" valueType="num">
                                      <p:cBhvr>
                                        <p:cTn id="73" dur="500" fill="hold"/>
                                        <p:tgtEl>
                                          <p:spTgt spid="78"/>
                                        </p:tgtEl>
                                        <p:attrNameLst>
                                          <p:attrName>ppt_w</p:attrName>
                                        </p:attrNameLst>
                                      </p:cBhvr>
                                      <p:tavLst>
                                        <p:tav tm="0">
                                          <p:val>
                                            <p:fltVal val="0"/>
                                          </p:val>
                                        </p:tav>
                                        <p:tav tm="100000">
                                          <p:val>
                                            <p:strVal val="#ppt_w"/>
                                          </p:val>
                                        </p:tav>
                                      </p:tavLst>
                                    </p:anim>
                                    <p:anim calcmode="lin" valueType="num">
                                      <p:cBhvr>
                                        <p:cTn id="74" dur="500" fill="hold"/>
                                        <p:tgtEl>
                                          <p:spTgt spid="78"/>
                                        </p:tgtEl>
                                        <p:attrNameLst>
                                          <p:attrName>ppt_h</p:attrName>
                                        </p:attrNameLst>
                                      </p:cBhvr>
                                      <p:tavLst>
                                        <p:tav tm="0">
                                          <p:val>
                                            <p:fltVal val="0"/>
                                          </p:val>
                                        </p:tav>
                                        <p:tav tm="100000">
                                          <p:val>
                                            <p:strVal val="#ppt_h"/>
                                          </p:val>
                                        </p:tav>
                                      </p:tavLst>
                                    </p:anim>
                                    <p:animEffect transition="in" filter="fade">
                                      <p:cBhvr>
                                        <p:cTn id="75" dur="500"/>
                                        <p:tgtEl>
                                          <p:spTgt spid="78"/>
                                        </p:tgtEl>
                                      </p:cBhvr>
                                    </p:animEffect>
                                  </p:childTnLst>
                                </p:cTn>
                              </p:par>
                            </p:childTnLst>
                          </p:cTn>
                        </p:par>
                        <p:par>
                          <p:cTn id="76" fill="hold">
                            <p:stCondLst>
                              <p:cond delay="7000"/>
                            </p:stCondLst>
                            <p:childTnLst>
                              <p:par>
                                <p:cTn id="77" presetID="18" presetClass="entr" presetSubtype="3" fill="hold" grpId="0" nodeType="afterEffect">
                                  <p:stCondLst>
                                    <p:cond delay="0"/>
                                  </p:stCondLst>
                                  <p:childTnLst>
                                    <p:set>
                                      <p:cBhvr>
                                        <p:cTn id="78" dur="1" fill="hold">
                                          <p:stCondLst>
                                            <p:cond delay="0"/>
                                          </p:stCondLst>
                                        </p:cTn>
                                        <p:tgtEl>
                                          <p:spTgt spid="47"/>
                                        </p:tgtEl>
                                        <p:attrNameLst>
                                          <p:attrName>style.visibility</p:attrName>
                                        </p:attrNameLst>
                                      </p:cBhvr>
                                      <p:to>
                                        <p:strVal val="visible"/>
                                      </p:to>
                                    </p:set>
                                    <p:animEffect transition="in" filter="strips(upRight)">
                                      <p:cBhvr>
                                        <p:cTn id="79" dur="500"/>
                                        <p:tgtEl>
                                          <p:spTgt spid="47"/>
                                        </p:tgtEl>
                                      </p:cBhvr>
                                    </p:animEffect>
                                  </p:childTnLst>
                                </p:cTn>
                              </p:par>
                            </p:childTnLst>
                          </p:cTn>
                        </p:par>
                        <p:par>
                          <p:cTn id="80" fill="hold">
                            <p:stCondLst>
                              <p:cond delay="7500"/>
                            </p:stCondLst>
                            <p:childTnLst>
                              <p:par>
                                <p:cTn id="81" presetID="37" presetClass="entr" presetSubtype="0" fill="hold" grpId="0" nodeType="afterEffect">
                                  <p:stCondLst>
                                    <p:cond delay="0"/>
                                  </p:stCondLst>
                                  <p:childTnLst>
                                    <p:set>
                                      <p:cBhvr>
                                        <p:cTn id="82" dur="1" fill="hold">
                                          <p:stCondLst>
                                            <p:cond delay="0"/>
                                          </p:stCondLst>
                                        </p:cTn>
                                        <p:tgtEl>
                                          <p:spTgt spid="58"/>
                                        </p:tgtEl>
                                        <p:attrNameLst>
                                          <p:attrName>style.visibility</p:attrName>
                                        </p:attrNameLst>
                                      </p:cBhvr>
                                      <p:to>
                                        <p:strVal val="visible"/>
                                      </p:to>
                                    </p:set>
                                    <p:animEffect transition="in" filter="fade">
                                      <p:cBhvr>
                                        <p:cTn id="83" dur="1000"/>
                                        <p:tgtEl>
                                          <p:spTgt spid="58"/>
                                        </p:tgtEl>
                                      </p:cBhvr>
                                    </p:animEffect>
                                    <p:anim calcmode="lin" valueType="num">
                                      <p:cBhvr>
                                        <p:cTn id="84" dur="1000" fill="hold"/>
                                        <p:tgtEl>
                                          <p:spTgt spid="58"/>
                                        </p:tgtEl>
                                        <p:attrNameLst>
                                          <p:attrName>ppt_x</p:attrName>
                                        </p:attrNameLst>
                                      </p:cBhvr>
                                      <p:tavLst>
                                        <p:tav tm="0">
                                          <p:val>
                                            <p:strVal val="#ppt_x"/>
                                          </p:val>
                                        </p:tav>
                                        <p:tav tm="100000">
                                          <p:val>
                                            <p:strVal val="#ppt_x"/>
                                          </p:val>
                                        </p:tav>
                                      </p:tavLst>
                                    </p:anim>
                                    <p:anim calcmode="lin" valueType="num">
                                      <p:cBhvr>
                                        <p:cTn id="85" dur="900" decel="100000" fill="hold"/>
                                        <p:tgtEl>
                                          <p:spTgt spid="58"/>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87" fill="hold">
                            <p:stCondLst>
                              <p:cond delay="8500"/>
                            </p:stCondLst>
                            <p:childTnLst>
                              <p:par>
                                <p:cTn id="88" presetID="22" presetClass="entr" presetSubtype="8" fill="hold" nodeType="afterEffect">
                                  <p:stCondLst>
                                    <p:cond delay="0"/>
                                  </p:stCondLst>
                                  <p:childTnLst>
                                    <p:set>
                                      <p:cBhvr>
                                        <p:cTn id="89" dur="1" fill="hold">
                                          <p:stCondLst>
                                            <p:cond delay="0"/>
                                          </p:stCondLst>
                                        </p:cTn>
                                        <p:tgtEl>
                                          <p:spTgt spid="13"/>
                                        </p:tgtEl>
                                        <p:attrNameLst>
                                          <p:attrName>style.visibility</p:attrName>
                                        </p:attrNameLst>
                                      </p:cBhvr>
                                      <p:to>
                                        <p:strVal val="visible"/>
                                      </p:to>
                                    </p:set>
                                    <p:animEffect transition="in" filter="wipe(left)">
                                      <p:cBhvr>
                                        <p:cTn id="90" dur="500"/>
                                        <p:tgtEl>
                                          <p:spTgt spid="13"/>
                                        </p:tgtEl>
                                      </p:cBhvr>
                                    </p:animEffect>
                                  </p:childTnLst>
                                </p:cTn>
                              </p:par>
                            </p:childTnLst>
                          </p:cTn>
                        </p:par>
                        <p:par>
                          <p:cTn id="91" fill="hold">
                            <p:stCondLst>
                              <p:cond delay="9000"/>
                            </p:stCondLst>
                            <p:childTnLst>
                              <p:par>
                                <p:cTn id="92" presetID="53" presetClass="entr" presetSubtype="16" fill="hold" grpId="0" nodeType="afterEffect">
                                  <p:stCondLst>
                                    <p:cond delay="0"/>
                                  </p:stCondLst>
                                  <p:childTnLst>
                                    <p:set>
                                      <p:cBhvr>
                                        <p:cTn id="93" dur="1" fill="hold">
                                          <p:stCondLst>
                                            <p:cond delay="0"/>
                                          </p:stCondLst>
                                        </p:cTn>
                                        <p:tgtEl>
                                          <p:spTgt spid="79"/>
                                        </p:tgtEl>
                                        <p:attrNameLst>
                                          <p:attrName>style.visibility</p:attrName>
                                        </p:attrNameLst>
                                      </p:cBhvr>
                                      <p:to>
                                        <p:strVal val="visible"/>
                                      </p:to>
                                    </p:set>
                                    <p:anim calcmode="lin" valueType="num">
                                      <p:cBhvr>
                                        <p:cTn id="94" dur="500" fill="hold"/>
                                        <p:tgtEl>
                                          <p:spTgt spid="79"/>
                                        </p:tgtEl>
                                        <p:attrNameLst>
                                          <p:attrName>ppt_w</p:attrName>
                                        </p:attrNameLst>
                                      </p:cBhvr>
                                      <p:tavLst>
                                        <p:tav tm="0">
                                          <p:val>
                                            <p:fltVal val="0"/>
                                          </p:val>
                                        </p:tav>
                                        <p:tav tm="100000">
                                          <p:val>
                                            <p:strVal val="#ppt_w"/>
                                          </p:val>
                                        </p:tav>
                                      </p:tavLst>
                                    </p:anim>
                                    <p:anim calcmode="lin" valueType="num">
                                      <p:cBhvr>
                                        <p:cTn id="95" dur="500" fill="hold"/>
                                        <p:tgtEl>
                                          <p:spTgt spid="79"/>
                                        </p:tgtEl>
                                        <p:attrNameLst>
                                          <p:attrName>ppt_h</p:attrName>
                                        </p:attrNameLst>
                                      </p:cBhvr>
                                      <p:tavLst>
                                        <p:tav tm="0">
                                          <p:val>
                                            <p:fltVal val="0"/>
                                          </p:val>
                                        </p:tav>
                                        <p:tav tm="100000">
                                          <p:val>
                                            <p:strVal val="#ppt_h"/>
                                          </p:val>
                                        </p:tav>
                                      </p:tavLst>
                                    </p:anim>
                                    <p:animEffect transition="in" filter="fade">
                                      <p:cBhvr>
                                        <p:cTn id="96" dur="500"/>
                                        <p:tgtEl>
                                          <p:spTgt spid="79"/>
                                        </p:tgtEl>
                                      </p:cBhvr>
                                    </p:animEffect>
                                  </p:childTnLst>
                                </p:cTn>
                              </p:par>
                            </p:childTnLst>
                          </p:cTn>
                        </p:par>
                        <p:par>
                          <p:cTn id="97" fill="hold">
                            <p:stCondLst>
                              <p:cond delay="9500"/>
                            </p:stCondLst>
                            <p:childTnLst>
                              <p:par>
                                <p:cTn id="98" presetID="18" presetClass="entr" presetSubtype="6" fill="hold" grpId="0" nodeType="afterEffect">
                                  <p:stCondLst>
                                    <p:cond delay="0"/>
                                  </p:stCondLst>
                                  <p:childTnLst>
                                    <p:set>
                                      <p:cBhvr>
                                        <p:cTn id="99" dur="1" fill="hold">
                                          <p:stCondLst>
                                            <p:cond delay="0"/>
                                          </p:stCondLst>
                                        </p:cTn>
                                        <p:tgtEl>
                                          <p:spTgt spid="49"/>
                                        </p:tgtEl>
                                        <p:attrNameLst>
                                          <p:attrName>style.visibility</p:attrName>
                                        </p:attrNameLst>
                                      </p:cBhvr>
                                      <p:to>
                                        <p:strVal val="visible"/>
                                      </p:to>
                                    </p:set>
                                    <p:animEffect transition="in" filter="strips(downRight)">
                                      <p:cBhvr>
                                        <p:cTn id="100" dur="500"/>
                                        <p:tgtEl>
                                          <p:spTgt spid="49"/>
                                        </p:tgtEl>
                                      </p:cBhvr>
                                    </p:animEffect>
                                  </p:childTnLst>
                                </p:cTn>
                              </p:par>
                            </p:childTnLst>
                          </p:cTn>
                        </p:par>
                        <p:par>
                          <p:cTn id="101" fill="hold">
                            <p:stCondLst>
                              <p:cond delay="10000"/>
                            </p:stCondLst>
                            <p:childTnLst>
                              <p:par>
                                <p:cTn id="102" presetID="37" presetClass="entr" presetSubtype="0" fill="hold" grpId="0" nodeType="afterEffect">
                                  <p:stCondLst>
                                    <p:cond delay="0"/>
                                  </p:stCondLst>
                                  <p:childTnLst>
                                    <p:set>
                                      <p:cBhvr>
                                        <p:cTn id="103" dur="1" fill="hold">
                                          <p:stCondLst>
                                            <p:cond delay="0"/>
                                          </p:stCondLst>
                                        </p:cTn>
                                        <p:tgtEl>
                                          <p:spTgt spid="61"/>
                                        </p:tgtEl>
                                        <p:attrNameLst>
                                          <p:attrName>style.visibility</p:attrName>
                                        </p:attrNameLst>
                                      </p:cBhvr>
                                      <p:to>
                                        <p:strVal val="visible"/>
                                      </p:to>
                                    </p:set>
                                    <p:animEffect transition="in" filter="fade">
                                      <p:cBhvr>
                                        <p:cTn id="104" dur="1000"/>
                                        <p:tgtEl>
                                          <p:spTgt spid="61"/>
                                        </p:tgtEl>
                                      </p:cBhvr>
                                    </p:animEffect>
                                    <p:anim calcmode="lin" valueType="num">
                                      <p:cBhvr>
                                        <p:cTn id="105" dur="1000" fill="hold"/>
                                        <p:tgtEl>
                                          <p:spTgt spid="61"/>
                                        </p:tgtEl>
                                        <p:attrNameLst>
                                          <p:attrName>ppt_x</p:attrName>
                                        </p:attrNameLst>
                                      </p:cBhvr>
                                      <p:tavLst>
                                        <p:tav tm="0">
                                          <p:val>
                                            <p:strVal val="#ppt_x"/>
                                          </p:val>
                                        </p:tav>
                                        <p:tav tm="100000">
                                          <p:val>
                                            <p:strVal val="#ppt_x"/>
                                          </p:val>
                                        </p:tav>
                                      </p:tavLst>
                                    </p:anim>
                                    <p:anim calcmode="lin" valueType="num">
                                      <p:cBhvr>
                                        <p:cTn id="106" dur="900" decel="100000" fill="hold"/>
                                        <p:tgtEl>
                                          <p:spTgt spid="61"/>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108" fill="hold">
                            <p:stCondLst>
                              <p:cond delay="11000"/>
                            </p:stCondLst>
                            <p:childTnLst>
                              <p:par>
                                <p:cTn id="109" presetID="22" presetClass="entr" presetSubtype="8" fill="hold" nodeType="afterEffect">
                                  <p:stCondLst>
                                    <p:cond delay="0"/>
                                  </p:stCondLst>
                                  <p:childTnLst>
                                    <p:set>
                                      <p:cBhvr>
                                        <p:cTn id="110" dur="1" fill="hold">
                                          <p:stCondLst>
                                            <p:cond delay="0"/>
                                          </p:stCondLst>
                                        </p:cTn>
                                        <p:tgtEl>
                                          <p:spTgt spid="14"/>
                                        </p:tgtEl>
                                        <p:attrNameLst>
                                          <p:attrName>style.visibility</p:attrName>
                                        </p:attrNameLst>
                                      </p:cBhvr>
                                      <p:to>
                                        <p:strVal val="visible"/>
                                      </p:to>
                                    </p:set>
                                    <p:animEffect transition="in" filter="wipe(left)">
                                      <p:cBhvr>
                                        <p:cTn id="111" dur="500"/>
                                        <p:tgtEl>
                                          <p:spTgt spid="14"/>
                                        </p:tgtEl>
                                      </p:cBhvr>
                                    </p:animEffect>
                                  </p:childTnLst>
                                </p:cTn>
                              </p:par>
                            </p:childTnLst>
                          </p:cTn>
                        </p:par>
                        <p:par>
                          <p:cTn id="112" fill="hold">
                            <p:stCondLst>
                              <p:cond delay="11500"/>
                            </p:stCondLst>
                            <p:childTnLst>
                              <p:par>
                                <p:cTn id="113" presetID="53" presetClass="entr" presetSubtype="16" fill="hold" grpId="0" nodeType="afterEffect">
                                  <p:stCondLst>
                                    <p:cond delay="0"/>
                                  </p:stCondLst>
                                  <p:childTnLst>
                                    <p:set>
                                      <p:cBhvr>
                                        <p:cTn id="114" dur="1" fill="hold">
                                          <p:stCondLst>
                                            <p:cond delay="0"/>
                                          </p:stCondLst>
                                        </p:cTn>
                                        <p:tgtEl>
                                          <p:spTgt spid="82"/>
                                        </p:tgtEl>
                                        <p:attrNameLst>
                                          <p:attrName>style.visibility</p:attrName>
                                        </p:attrNameLst>
                                      </p:cBhvr>
                                      <p:to>
                                        <p:strVal val="visible"/>
                                      </p:to>
                                    </p:set>
                                    <p:anim calcmode="lin" valueType="num">
                                      <p:cBhvr>
                                        <p:cTn id="115" dur="500" fill="hold"/>
                                        <p:tgtEl>
                                          <p:spTgt spid="82"/>
                                        </p:tgtEl>
                                        <p:attrNameLst>
                                          <p:attrName>ppt_w</p:attrName>
                                        </p:attrNameLst>
                                      </p:cBhvr>
                                      <p:tavLst>
                                        <p:tav tm="0">
                                          <p:val>
                                            <p:fltVal val="0"/>
                                          </p:val>
                                        </p:tav>
                                        <p:tav tm="100000">
                                          <p:val>
                                            <p:strVal val="#ppt_w"/>
                                          </p:val>
                                        </p:tav>
                                      </p:tavLst>
                                    </p:anim>
                                    <p:anim calcmode="lin" valueType="num">
                                      <p:cBhvr>
                                        <p:cTn id="116" dur="500" fill="hold"/>
                                        <p:tgtEl>
                                          <p:spTgt spid="82"/>
                                        </p:tgtEl>
                                        <p:attrNameLst>
                                          <p:attrName>ppt_h</p:attrName>
                                        </p:attrNameLst>
                                      </p:cBhvr>
                                      <p:tavLst>
                                        <p:tav tm="0">
                                          <p:val>
                                            <p:fltVal val="0"/>
                                          </p:val>
                                        </p:tav>
                                        <p:tav tm="100000">
                                          <p:val>
                                            <p:strVal val="#ppt_h"/>
                                          </p:val>
                                        </p:tav>
                                      </p:tavLst>
                                    </p:anim>
                                    <p:animEffect transition="in" filter="fade">
                                      <p:cBhvr>
                                        <p:cTn id="117" dur="500"/>
                                        <p:tgtEl>
                                          <p:spTgt spid="82"/>
                                        </p:tgtEl>
                                      </p:cBhvr>
                                    </p:animEffect>
                                  </p:childTnLst>
                                </p:cTn>
                              </p:par>
                            </p:childTnLst>
                          </p:cTn>
                        </p:par>
                        <p:par>
                          <p:cTn id="118" fill="hold">
                            <p:stCondLst>
                              <p:cond delay="12000"/>
                            </p:stCondLst>
                            <p:childTnLst>
                              <p:par>
                                <p:cTn id="119" presetID="18" presetClass="entr" presetSubtype="12" fill="hold" grpId="0" nodeType="afterEffect">
                                  <p:stCondLst>
                                    <p:cond delay="0"/>
                                  </p:stCondLst>
                                  <p:childTnLst>
                                    <p:set>
                                      <p:cBhvr>
                                        <p:cTn id="120" dur="1" fill="hold">
                                          <p:stCondLst>
                                            <p:cond delay="0"/>
                                          </p:stCondLst>
                                        </p:cTn>
                                        <p:tgtEl>
                                          <p:spTgt spid="48"/>
                                        </p:tgtEl>
                                        <p:attrNameLst>
                                          <p:attrName>style.visibility</p:attrName>
                                        </p:attrNameLst>
                                      </p:cBhvr>
                                      <p:to>
                                        <p:strVal val="visible"/>
                                      </p:to>
                                    </p:set>
                                    <p:animEffect transition="in" filter="strips(downLeft)">
                                      <p:cBhvr>
                                        <p:cTn id="121" dur="500"/>
                                        <p:tgtEl>
                                          <p:spTgt spid="48"/>
                                        </p:tgtEl>
                                      </p:cBhvr>
                                    </p:animEffect>
                                  </p:childTnLst>
                                </p:cTn>
                              </p:par>
                            </p:childTnLst>
                          </p:cTn>
                        </p:par>
                        <p:par>
                          <p:cTn id="122" fill="hold">
                            <p:stCondLst>
                              <p:cond delay="12500"/>
                            </p:stCondLst>
                            <p:childTnLst>
                              <p:par>
                                <p:cTn id="123" presetID="37" presetClass="entr" presetSubtype="0" fill="hold" grpId="0" nodeType="afterEffect">
                                  <p:stCondLst>
                                    <p:cond delay="0"/>
                                  </p:stCondLst>
                                  <p:childTnLst>
                                    <p:set>
                                      <p:cBhvr>
                                        <p:cTn id="124" dur="1" fill="hold">
                                          <p:stCondLst>
                                            <p:cond delay="0"/>
                                          </p:stCondLst>
                                        </p:cTn>
                                        <p:tgtEl>
                                          <p:spTgt spid="67"/>
                                        </p:tgtEl>
                                        <p:attrNameLst>
                                          <p:attrName>style.visibility</p:attrName>
                                        </p:attrNameLst>
                                      </p:cBhvr>
                                      <p:to>
                                        <p:strVal val="visible"/>
                                      </p:to>
                                    </p:set>
                                    <p:animEffect transition="in" filter="fade">
                                      <p:cBhvr>
                                        <p:cTn id="125" dur="1000"/>
                                        <p:tgtEl>
                                          <p:spTgt spid="67"/>
                                        </p:tgtEl>
                                      </p:cBhvr>
                                    </p:animEffect>
                                    <p:anim calcmode="lin" valueType="num">
                                      <p:cBhvr>
                                        <p:cTn id="126" dur="1000" fill="hold"/>
                                        <p:tgtEl>
                                          <p:spTgt spid="67"/>
                                        </p:tgtEl>
                                        <p:attrNameLst>
                                          <p:attrName>ppt_x</p:attrName>
                                        </p:attrNameLst>
                                      </p:cBhvr>
                                      <p:tavLst>
                                        <p:tav tm="0">
                                          <p:val>
                                            <p:strVal val="#ppt_x"/>
                                          </p:val>
                                        </p:tav>
                                        <p:tav tm="100000">
                                          <p:val>
                                            <p:strVal val="#ppt_x"/>
                                          </p:val>
                                        </p:tav>
                                      </p:tavLst>
                                    </p:anim>
                                    <p:anim calcmode="lin" valueType="num">
                                      <p:cBhvr>
                                        <p:cTn id="127" dur="900" decel="100000" fill="hold"/>
                                        <p:tgtEl>
                                          <p:spTgt spid="67"/>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129" fill="hold">
                            <p:stCondLst>
                              <p:cond delay="13500"/>
                            </p:stCondLst>
                            <p:childTnLst>
                              <p:par>
                                <p:cTn id="130" presetID="22" presetClass="entr" presetSubtype="2" fill="hold" nodeType="afterEffect">
                                  <p:stCondLst>
                                    <p:cond delay="0"/>
                                  </p:stCondLst>
                                  <p:childTnLst>
                                    <p:set>
                                      <p:cBhvr>
                                        <p:cTn id="131" dur="1" fill="hold">
                                          <p:stCondLst>
                                            <p:cond delay="0"/>
                                          </p:stCondLst>
                                        </p:cTn>
                                        <p:tgtEl>
                                          <p:spTgt spid="12"/>
                                        </p:tgtEl>
                                        <p:attrNameLst>
                                          <p:attrName>style.visibility</p:attrName>
                                        </p:attrNameLst>
                                      </p:cBhvr>
                                      <p:to>
                                        <p:strVal val="visible"/>
                                      </p:to>
                                    </p:set>
                                    <p:animEffect transition="in" filter="wipe(right)">
                                      <p:cBhvr>
                                        <p:cTn id="1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4" grpId="0">
        <p:bldSub>
          <a:bldChart bld="category"/>
        </p:bldSub>
      </p:bldGraphic>
      <p:bldP spid="45" grpId="0" animBg="1"/>
      <p:bldP spid="46" grpId="0" animBg="1"/>
      <p:bldP spid="47" grpId="0" animBg="1"/>
      <p:bldP spid="48" grpId="0" animBg="1"/>
      <p:bldP spid="49" grpId="0" animBg="1"/>
      <p:bldP spid="77" grpId="0"/>
      <p:bldP spid="78" grpId="0"/>
      <p:bldP spid="79" grpId="0"/>
      <p:bldP spid="82" grpId="0"/>
      <p:bldP spid="58" grpId="0" animBg="1"/>
      <p:bldP spid="61" grpId="0" animBg="1"/>
      <p:bldP spid="64" grpId="0" animBg="1"/>
      <p:bldP spid="67" grpId="0" animBg="1"/>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1306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2017-10-03T22:27:12Z</dcterms:modified>
</cp:coreProperties>
</file>