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6"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645569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862817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Pie 47"/>
          <p:cNvSpPr/>
          <p:nvPr/>
        </p:nvSpPr>
        <p:spPr>
          <a:xfrm rot="14400000">
            <a:off x="3179719" y="3071287"/>
            <a:ext cx="5235616" cy="5235613"/>
          </a:xfrm>
          <a:prstGeom prst="pie">
            <a:avLst>
              <a:gd name="adj1" fmla="val 19772512"/>
              <a:gd name="adj2" fmla="val 1957"/>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9" name="Pie 48"/>
          <p:cNvSpPr/>
          <p:nvPr/>
        </p:nvSpPr>
        <p:spPr>
          <a:xfrm rot="14400000">
            <a:off x="3066555" y="2898711"/>
            <a:ext cx="5638275" cy="5638272"/>
          </a:xfrm>
          <a:prstGeom prst="pie">
            <a:avLst>
              <a:gd name="adj1" fmla="val 66223"/>
              <a:gd name="adj2" fmla="val 1760319"/>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Pie 49"/>
          <p:cNvSpPr/>
          <p:nvPr/>
        </p:nvSpPr>
        <p:spPr>
          <a:xfrm rot="14400000">
            <a:off x="2988517" y="2785702"/>
            <a:ext cx="5854448" cy="5854445"/>
          </a:xfrm>
          <a:prstGeom prst="pie">
            <a:avLst>
              <a:gd name="adj1" fmla="val 1867033"/>
              <a:gd name="adj2" fmla="val 3617413"/>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Pie 50"/>
          <p:cNvSpPr/>
          <p:nvPr/>
        </p:nvSpPr>
        <p:spPr>
          <a:xfrm rot="14400000">
            <a:off x="2744751" y="2480532"/>
            <a:ext cx="6450379" cy="6450379"/>
          </a:xfrm>
          <a:prstGeom prst="pie">
            <a:avLst>
              <a:gd name="adj1" fmla="val 3713820"/>
              <a:gd name="adj2" fmla="val 7189399"/>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Pie 53"/>
          <p:cNvSpPr/>
          <p:nvPr/>
        </p:nvSpPr>
        <p:spPr>
          <a:xfrm rot="14400000">
            <a:off x="3392641" y="3315444"/>
            <a:ext cx="4809771" cy="4809768"/>
          </a:xfrm>
          <a:prstGeom prst="pie">
            <a:avLst>
              <a:gd name="adj1" fmla="val 18043853"/>
              <a:gd name="adj2" fmla="val 19624360"/>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56" name="Group 134"/>
          <p:cNvGrpSpPr>
            <a:grpSpLocks noChangeAspect="1"/>
          </p:cNvGrpSpPr>
          <p:nvPr/>
        </p:nvGrpSpPr>
        <p:grpSpPr>
          <a:xfrm>
            <a:off x="5290175" y="4898869"/>
            <a:ext cx="1573920" cy="1575235"/>
            <a:chOff x="3287425" y="1417883"/>
            <a:chExt cx="648499" cy="649042"/>
          </a:xfrm>
        </p:grpSpPr>
        <p:sp>
          <p:nvSpPr>
            <p:cNvPr id="57" name="Oval 56"/>
            <p:cNvSpPr>
              <a:spLocks noChangeAspect="1"/>
            </p:cNvSpPr>
            <p:nvPr/>
          </p:nvSpPr>
          <p:spPr>
            <a:xfrm>
              <a:off x="3287425" y="1417883"/>
              <a:ext cx="648499" cy="64904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bg1"/>
                </a:solidFill>
                <a:latin typeface="+mj-lt"/>
              </a:endParaRPr>
            </a:p>
          </p:txBody>
        </p:sp>
        <p:sp>
          <p:nvSpPr>
            <p:cNvPr id="58" name="Oval 57"/>
            <p:cNvSpPr>
              <a:spLocks noChangeAspect="1"/>
            </p:cNvSpPr>
            <p:nvPr/>
          </p:nvSpPr>
          <p:spPr>
            <a:xfrm>
              <a:off x="3362252" y="1492773"/>
              <a:ext cx="498845" cy="499263"/>
            </a:xfrm>
            <a:prstGeom prst="ellipse">
              <a:avLst/>
            </a:prstGeom>
            <a:solidFill>
              <a:srgbClr val="3E64A6"/>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b="1" dirty="0">
                <a:solidFill>
                  <a:schemeClr val="bg1"/>
                </a:solidFill>
                <a:latin typeface="+mj-lt"/>
              </a:endParaRPr>
            </a:p>
          </p:txBody>
        </p:sp>
      </p:grpSp>
      <p:sp>
        <p:nvSpPr>
          <p:cNvPr id="68" name="Text Placeholder 3"/>
          <p:cNvSpPr txBox="1">
            <a:spLocks/>
          </p:cNvSpPr>
          <p:nvPr/>
        </p:nvSpPr>
        <p:spPr>
          <a:xfrm>
            <a:off x="3605309" y="5087220"/>
            <a:ext cx="716542" cy="492443"/>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200" dirty="0">
                <a:solidFill>
                  <a:schemeClr val="bg1"/>
                </a:solidFill>
              </a:rPr>
              <a:t>17%</a:t>
            </a:r>
          </a:p>
        </p:txBody>
      </p:sp>
      <p:sp>
        <p:nvSpPr>
          <p:cNvPr id="69" name="Text Placeholder 3"/>
          <p:cNvSpPr txBox="1">
            <a:spLocks/>
          </p:cNvSpPr>
          <p:nvPr/>
        </p:nvSpPr>
        <p:spPr>
          <a:xfrm>
            <a:off x="6149166" y="3352192"/>
            <a:ext cx="716543" cy="492443"/>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200" dirty="0">
                <a:solidFill>
                  <a:schemeClr val="bg1"/>
                </a:solidFill>
              </a:rPr>
              <a:t>45%</a:t>
            </a:r>
          </a:p>
        </p:txBody>
      </p:sp>
      <p:sp>
        <p:nvSpPr>
          <p:cNvPr id="70" name="Text Placeholder 3"/>
          <p:cNvSpPr txBox="1">
            <a:spLocks/>
          </p:cNvSpPr>
          <p:nvPr/>
        </p:nvSpPr>
        <p:spPr>
          <a:xfrm>
            <a:off x="4034271" y="4080216"/>
            <a:ext cx="716542" cy="492443"/>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200" dirty="0">
                <a:solidFill>
                  <a:schemeClr val="bg1"/>
                </a:solidFill>
              </a:rPr>
              <a:t>21%</a:t>
            </a:r>
          </a:p>
        </p:txBody>
      </p:sp>
      <p:sp>
        <p:nvSpPr>
          <p:cNvPr id="71" name="Text Placeholder 3"/>
          <p:cNvSpPr txBox="1">
            <a:spLocks/>
          </p:cNvSpPr>
          <p:nvPr/>
        </p:nvSpPr>
        <p:spPr>
          <a:xfrm>
            <a:off x="5004710" y="3397415"/>
            <a:ext cx="716542" cy="492443"/>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200" dirty="0">
                <a:solidFill>
                  <a:schemeClr val="bg1"/>
                </a:solidFill>
              </a:rPr>
              <a:t>32%</a:t>
            </a:r>
          </a:p>
        </p:txBody>
      </p:sp>
      <p:sp>
        <p:nvSpPr>
          <p:cNvPr id="78" name="Text Placeholder 3"/>
          <p:cNvSpPr txBox="1">
            <a:spLocks/>
          </p:cNvSpPr>
          <p:nvPr/>
        </p:nvSpPr>
        <p:spPr>
          <a:xfrm>
            <a:off x="7323333" y="4549555"/>
            <a:ext cx="716543" cy="492443"/>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200" dirty="0">
                <a:solidFill>
                  <a:schemeClr val="bg1"/>
                </a:solidFill>
              </a:rPr>
              <a:t>82%</a:t>
            </a:r>
          </a:p>
        </p:txBody>
      </p:sp>
      <p:sp>
        <p:nvSpPr>
          <p:cNvPr id="34" name="TextBox 33"/>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35" name="TextBox 34"/>
          <p:cNvSpPr txBox="1"/>
          <p:nvPr/>
        </p:nvSpPr>
        <p:spPr>
          <a:xfrm>
            <a:off x="133811" y="4861186"/>
            <a:ext cx="3152441" cy="892552"/>
          </a:xfrm>
          <a:prstGeom prst="rect">
            <a:avLst/>
          </a:prstGeom>
          <a:noFill/>
        </p:spPr>
        <p:txBody>
          <a:bodyPr wrap="square" rtlCol="0">
            <a:spAutoFit/>
          </a:bodyPr>
          <a:lstStyle/>
          <a:p>
            <a:r>
              <a:rPr lang="en-US" sz="1400" b="1" dirty="0">
                <a:solidFill>
                  <a:srgbClr val="FE4A1E"/>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36" name="TextBox 35"/>
          <p:cNvSpPr txBox="1"/>
          <p:nvPr/>
        </p:nvSpPr>
        <p:spPr>
          <a:xfrm>
            <a:off x="133811" y="3517754"/>
            <a:ext cx="3339792" cy="892552"/>
          </a:xfrm>
          <a:prstGeom prst="rect">
            <a:avLst/>
          </a:prstGeom>
          <a:noFill/>
        </p:spPr>
        <p:txBody>
          <a:bodyPr wrap="square" rtlCol="0">
            <a:spAutoFit/>
          </a:bodyPr>
          <a:lstStyle/>
          <a:p>
            <a:r>
              <a:rPr lang="en-US" sz="1400" b="1" dirty="0">
                <a:solidFill>
                  <a:srgbClr val="5C9AD3"/>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37" name="TextBox 36"/>
          <p:cNvSpPr txBox="1"/>
          <p:nvPr/>
        </p:nvSpPr>
        <p:spPr>
          <a:xfrm>
            <a:off x="1856982" y="2185754"/>
            <a:ext cx="3471224" cy="892552"/>
          </a:xfrm>
          <a:prstGeom prst="rect">
            <a:avLst/>
          </a:prstGeom>
          <a:noFill/>
        </p:spPr>
        <p:txBody>
          <a:bodyPr wrap="square" rtlCol="0">
            <a:spAutoFit/>
          </a:bodyPr>
          <a:lstStyle/>
          <a:p>
            <a:r>
              <a:rPr lang="en-US" sz="1400" b="1" dirty="0">
                <a:solidFill>
                  <a:srgbClr val="44546B"/>
                </a:solidFill>
                <a:latin typeface="Candara" panose="020E0502030303020204" pitchFamily="34" charset="0"/>
              </a:rPr>
              <a:t>LOREM IPSUM</a:t>
            </a:r>
          </a:p>
          <a:p>
            <a:endParaRPr lang="en-US" sz="200" dirty="0">
              <a:solidFill>
                <a:srgbClr val="44546B"/>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38" name="TextBox 37"/>
          <p:cNvSpPr txBox="1"/>
          <p:nvPr/>
        </p:nvSpPr>
        <p:spPr>
          <a:xfrm>
            <a:off x="9399709" y="4676520"/>
            <a:ext cx="2533560" cy="1077218"/>
          </a:xfrm>
          <a:prstGeom prst="rect">
            <a:avLst/>
          </a:prstGeom>
          <a:noFill/>
        </p:spPr>
        <p:txBody>
          <a:bodyPr wrap="square" rtlCol="0">
            <a:spAutoFit/>
          </a:bodyPr>
          <a:lstStyle/>
          <a:p>
            <a:r>
              <a:rPr lang="en-US" sz="1400" b="1" dirty="0">
                <a:solidFill>
                  <a:srgbClr val="939393"/>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39" name="TextBox 38"/>
          <p:cNvSpPr txBox="1"/>
          <p:nvPr/>
        </p:nvSpPr>
        <p:spPr>
          <a:xfrm>
            <a:off x="6748754" y="2052137"/>
            <a:ext cx="4689837" cy="707886"/>
          </a:xfrm>
          <a:prstGeom prst="rect">
            <a:avLst/>
          </a:prstGeom>
          <a:noFill/>
        </p:spPr>
        <p:txBody>
          <a:bodyPr wrap="square" rtlCol="0">
            <a:spAutoFit/>
          </a:bodyPr>
          <a:lstStyle/>
          <a:p>
            <a:r>
              <a:rPr lang="en-US" sz="1400" b="1" dirty="0">
                <a:solidFill>
                  <a:srgbClr val="7A7A7A"/>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21" name="Picture 20">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923637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left)">
                                      <p:cBhvr>
                                        <p:cTn id="7" dur="500"/>
                                        <p:tgtEl>
                                          <p:spTgt spid="34"/>
                                        </p:tgtEl>
                                      </p:cBhvr>
                                    </p:animEffect>
                                  </p:childTnLst>
                                </p:cTn>
                              </p:par>
                            </p:childTnLst>
                          </p:cTn>
                        </p:par>
                        <p:par>
                          <p:cTn id="8" fill="hold">
                            <p:stCondLst>
                              <p:cond delay="500"/>
                            </p:stCondLst>
                            <p:childTnLst>
                              <p:par>
                                <p:cTn id="9" presetID="53" presetClass="entr" presetSubtype="0" fill="hold" nodeType="afterEffect">
                                  <p:stCondLst>
                                    <p:cond delay="0"/>
                                  </p:stCondLst>
                                  <p:childTnLst>
                                    <p:set>
                                      <p:cBhvr>
                                        <p:cTn id="10" dur="1" fill="hold">
                                          <p:stCondLst>
                                            <p:cond delay="0"/>
                                          </p:stCondLst>
                                        </p:cTn>
                                        <p:tgtEl>
                                          <p:spTgt spid="56"/>
                                        </p:tgtEl>
                                        <p:attrNameLst>
                                          <p:attrName>style.visibility</p:attrName>
                                        </p:attrNameLst>
                                      </p:cBhvr>
                                      <p:to>
                                        <p:strVal val="visible"/>
                                      </p:to>
                                    </p:set>
                                    <p:anim calcmode="lin" valueType="num">
                                      <p:cBhvr>
                                        <p:cTn id="11" dur="500" fill="hold"/>
                                        <p:tgtEl>
                                          <p:spTgt spid="56"/>
                                        </p:tgtEl>
                                        <p:attrNameLst>
                                          <p:attrName>ppt_w</p:attrName>
                                        </p:attrNameLst>
                                      </p:cBhvr>
                                      <p:tavLst>
                                        <p:tav tm="0">
                                          <p:val>
                                            <p:fltVal val="0"/>
                                          </p:val>
                                        </p:tav>
                                        <p:tav tm="100000">
                                          <p:val>
                                            <p:strVal val="#ppt_w"/>
                                          </p:val>
                                        </p:tav>
                                      </p:tavLst>
                                    </p:anim>
                                    <p:anim calcmode="lin" valueType="num">
                                      <p:cBhvr>
                                        <p:cTn id="12" dur="500" fill="hold"/>
                                        <p:tgtEl>
                                          <p:spTgt spid="56"/>
                                        </p:tgtEl>
                                        <p:attrNameLst>
                                          <p:attrName>ppt_h</p:attrName>
                                        </p:attrNameLst>
                                      </p:cBhvr>
                                      <p:tavLst>
                                        <p:tav tm="0">
                                          <p:val>
                                            <p:fltVal val="0"/>
                                          </p:val>
                                        </p:tav>
                                        <p:tav tm="100000">
                                          <p:val>
                                            <p:strVal val="#ppt_h"/>
                                          </p:val>
                                        </p:tav>
                                      </p:tavLst>
                                    </p:anim>
                                    <p:animEffect transition="in" filter="fade">
                                      <p:cBhvr>
                                        <p:cTn id="13" dur="500"/>
                                        <p:tgtEl>
                                          <p:spTgt spid="56"/>
                                        </p:tgtEl>
                                      </p:cBhvr>
                                    </p:animEffect>
                                  </p:childTnLst>
                                </p:cTn>
                              </p:par>
                            </p:childTnLst>
                          </p:cTn>
                        </p:par>
                        <p:par>
                          <p:cTn id="14" fill="hold">
                            <p:stCondLst>
                              <p:cond delay="1000"/>
                            </p:stCondLst>
                            <p:childTnLst>
                              <p:par>
                                <p:cTn id="15" presetID="18" presetClass="entr" presetSubtype="9" fill="hold" grpId="0" nodeType="afterEffect">
                                  <p:stCondLst>
                                    <p:cond delay="0"/>
                                  </p:stCondLst>
                                  <p:childTnLst>
                                    <p:set>
                                      <p:cBhvr>
                                        <p:cTn id="16" dur="1" fill="hold">
                                          <p:stCondLst>
                                            <p:cond delay="0"/>
                                          </p:stCondLst>
                                        </p:cTn>
                                        <p:tgtEl>
                                          <p:spTgt spid="54"/>
                                        </p:tgtEl>
                                        <p:attrNameLst>
                                          <p:attrName>style.visibility</p:attrName>
                                        </p:attrNameLst>
                                      </p:cBhvr>
                                      <p:to>
                                        <p:strVal val="visible"/>
                                      </p:to>
                                    </p:set>
                                    <p:animEffect transition="in" filter="strips(upLeft)">
                                      <p:cBhvr>
                                        <p:cTn id="17" dur="500"/>
                                        <p:tgtEl>
                                          <p:spTgt spid="54"/>
                                        </p:tgtEl>
                                      </p:cBhvr>
                                    </p:animEffect>
                                  </p:childTnLst>
                                </p:cTn>
                              </p:par>
                            </p:childTnLst>
                          </p:cTn>
                        </p:par>
                        <p:par>
                          <p:cTn id="18" fill="hold">
                            <p:stCondLst>
                              <p:cond delay="1500"/>
                            </p:stCondLst>
                            <p:childTnLst>
                              <p:par>
                                <p:cTn id="19" presetID="53" presetClass="entr" presetSubtype="0" fill="hold" grpId="0" nodeType="afterEffect">
                                  <p:stCondLst>
                                    <p:cond delay="0"/>
                                  </p:stCondLst>
                                  <p:childTnLst>
                                    <p:set>
                                      <p:cBhvr>
                                        <p:cTn id="20" dur="1" fill="hold">
                                          <p:stCondLst>
                                            <p:cond delay="0"/>
                                          </p:stCondLst>
                                        </p:cTn>
                                        <p:tgtEl>
                                          <p:spTgt spid="68"/>
                                        </p:tgtEl>
                                        <p:attrNameLst>
                                          <p:attrName>style.visibility</p:attrName>
                                        </p:attrNameLst>
                                      </p:cBhvr>
                                      <p:to>
                                        <p:strVal val="visible"/>
                                      </p:to>
                                    </p:set>
                                    <p:anim calcmode="lin" valueType="num">
                                      <p:cBhvr>
                                        <p:cTn id="21" dur="500" fill="hold"/>
                                        <p:tgtEl>
                                          <p:spTgt spid="68"/>
                                        </p:tgtEl>
                                        <p:attrNameLst>
                                          <p:attrName>ppt_w</p:attrName>
                                        </p:attrNameLst>
                                      </p:cBhvr>
                                      <p:tavLst>
                                        <p:tav tm="0">
                                          <p:val>
                                            <p:fltVal val="0"/>
                                          </p:val>
                                        </p:tav>
                                        <p:tav tm="100000">
                                          <p:val>
                                            <p:strVal val="#ppt_w"/>
                                          </p:val>
                                        </p:tav>
                                      </p:tavLst>
                                    </p:anim>
                                    <p:anim calcmode="lin" valueType="num">
                                      <p:cBhvr>
                                        <p:cTn id="22" dur="500" fill="hold"/>
                                        <p:tgtEl>
                                          <p:spTgt spid="68"/>
                                        </p:tgtEl>
                                        <p:attrNameLst>
                                          <p:attrName>ppt_h</p:attrName>
                                        </p:attrNameLst>
                                      </p:cBhvr>
                                      <p:tavLst>
                                        <p:tav tm="0">
                                          <p:val>
                                            <p:fltVal val="0"/>
                                          </p:val>
                                        </p:tav>
                                        <p:tav tm="100000">
                                          <p:val>
                                            <p:strVal val="#ppt_h"/>
                                          </p:val>
                                        </p:tav>
                                      </p:tavLst>
                                    </p:anim>
                                    <p:animEffect transition="in" filter="fade">
                                      <p:cBhvr>
                                        <p:cTn id="23" dur="500"/>
                                        <p:tgtEl>
                                          <p:spTgt spid="68"/>
                                        </p:tgtEl>
                                      </p:cBhvr>
                                    </p:animEffect>
                                  </p:childTnLst>
                                </p:cTn>
                              </p:par>
                            </p:childTnLst>
                          </p:cTn>
                        </p:par>
                        <p:par>
                          <p:cTn id="24" fill="hold">
                            <p:stCondLst>
                              <p:cond delay="2000"/>
                            </p:stCondLst>
                            <p:childTnLst>
                              <p:par>
                                <p:cTn id="25" presetID="22" presetClass="entr" presetSubtype="1" fill="hold" grpId="0" nodeType="afterEffect">
                                  <p:stCondLst>
                                    <p:cond delay="0"/>
                                  </p:stCondLst>
                                  <p:childTnLst>
                                    <p:set>
                                      <p:cBhvr>
                                        <p:cTn id="26" dur="1" fill="hold">
                                          <p:stCondLst>
                                            <p:cond delay="0"/>
                                          </p:stCondLst>
                                        </p:cTn>
                                        <p:tgtEl>
                                          <p:spTgt spid="35"/>
                                        </p:tgtEl>
                                        <p:attrNameLst>
                                          <p:attrName>style.visibility</p:attrName>
                                        </p:attrNameLst>
                                      </p:cBhvr>
                                      <p:to>
                                        <p:strVal val="visible"/>
                                      </p:to>
                                    </p:set>
                                    <p:animEffect transition="in" filter="wipe(up)">
                                      <p:cBhvr>
                                        <p:cTn id="27" dur="500"/>
                                        <p:tgtEl>
                                          <p:spTgt spid="35"/>
                                        </p:tgtEl>
                                      </p:cBhvr>
                                    </p:animEffect>
                                  </p:childTnLst>
                                </p:cTn>
                              </p:par>
                            </p:childTnLst>
                          </p:cTn>
                        </p:par>
                        <p:par>
                          <p:cTn id="28" fill="hold">
                            <p:stCondLst>
                              <p:cond delay="2500"/>
                            </p:stCondLst>
                            <p:childTnLst>
                              <p:par>
                                <p:cTn id="29" presetID="18" presetClass="entr" presetSubtype="9" fill="hold" grpId="0" nodeType="afterEffect">
                                  <p:stCondLst>
                                    <p:cond delay="0"/>
                                  </p:stCondLst>
                                  <p:childTnLst>
                                    <p:set>
                                      <p:cBhvr>
                                        <p:cTn id="30" dur="1" fill="hold">
                                          <p:stCondLst>
                                            <p:cond delay="0"/>
                                          </p:stCondLst>
                                        </p:cTn>
                                        <p:tgtEl>
                                          <p:spTgt spid="48"/>
                                        </p:tgtEl>
                                        <p:attrNameLst>
                                          <p:attrName>style.visibility</p:attrName>
                                        </p:attrNameLst>
                                      </p:cBhvr>
                                      <p:to>
                                        <p:strVal val="visible"/>
                                      </p:to>
                                    </p:set>
                                    <p:animEffect transition="in" filter="strips(upLeft)">
                                      <p:cBhvr>
                                        <p:cTn id="31" dur="500"/>
                                        <p:tgtEl>
                                          <p:spTgt spid="48"/>
                                        </p:tgtEl>
                                      </p:cBhvr>
                                    </p:animEffect>
                                  </p:childTnLst>
                                </p:cTn>
                              </p:par>
                            </p:childTnLst>
                          </p:cTn>
                        </p:par>
                        <p:par>
                          <p:cTn id="32" fill="hold">
                            <p:stCondLst>
                              <p:cond delay="3000"/>
                            </p:stCondLst>
                            <p:childTnLst>
                              <p:par>
                                <p:cTn id="33" presetID="53" presetClass="entr" presetSubtype="0" fill="hold" grpId="0" nodeType="afterEffect">
                                  <p:stCondLst>
                                    <p:cond delay="0"/>
                                  </p:stCondLst>
                                  <p:childTnLst>
                                    <p:set>
                                      <p:cBhvr>
                                        <p:cTn id="34" dur="1" fill="hold">
                                          <p:stCondLst>
                                            <p:cond delay="0"/>
                                          </p:stCondLst>
                                        </p:cTn>
                                        <p:tgtEl>
                                          <p:spTgt spid="70"/>
                                        </p:tgtEl>
                                        <p:attrNameLst>
                                          <p:attrName>style.visibility</p:attrName>
                                        </p:attrNameLst>
                                      </p:cBhvr>
                                      <p:to>
                                        <p:strVal val="visible"/>
                                      </p:to>
                                    </p:set>
                                    <p:anim calcmode="lin" valueType="num">
                                      <p:cBhvr>
                                        <p:cTn id="35" dur="500" fill="hold"/>
                                        <p:tgtEl>
                                          <p:spTgt spid="70"/>
                                        </p:tgtEl>
                                        <p:attrNameLst>
                                          <p:attrName>ppt_w</p:attrName>
                                        </p:attrNameLst>
                                      </p:cBhvr>
                                      <p:tavLst>
                                        <p:tav tm="0">
                                          <p:val>
                                            <p:fltVal val="0"/>
                                          </p:val>
                                        </p:tav>
                                        <p:tav tm="100000">
                                          <p:val>
                                            <p:strVal val="#ppt_w"/>
                                          </p:val>
                                        </p:tav>
                                      </p:tavLst>
                                    </p:anim>
                                    <p:anim calcmode="lin" valueType="num">
                                      <p:cBhvr>
                                        <p:cTn id="36" dur="500" fill="hold"/>
                                        <p:tgtEl>
                                          <p:spTgt spid="70"/>
                                        </p:tgtEl>
                                        <p:attrNameLst>
                                          <p:attrName>ppt_h</p:attrName>
                                        </p:attrNameLst>
                                      </p:cBhvr>
                                      <p:tavLst>
                                        <p:tav tm="0">
                                          <p:val>
                                            <p:fltVal val="0"/>
                                          </p:val>
                                        </p:tav>
                                        <p:tav tm="100000">
                                          <p:val>
                                            <p:strVal val="#ppt_h"/>
                                          </p:val>
                                        </p:tav>
                                      </p:tavLst>
                                    </p:anim>
                                    <p:animEffect transition="in" filter="fade">
                                      <p:cBhvr>
                                        <p:cTn id="37" dur="500"/>
                                        <p:tgtEl>
                                          <p:spTgt spid="70"/>
                                        </p:tgtEl>
                                      </p:cBhvr>
                                    </p:animEffect>
                                  </p:childTnLst>
                                </p:cTn>
                              </p:par>
                            </p:childTnLst>
                          </p:cTn>
                        </p:par>
                        <p:par>
                          <p:cTn id="38" fill="hold">
                            <p:stCondLst>
                              <p:cond delay="3500"/>
                            </p:stCondLst>
                            <p:childTnLst>
                              <p:par>
                                <p:cTn id="39" presetID="22" presetClass="entr" presetSubtype="1" fill="hold" grpId="0" nodeType="afterEffect">
                                  <p:stCondLst>
                                    <p:cond delay="0"/>
                                  </p:stCondLst>
                                  <p:childTnLst>
                                    <p:set>
                                      <p:cBhvr>
                                        <p:cTn id="40" dur="1" fill="hold">
                                          <p:stCondLst>
                                            <p:cond delay="0"/>
                                          </p:stCondLst>
                                        </p:cTn>
                                        <p:tgtEl>
                                          <p:spTgt spid="36"/>
                                        </p:tgtEl>
                                        <p:attrNameLst>
                                          <p:attrName>style.visibility</p:attrName>
                                        </p:attrNameLst>
                                      </p:cBhvr>
                                      <p:to>
                                        <p:strVal val="visible"/>
                                      </p:to>
                                    </p:set>
                                    <p:animEffect transition="in" filter="wipe(up)">
                                      <p:cBhvr>
                                        <p:cTn id="41" dur="500"/>
                                        <p:tgtEl>
                                          <p:spTgt spid="36"/>
                                        </p:tgtEl>
                                      </p:cBhvr>
                                    </p:animEffect>
                                  </p:childTnLst>
                                </p:cTn>
                              </p:par>
                            </p:childTnLst>
                          </p:cTn>
                        </p:par>
                        <p:par>
                          <p:cTn id="42" fill="hold">
                            <p:stCondLst>
                              <p:cond delay="4000"/>
                            </p:stCondLst>
                            <p:childTnLst>
                              <p:par>
                                <p:cTn id="43" presetID="18" presetClass="entr" presetSubtype="9" fill="hold" grpId="0" nodeType="afterEffect">
                                  <p:stCondLst>
                                    <p:cond delay="0"/>
                                  </p:stCondLst>
                                  <p:childTnLst>
                                    <p:set>
                                      <p:cBhvr>
                                        <p:cTn id="44" dur="1" fill="hold">
                                          <p:stCondLst>
                                            <p:cond delay="0"/>
                                          </p:stCondLst>
                                        </p:cTn>
                                        <p:tgtEl>
                                          <p:spTgt spid="49"/>
                                        </p:tgtEl>
                                        <p:attrNameLst>
                                          <p:attrName>style.visibility</p:attrName>
                                        </p:attrNameLst>
                                      </p:cBhvr>
                                      <p:to>
                                        <p:strVal val="visible"/>
                                      </p:to>
                                    </p:set>
                                    <p:animEffect transition="in" filter="strips(upLeft)">
                                      <p:cBhvr>
                                        <p:cTn id="45" dur="500"/>
                                        <p:tgtEl>
                                          <p:spTgt spid="49"/>
                                        </p:tgtEl>
                                      </p:cBhvr>
                                    </p:animEffect>
                                  </p:childTnLst>
                                </p:cTn>
                              </p:par>
                            </p:childTnLst>
                          </p:cTn>
                        </p:par>
                        <p:par>
                          <p:cTn id="46" fill="hold">
                            <p:stCondLst>
                              <p:cond delay="4500"/>
                            </p:stCondLst>
                            <p:childTnLst>
                              <p:par>
                                <p:cTn id="47" presetID="53" presetClass="entr" presetSubtype="0" fill="hold" grpId="0" nodeType="afterEffect">
                                  <p:stCondLst>
                                    <p:cond delay="0"/>
                                  </p:stCondLst>
                                  <p:childTnLst>
                                    <p:set>
                                      <p:cBhvr>
                                        <p:cTn id="48" dur="1" fill="hold">
                                          <p:stCondLst>
                                            <p:cond delay="0"/>
                                          </p:stCondLst>
                                        </p:cTn>
                                        <p:tgtEl>
                                          <p:spTgt spid="71"/>
                                        </p:tgtEl>
                                        <p:attrNameLst>
                                          <p:attrName>style.visibility</p:attrName>
                                        </p:attrNameLst>
                                      </p:cBhvr>
                                      <p:to>
                                        <p:strVal val="visible"/>
                                      </p:to>
                                    </p:set>
                                    <p:anim calcmode="lin" valueType="num">
                                      <p:cBhvr>
                                        <p:cTn id="49" dur="500" fill="hold"/>
                                        <p:tgtEl>
                                          <p:spTgt spid="71"/>
                                        </p:tgtEl>
                                        <p:attrNameLst>
                                          <p:attrName>ppt_w</p:attrName>
                                        </p:attrNameLst>
                                      </p:cBhvr>
                                      <p:tavLst>
                                        <p:tav tm="0">
                                          <p:val>
                                            <p:fltVal val="0"/>
                                          </p:val>
                                        </p:tav>
                                        <p:tav tm="100000">
                                          <p:val>
                                            <p:strVal val="#ppt_w"/>
                                          </p:val>
                                        </p:tav>
                                      </p:tavLst>
                                    </p:anim>
                                    <p:anim calcmode="lin" valueType="num">
                                      <p:cBhvr>
                                        <p:cTn id="50" dur="500" fill="hold"/>
                                        <p:tgtEl>
                                          <p:spTgt spid="71"/>
                                        </p:tgtEl>
                                        <p:attrNameLst>
                                          <p:attrName>ppt_h</p:attrName>
                                        </p:attrNameLst>
                                      </p:cBhvr>
                                      <p:tavLst>
                                        <p:tav tm="0">
                                          <p:val>
                                            <p:fltVal val="0"/>
                                          </p:val>
                                        </p:tav>
                                        <p:tav tm="100000">
                                          <p:val>
                                            <p:strVal val="#ppt_h"/>
                                          </p:val>
                                        </p:tav>
                                      </p:tavLst>
                                    </p:anim>
                                    <p:animEffect transition="in" filter="fade">
                                      <p:cBhvr>
                                        <p:cTn id="51" dur="500"/>
                                        <p:tgtEl>
                                          <p:spTgt spid="71"/>
                                        </p:tgtEl>
                                      </p:cBhvr>
                                    </p:animEffect>
                                  </p:childTnLst>
                                </p:cTn>
                              </p:par>
                            </p:childTnLst>
                          </p:cTn>
                        </p:par>
                        <p:par>
                          <p:cTn id="52" fill="hold">
                            <p:stCondLst>
                              <p:cond delay="5000"/>
                            </p:stCondLst>
                            <p:childTnLst>
                              <p:par>
                                <p:cTn id="53" presetID="22" presetClass="entr" presetSubtype="1" fill="hold" grpId="0" nodeType="afterEffect">
                                  <p:stCondLst>
                                    <p:cond delay="0"/>
                                  </p:stCondLst>
                                  <p:childTnLst>
                                    <p:set>
                                      <p:cBhvr>
                                        <p:cTn id="54" dur="1" fill="hold">
                                          <p:stCondLst>
                                            <p:cond delay="0"/>
                                          </p:stCondLst>
                                        </p:cTn>
                                        <p:tgtEl>
                                          <p:spTgt spid="37"/>
                                        </p:tgtEl>
                                        <p:attrNameLst>
                                          <p:attrName>style.visibility</p:attrName>
                                        </p:attrNameLst>
                                      </p:cBhvr>
                                      <p:to>
                                        <p:strVal val="visible"/>
                                      </p:to>
                                    </p:set>
                                    <p:animEffect transition="in" filter="wipe(up)">
                                      <p:cBhvr>
                                        <p:cTn id="55" dur="500"/>
                                        <p:tgtEl>
                                          <p:spTgt spid="37"/>
                                        </p:tgtEl>
                                      </p:cBhvr>
                                    </p:animEffect>
                                  </p:childTnLst>
                                </p:cTn>
                              </p:par>
                            </p:childTnLst>
                          </p:cTn>
                        </p:par>
                        <p:par>
                          <p:cTn id="56" fill="hold">
                            <p:stCondLst>
                              <p:cond delay="5500"/>
                            </p:stCondLst>
                            <p:childTnLst>
                              <p:par>
                                <p:cTn id="57" presetID="18" presetClass="entr" presetSubtype="3" fill="hold" grpId="0" nodeType="afterEffect">
                                  <p:stCondLst>
                                    <p:cond delay="0"/>
                                  </p:stCondLst>
                                  <p:childTnLst>
                                    <p:set>
                                      <p:cBhvr>
                                        <p:cTn id="58" dur="1" fill="hold">
                                          <p:stCondLst>
                                            <p:cond delay="0"/>
                                          </p:stCondLst>
                                        </p:cTn>
                                        <p:tgtEl>
                                          <p:spTgt spid="50"/>
                                        </p:tgtEl>
                                        <p:attrNameLst>
                                          <p:attrName>style.visibility</p:attrName>
                                        </p:attrNameLst>
                                      </p:cBhvr>
                                      <p:to>
                                        <p:strVal val="visible"/>
                                      </p:to>
                                    </p:set>
                                    <p:animEffect transition="in" filter="strips(upRight)">
                                      <p:cBhvr>
                                        <p:cTn id="59" dur="500"/>
                                        <p:tgtEl>
                                          <p:spTgt spid="50"/>
                                        </p:tgtEl>
                                      </p:cBhvr>
                                    </p:animEffect>
                                  </p:childTnLst>
                                </p:cTn>
                              </p:par>
                            </p:childTnLst>
                          </p:cTn>
                        </p:par>
                        <p:par>
                          <p:cTn id="60" fill="hold">
                            <p:stCondLst>
                              <p:cond delay="6000"/>
                            </p:stCondLst>
                            <p:childTnLst>
                              <p:par>
                                <p:cTn id="61" presetID="53" presetClass="entr" presetSubtype="0" fill="hold" grpId="0" nodeType="afterEffect">
                                  <p:stCondLst>
                                    <p:cond delay="0"/>
                                  </p:stCondLst>
                                  <p:childTnLst>
                                    <p:set>
                                      <p:cBhvr>
                                        <p:cTn id="62" dur="1" fill="hold">
                                          <p:stCondLst>
                                            <p:cond delay="0"/>
                                          </p:stCondLst>
                                        </p:cTn>
                                        <p:tgtEl>
                                          <p:spTgt spid="69"/>
                                        </p:tgtEl>
                                        <p:attrNameLst>
                                          <p:attrName>style.visibility</p:attrName>
                                        </p:attrNameLst>
                                      </p:cBhvr>
                                      <p:to>
                                        <p:strVal val="visible"/>
                                      </p:to>
                                    </p:set>
                                    <p:anim calcmode="lin" valueType="num">
                                      <p:cBhvr>
                                        <p:cTn id="63" dur="500" fill="hold"/>
                                        <p:tgtEl>
                                          <p:spTgt spid="69"/>
                                        </p:tgtEl>
                                        <p:attrNameLst>
                                          <p:attrName>ppt_w</p:attrName>
                                        </p:attrNameLst>
                                      </p:cBhvr>
                                      <p:tavLst>
                                        <p:tav tm="0">
                                          <p:val>
                                            <p:fltVal val="0"/>
                                          </p:val>
                                        </p:tav>
                                        <p:tav tm="100000">
                                          <p:val>
                                            <p:strVal val="#ppt_w"/>
                                          </p:val>
                                        </p:tav>
                                      </p:tavLst>
                                    </p:anim>
                                    <p:anim calcmode="lin" valueType="num">
                                      <p:cBhvr>
                                        <p:cTn id="64" dur="500" fill="hold"/>
                                        <p:tgtEl>
                                          <p:spTgt spid="69"/>
                                        </p:tgtEl>
                                        <p:attrNameLst>
                                          <p:attrName>ppt_h</p:attrName>
                                        </p:attrNameLst>
                                      </p:cBhvr>
                                      <p:tavLst>
                                        <p:tav tm="0">
                                          <p:val>
                                            <p:fltVal val="0"/>
                                          </p:val>
                                        </p:tav>
                                        <p:tav tm="100000">
                                          <p:val>
                                            <p:strVal val="#ppt_h"/>
                                          </p:val>
                                        </p:tav>
                                      </p:tavLst>
                                    </p:anim>
                                    <p:animEffect transition="in" filter="fade">
                                      <p:cBhvr>
                                        <p:cTn id="65" dur="500"/>
                                        <p:tgtEl>
                                          <p:spTgt spid="69"/>
                                        </p:tgtEl>
                                      </p:cBhvr>
                                    </p:animEffect>
                                  </p:childTnLst>
                                </p:cTn>
                              </p:par>
                            </p:childTnLst>
                          </p:cTn>
                        </p:par>
                        <p:par>
                          <p:cTn id="66" fill="hold">
                            <p:stCondLst>
                              <p:cond delay="6500"/>
                            </p:stCondLst>
                            <p:childTnLst>
                              <p:par>
                                <p:cTn id="67" presetID="22" presetClass="entr" presetSubtype="1" fill="hold" grpId="0" nodeType="afterEffect">
                                  <p:stCondLst>
                                    <p:cond delay="0"/>
                                  </p:stCondLst>
                                  <p:childTnLst>
                                    <p:set>
                                      <p:cBhvr>
                                        <p:cTn id="68" dur="1" fill="hold">
                                          <p:stCondLst>
                                            <p:cond delay="0"/>
                                          </p:stCondLst>
                                        </p:cTn>
                                        <p:tgtEl>
                                          <p:spTgt spid="39"/>
                                        </p:tgtEl>
                                        <p:attrNameLst>
                                          <p:attrName>style.visibility</p:attrName>
                                        </p:attrNameLst>
                                      </p:cBhvr>
                                      <p:to>
                                        <p:strVal val="visible"/>
                                      </p:to>
                                    </p:set>
                                    <p:animEffect transition="in" filter="wipe(up)">
                                      <p:cBhvr>
                                        <p:cTn id="69" dur="500"/>
                                        <p:tgtEl>
                                          <p:spTgt spid="39"/>
                                        </p:tgtEl>
                                      </p:cBhvr>
                                    </p:animEffect>
                                  </p:childTnLst>
                                </p:cTn>
                              </p:par>
                            </p:childTnLst>
                          </p:cTn>
                        </p:par>
                        <p:par>
                          <p:cTn id="70" fill="hold">
                            <p:stCondLst>
                              <p:cond delay="7000"/>
                            </p:stCondLst>
                            <p:childTnLst>
                              <p:par>
                                <p:cTn id="71" presetID="18" presetClass="entr" presetSubtype="3"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Effect transition="in" filter="strips(upRight)">
                                      <p:cBhvr>
                                        <p:cTn id="73" dur="500"/>
                                        <p:tgtEl>
                                          <p:spTgt spid="51"/>
                                        </p:tgtEl>
                                      </p:cBhvr>
                                    </p:animEffect>
                                  </p:childTnLst>
                                </p:cTn>
                              </p:par>
                            </p:childTnLst>
                          </p:cTn>
                        </p:par>
                        <p:par>
                          <p:cTn id="74" fill="hold">
                            <p:stCondLst>
                              <p:cond delay="7500"/>
                            </p:stCondLst>
                            <p:childTnLst>
                              <p:par>
                                <p:cTn id="75" presetID="53" presetClass="entr" presetSubtype="0" fill="hold" grpId="0" nodeType="afterEffect">
                                  <p:stCondLst>
                                    <p:cond delay="0"/>
                                  </p:stCondLst>
                                  <p:childTnLst>
                                    <p:set>
                                      <p:cBhvr>
                                        <p:cTn id="76" dur="1" fill="hold">
                                          <p:stCondLst>
                                            <p:cond delay="0"/>
                                          </p:stCondLst>
                                        </p:cTn>
                                        <p:tgtEl>
                                          <p:spTgt spid="78"/>
                                        </p:tgtEl>
                                        <p:attrNameLst>
                                          <p:attrName>style.visibility</p:attrName>
                                        </p:attrNameLst>
                                      </p:cBhvr>
                                      <p:to>
                                        <p:strVal val="visible"/>
                                      </p:to>
                                    </p:set>
                                    <p:anim calcmode="lin" valueType="num">
                                      <p:cBhvr>
                                        <p:cTn id="77" dur="500" fill="hold"/>
                                        <p:tgtEl>
                                          <p:spTgt spid="78"/>
                                        </p:tgtEl>
                                        <p:attrNameLst>
                                          <p:attrName>ppt_w</p:attrName>
                                        </p:attrNameLst>
                                      </p:cBhvr>
                                      <p:tavLst>
                                        <p:tav tm="0">
                                          <p:val>
                                            <p:fltVal val="0"/>
                                          </p:val>
                                        </p:tav>
                                        <p:tav tm="100000">
                                          <p:val>
                                            <p:strVal val="#ppt_w"/>
                                          </p:val>
                                        </p:tav>
                                      </p:tavLst>
                                    </p:anim>
                                    <p:anim calcmode="lin" valueType="num">
                                      <p:cBhvr>
                                        <p:cTn id="78" dur="500" fill="hold"/>
                                        <p:tgtEl>
                                          <p:spTgt spid="78"/>
                                        </p:tgtEl>
                                        <p:attrNameLst>
                                          <p:attrName>ppt_h</p:attrName>
                                        </p:attrNameLst>
                                      </p:cBhvr>
                                      <p:tavLst>
                                        <p:tav tm="0">
                                          <p:val>
                                            <p:fltVal val="0"/>
                                          </p:val>
                                        </p:tav>
                                        <p:tav tm="100000">
                                          <p:val>
                                            <p:strVal val="#ppt_h"/>
                                          </p:val>
                                        </p:tav>
                                      </p:tavLst>
                                    </p:anim>
                                    <p:animEffect transition="in" filter="fade">
                                      <p:cBhvr>
                                        <p:cTn id="79" dur="500"/>
                                        <p:tgtEl>
                                          <p:spTgt spid="78"/>
                                        </p:tgtEl>
                                      </p:cBhvr>
                                    </p:animEffect>
                                  </p:childTnLst>
                                </p:cTn>
                              </p:par>
                            </p:childTnLst>
                          </p:cTn>
                        </p:par>
                        <p:par>
                          <p:cTn id="80" fill="hold">
                            <p:stCondLst>
                              <p:cond delay="8000"/>
                            </p:stCondLst>
                            <p:childTnLst>
                              <p:par>
                                <p:cTn id="81" presetID="22" presetClass="entr" presetSubtype="1" fill="hold" grpId="0" nodeType="afterEffect">
                                  <p:stCondLst>
                                    <p:cond delay="0"/>
                                  </p:stCondLst>
                                  <p:childTnLst>
                                    <p:set>
                                      <p:cBhvr>
                                        <p:cTn id="82" dur="1" fill="hold">
                                          <p:stCondLst>
                                            <p:cond delay="0"/>
                                          </p:stCondLst>
                                        </p:cTn>
                                        <p:tgtEl>
                                          <p:spTgt spid="38"/>
                                        </p:tgtEl>
                                        <p:attrNameLst>
                                          <p:attrName>style.visibility</p:attrName>
                                        </p:attrNameLst>
                                      </p:cBhvr>
                                      <p:to>
                                        <p:strVal val="visible"/>
                                      </p:to>
                                    </p:set>
                                    <p:animEffect transition="in" filter="wipe(up)">
                                      <p:cBhvr>
                                        <p:cTn id="83"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9" grpId="0" animBg="1"/>
      <p:bldP spid="50" grpId="0" animBg="1"/>
      <p:bldP spid="51" grpId="0" animBg="1"/>
      <p:bldP spid="54" grpId="0" animBg="1"/>
      <p:bldP spid="68" grpId="0"/>
      <p:bldP spid="69" grpId="0"/>
      <p:bldP spid="70" grpId="0"/>
      <p:bldP spid="71" grpId="0"/>
      <p:bldP spid="78" grpId="0"/>
      <p:bldP spid="34" grpId="0"/>
      <p:bldP spid="35" grpId="0"/>
      <p:bldP spid="36" grpId="0"/>
      <p:bldP spid="37" grpId="0"/>
      <p:bldP spid="38" grpId="0"/>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1533</TotalTime>
  <Words>1319</Words>
  <Application>Microsoft Office PowerPoint</Application>
  <PresentationFormat>Widescreen</PresentationFormat>
  <Paragraphs>69</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301</cp:revision>
  <dcterms:created xsi:type="dcterms:W3CDTF">2016-09-28T22:08:47Z</dcterms:created>
  <dcterms:modified xsi:type="dcterms:W3CDTF">2017-10-03T22:26:05Z</dcterms:modified>
</cp:coreProperties>
</file>