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4041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p:cNvSpPr>
          <p:nvPr/>
        </p:nvSpPr>
        <p:spPr bwMode="auto">
          <a:xfrm>
            <a:off x="3672840" y="1616322"/>
            <a:ext cx="2423161" cy="3638607"/>
          </a:xfrm>
          <a:custGeom>
            <a:avLst/>
            <a:gdLst/>
            <a:ahLst/>
            <a:cxnLst>
              <a:cxn ang="0">
                <a:pos x="422" y="0"/>
              </a:cxn>
              <a:cxn ang="0">
                <a:pos x="0" y="421"/>
              </a:cxn>
              <a:cxn ang="0">
                <a:pos x="57" y="632"/>
              </a:cxn>
              <a:cxn ang="0">
                <a:pos x="422" y="421"/>
              </a:cxn>
              <a:cxn ang="0">
                <a:pos x="422" y="0"/>
              </a:cxn>
            </a:cxnLst>
            <a:rect l="0" t="0" r="r" b="b"/>
            <a:pathLst>
              <a:path w="422" h="632">
                <a:moveTo>
                  <a:pt x="422" y="0"/>
                </a:moveTo>
                <a:cubicBezTo>
                  <a:pt x="189" y="0"/>
                  <a:pt x="0" y="188"/>
                  <a:pt x="0" y="421"/>
                </a:cubicBezTo>
                <a:cubicBezTo>
                  <a:pt x="0" y="498"/>
                  <a:pt x="21" y="570"/>
                  <a:pt x="57" y="632"/>
                </a:cubicBezTo>
                <a:cubicBezTo>
                  <a:pt x="422" y="421"/>
                  <a:pt x="422" y="421"/>
                  <a:pt x="422" y="421"/>
                </a:cubicBezTo>
                <a:lnTo>
                  <a:pt x="422" y="0"/>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0" name="Freeform 6"/>
          <p:cNvSpPr>
            <a:spLocks/>
          </p:cNvSpPr>
          <p:nvPr/>
        </p:nvSpPr>
        <p:spPr bwMode="auto">
          <a:xfrm>
            <a:off x="6095999" y="1616322"/>
            <a:ext cx="2423161" cy="3638607"/>
          </a:xfrm>
          <a:custGeom>
            <a:avLst/>
            <a:gdLst/>
            <a:ahLst/>
            <a:cxnLst>
              <a:cxn ang="0">
                <a:pos x="364" y="632"/>
              </a:cxn>
              <a:cxn ang="0">
                <a:pos x="421" y="421"/>
              </a:cxn>
              <a:cxn ang="0">
                <a:pos x="0" y="0"/>
              </a:cxn>
              <a:cxn ang="0">
                <a:pos x="0" y="421"/>
              </a:cxn>
              <a:cxn ang="0">
                <a:pos x="364" y="632"/>
              </a:cxn>
            </a:cxnLst>
            <a:rect l="0" t="0" r="r" b="b"/>
            <a:pathLst>
              <a:path w="421" h="632">
                <a:moveTo>
                  <a:pt x="364" y="632"/>
                </a:moveTo>
                <a:cubicBezTo>
                  <a:pt x="400" y="570"/>
                  <a:pt x="421" y="498"/>
                  <a:pt x="421" y="421"/>
                </a:cubicBezTo>
                <a:cubicBezTo>
                  <a:pt x="421" y="188"/>
                  <a:pt x="232" y="0"/>
                  <a:pt x="0" y="0"/>
                </a:cubicBezTo>
                <a:cubicBezTo>
                  <a:pt x="0" y="421"/>
                  <a:pt x="0" y="421"/>
                  <a:pt x="0" y="421"/>
                </a:cubicBezTo>
                <a:lnTo>
                  <a:pt x="364" y="632"/>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1" name="Freeform 7"/>
          <p:cNvSpPr>
            <a:spLocks/>
          </p:cNvSpPr>
          <p:nvPr/>
        </p:nvSpPr>
        <p:spPr bwMode="auto">
          <a:xfrm>
            <a:off x="3997991" y="4039481"/>
            <a:ext cx="4196008" cy="2423161"/>
          </a:xfrm>
          <a:custGeom>
            <a:avLst/>
            <a:gdLst/>
            <a:ahLst/>
            <a:cxnLst>
              <a:cxn ang="0">
                <a:pos x="365" y="0"/>
              </a:cxn>
              <a:cxn ang="0">
                <a:pos x="0" y="211"/>
              </a:cxn>
              <a:cxn ang="0">
                <a:pos x="365" y="421"/>
              </a:cxn>
              <a:cxn ang="0">
                <a:pos x="729" y="211"/>
              </a:cxn>
              <a:cxn ang="0">
                <a:pos x="365" y="0"/>
              </a:cxn>
            </a:cxnLst>
            <a:rect l="0" t="0" r="r" b="b"/>
            <a:pathLst>
              <a:path w="729" h="421">
                <a:moveTo>
                  <a:pt x="365" y="0"/>
                </a:moveTo>
                <a:cubicBezTo>
                  <a:pt x="0" y="211"/>
                  <a:pt x="0" y="211"/>
                  <a:pt x="0" y="211"/>
                </a:cubicBezTo>
                <a:cubicBezTo>
                  <a:pt x="73" y="337"/>
                  <a:pt x="209" y="421"/>
                  <a:pt x="365" y="421"/>
                </a:cubicBezTo>
                <a:cubicBezTo>
                  <a:pt x="520" y="421"/>
                  <a:pt x="656" y="337"/>
                  <a:pt x="729" y="211"/>
                </a:cubicBezTo>
                <a:lnTo>
                  <a:pt x="365" y="0"/>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3" name="Group 42"/>
          <p:cNvGrpSpPr/>
          <p:nvPr/>
        </p:nvGrpSpPr>
        <p:grpSpPr>
          <a:xfrm>
            <a:off x="4013420" y="3055257"/>
            <a:ext cx="756486" cy="479108"/>
            <a:chOff x="3175000" y="3792538"/>
            <a:chExt cx="190500" cy="120650"/>
          </a:xfrm>
          <a:solidFill>
            <a:schemeClr val="bg1"/>
          </a:solidFill>
        </p:grpSpPr>
        <p:sp>
          <p:nvSpPr>
            <p:cNvPr id="44" name="Freeform 31"/>
            <p:cNvSpPr>
              <a:spLocks/>
            </p:cNvSpPr>
            <p:nvPr/>
          </p:nvSpPr>
          <p:spPr bwMode="auto">
            <a:xfrm>
              <a:off x="3175000" y="3792538"/>
              <a:ext cx="190500" cy="109538"/>
            </a:xfrm>
            <a:custGeom>
              <a:avLst/>
              <a:gdLst/>
              <a:ahLst/>
              <a:cxnLst>
                <a:cxn ang="0">
                  <a:pos x="32" y="3"/>
                </a:cxn>
                <a:cxn ang="0">
                  <a:pos x="32" y="3"/>
                </a:cxn>
                <a:cxn ang="0">
                  <a:pos x="33" y="1"/>
                </a:cxn>
                <a:cxn ang="0">
                  <a:pos x="33" y="1"/>
                </a:cxn>
                <a:cxn ang="0">
                  <a:pos x="32" y="0"/>
                </a:cxn>
                <a:cxn ang="0">
                  <a:pos x="32" y="0"/>
                </a:cxn>
                <a:cxn ang="0">
                  <a:pos x="30" y="1"/>
                </a:cxn>
                <a:cxn ang="0">
                  <a:pos x="30" y="1"/>
                </a:cxn>
                <a:cxn ang="0">
                  <a:pos x="29" y="2"/>
                </a:cxn>
                <a:cxn ang="0">
                  <a:pos x="29" y="2"/>
                </a:cxn>
                <a:cxn ang="0">
                  <a:pos x="30" y="3"/>
                </a:cxn>
                <a:cxn ang="0">
                  <a:pos x="21" y="11"/>
                </a:cxn>
                <a:cxn ang="0">
                  <a:pos x="15" y="5"/>
                </a:cxn>
                <a:cxn ang="0">
                  <a:pos x="0" y="19"/>
                </a:cxn>
                <a:cxn ang="0">
                  <a:pos x="1" y="19"/>
                </a:cxn>
                <a:cxn ang="0">
                  <a:pos x="15" y="6"/>
                </a:cxn>
                <a:cxn ang="0">
                  <a:pos x="21" y="12"/>
                </a:cxn>
                <a:cxn ang="0">
                  <a:pos x="30" y="3"/>
                </a:cxn>
                <a:cxn ang="0">
                  <a:pos x="31" y="4"/>
                </a:cxn>
                <a:cxn ang="0">
                  <a:pos x="31" y="4"/>
                </a:cxn>
                <a:cxn ang="0">
                  <a:pos x="32" y="3"/>
                </a:cxn>
              </a:cxnLst>
              <a:rect l="0" t="0" r="r" b="b"/>
              <a:pathLst>
                <a:path w="33" h="19">
                  <a:moveTo>
                    <a:pt x="32" y="3"/>
                  </a:moveTo>
                  <a:cubicBezTo>
                    <a:pt x="32" y="3"/>
                    <a:pt x="32" y="3"/>
                    <a:pt x="32" y="3"/>
                  </a:cubicBezTo>
                  <a:cubicBezTo>
                    <a:pt x="32" y="3"/>
                    <a:pt x="33" y="2"/>
                    <a:pt x="33" y="1"/>
                  </a:cubicBezTo>
                  <a:cubicBezTo>
                    <a:pt x="33" y="1"/>
                    <a:pt x="33" y="1"/>
                    <a:pt x="33" y="1"/>
                  </a:cubicBezTo>
                  <a:cubicBezTo>
                    <a:pt x="33" y="1"/>
                    <a:pt x="33" y="0"/>
                    <a:pt x="32" y="0"/>
                  </a:cubicBezTo>
                  <a:cubicBezTo>
                    <a:pt x="32" y="0"/>
                    <a:pt x="32" y="0"/>
                    <a:pt x="32" y="0"/>
                  </a:cubicBezTo>
                  <a:cubicBezTo>
                    <a:pt x="31" y="1"/>
                    <a:pt x="30" y="1"/>
                    <a:pt x="30" y="1"/>
                  </a:cubicBezTo>
                  <a:cubicBezTo>
                    <a:pt x="30" y="1"/>
                    <a:pt x="30" y="1"/>
                    <a:pt x="30" y="1"/>
                  </a:cubicBezTo>
                  <a:cubicBezTo>
                    <a:pt x="29" y="1"/>
                    <a:pt x="29" y="1"/>
                    <a:pt x="29" y="2"/>
                  </a:cubicBezTo>
                  <a:cubicBezTo>
                    <a:pt x="29" y="2"/>
                    <a:pt x="29" y="2"/>
                    <a:pt x="29" y="2"/>
                  </a:cubicBezTo>
                  <a:cubicBezTo>
                    <a:pt x="30" y="2"/>
                    <a:pt x="30" y="2"/>
                    <a:pt x="30" y="3"/>
                  </a:cubicBezTo>
                  <a:cubicBezTo>
                    <a:pt x="21" y="11"/>
                    <a:pt x="21" y="11"/>
                    <a:pt x="21" y="11"/>
                  </a:cubicBezTo>
                  <a:cubicBezTo>
                    <a:pt x="15" y="5"/>
                    <a:pt x="15" y="5"/>
                    <a:pt x="15" y="5"/>
                  </a:cubicBezTo>
                  <a:cubicBezTo>
                    <a:pt x="0" y="19"/>
                    <a:pt x="0" y="19"/>
                    <a:pt x="0" y="19"/>
                  </a:cubicBezTo>
                  <a:cubicBezTo>
                    <a:pt x="1" y="19"/>
                    <a:pt x="1" y="19"/>
                    <a:pt x="1" y="19"/>
                  </a:cubicBezTo>
                  <a:cubicBezTo>
                    <a:pt x="15" y="6"/>
                    <a:pt x="15" y="6"/>
                    <a:pt x="15" y="6"/>
                  </a:cubicBezTo>
                  <a:cubicBezTo>
                    <a:pt x="21" y="12"/>
                    <a:pt x="21" y="12"/>
                    <a:pt x="21" y="12"/>
                  </a:cubicBezTo>
                  <a:cubicBezTo>
                    <a:pt x="30" y="3"/>
                    <a:pt x="30" y="3"/>
                    <a:pt x="30" y="3"/>
                  </a:cubicBezTo>
                  <a:cubicBezTo>
                    <a:pt x="31" y="3"/>
                    <a:pt x="31" y="3"/>
                    <a:pt x="31" y="4"/>
                  </a:cubicBezTo>
                  <a:cubicBezTo>
                    <a:pt x="31" y="4"/>
                    <a:pt x="31" y="4"/>
                    <a:pt x="31" y="4"/>
                  </a:cubicBezTo>
                  <a:cubicBezTo>
                    <a:pt x="31" y="4"/>
                    <a:pt x="32" y="4"/>
                    <a:pt x="32"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2"/>
            <p:cNvSpPr>
              <a:spLocks/>
            </p:cNvSpPr>
            <p:nvPr/>
          </p:nvSpPr>
          <p:spPr bwMode="auto">
            <a:xfrm>
              <a:off x="3325813" y="3821113"/>
              <a:ext cx="22225" cy="92075"/>
            </a:xfrm>
            <a:custGeom>
              <a:avLst/>
              <a:gdLst/>
              <a:ahLst/>
              <a:cxnLst>
                <a:cxn ang="0">
                  <a:pos x="0" y="11"/>
                </a:cxn>
                <a:cxn ang="0">
                  <a:pos x="0" y="58"/>
                </a:cxn>
                <a:cxn ang="0">
                  <a:pos x="14" y="58"/>
                </a:cxn>
                <a:cxn ang="0">
                  <a:pos x="14" y="0"/>
                </a:cxn>
                <a:cxn ang="0">
                  <a:pos x="0" y="11"/>
                </a:cxn>
              </a:cxnLst>
              <a:rect l="0" t="0" r="r" b="b"/>
              <a:pathLst>
                <a:path w="14" h="58">
                  <a:moveTo>
                    <a:pt x="0" y="11"/>
                  </a:moveTo>
                  <a:lnTo>
                    <a:pt x="0" y="58"/>
                  </a:lnTo>
                  <a:lnTo>
                    <a:pt x="14" y="58"/>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33"/>
            <p:cNvSpPr>
              <a:spLocks/>
            </p:cNvSpPr>
            <p:nvPr/>
          </p:nvSpPr>
          <p:spPr bwMode="auto">
            <a:xfrm>
              <a:off x="3295650" y="3843338"/>
              <a:ext cx="23813" cy="69850"/>
            </a:xfrm>
            <a:custGeom>
              <a:avLst/>
              <a:gdLst/>
              <a:ahLst/>
              <a:cxnLst>
                <a:cxn ang="0">
                  <a:pos x="0" y="15"/>
                </a:cxn>
                <a:cxn ang="0">
                  <a:pos x="0" y="44"/>
                </a:cxn>
                <a:cxn ang="0">
                  <a:pos x="15" y="44"/>
                </a:cxn>
                <a:cxn ang="0">
                  <a:pos x="15" y="0"/>
                </a:cxn>
                <a:cxn ang="0">
                  <a:pos x="0" y="15"/>
                </a:cxn>
              </a:cxnLst>
              <a:rect l="0" t="0" r="r" b="b"/>
              <a:pathLst>
                <a:path w="15" h="44">
                  <a:moveTo>
                    <a:pt x="0" y="15"/>
                  </a:moveTo>
                  <a:lnTo>
                    <a:pt x="0" y="44"/>
                  </a:lnTo>
                  <a:lnTo>
                    <a:pt x="15" y="44"/>
                  </a:lnTo>
                  <a:lnTo>
                    <a:pt x="15" y="0"/>
                  </a:lnTo>
                  <a:lnTo>
                    <a:pt x="0" y="1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4"/>
            <p:cNvSpPr>
              <a:spLocks/>
            </p:cNvSpPr>
            <p:nvPr/>
          </p:nvSpPr>
          <p:spPr bwMode="auto">
            <a:xfrm>
              <a:off x="3267075" y="3843338"/>
              <a:ext cx="23813" cy="69850"/>
            </a:xfrm>
            <a:custGeom>
              <a:avLst/>
              <a:gdLst/>
              <a:ahLst/>
              <a:cxnLst>
                <a:cxn ang="0">
                  <a:pos x="0" y="0"/>
                </a:cxn>
                <a:cxn ang="0">
                  <a:pos x="0" y="44"/>
                </a:cxn>
                <a:cxn ang="0">
                  <a:pos x="15" y="44"/>
                </a:cxn>
                <a:cxn ang="0">
                  <a:pos x="15" y="11"/>
                </a:cxn>
                <a:cxn ang="0">
                  <a:pos x="0" y="0"/>
                </a:cxn>
              </a:cxnLst>
              <a:rect l="0" t="0" r="r" b="b"/>
              <a:pathLst>
                <a:path w="15" h="44">
                  <a:moveTo>
                    <a:pt x="0" y="0"/>
                  </a:moveTo>
                  <a:lnTo>
                    <a:pt x="0" y="44"/>
                  </a:lnTo>
                  <a:lnTo>
                    <a:pt x="15" y="44"/>
                  </a:lnTo>
                  <a:lnTo>
                    <a:pt x="15" y="11"/>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35"/>
            <p:cNvSpPr>
              <a:spLocks/>
            </p:cNvSpPr>
            <p:nvPr/>
          </p:nvSpPr>
          <p:spPr bwMode="auto">
            <a:xfrm>
              <a:off x="3238500" y="3832225"/>
              <a:ext cx="23813" cy="80963"/>
            </a:xfrm>
            <a:custGeom>
              <a:avLst/>
              <a:gdLst/>
              <a:ahLst/>
              <a:cxnLst>
                <a:cxn ang="0">
                  <a:pos x="15" y="0"/>
                </a:cxn>
                <a:cxn ang="0">
                  <a:pos x="0" y="11"/>
                </a:cxn>
                <a:cxn ang="0">
                  <a:pos x="0" y="51"/>
                </a:cxn>
                <a:cxn ang="0">
                  <a:pos x="15" y="51"/>
                </a:cxn>
                <a:cxn ang="0">
                  <a:pos x="15" y="0"/>
                </a:cxn>
                <a:cxn ang="0">
                  <a:pos x="15" y="0"/>
                </a:cxn>
              </a:cxnLst>
              <a:rect l="0" t="0" r="r" b="b"/>
              <a:pathLst>
                <a:path w="15" h="51">
                  <a:moveTo>
                    <a:pt x="15" y="0"/>
                  </a:moveTo>
                  <a:lnTo>
                    <a:pt x="0" y="11"/>
                  </a:lnTo>
                  <a:lnTo>
                    <a:pt x="0" y="51"/>
                  </a:lnTo>
                  <a:lnTo>
                    <a:pt x="15" y="51"/>
                  </a:lnTo>
                  <a:lnTo>
                    <a:pt x="15" y="0"/>
                  </a:lnTo>
                  <a:lnTo>
                    <a:pt x="1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6"/>
            <p:cNvSpPr>
              <a:spLocks/>
            </p:cNvSpPr>
            <p:nvPr/>
          </p:nvSpPr>
          <p:spPr bwMode="auto">
            <a:xfrm>
              <a:off x="3209925" y="3860800"/>
              <a:ext cx="22225" cy="52388"/>
            </a:xfrm>
            <a:custGeom>
              <a:avLst/>
              <a:gdLst/>
              <a:ahLst/>
              <a:cxnLst>
                <a:cxn ang="0">
                  <a:pos x="0" y="11"/>
                </a:cxn>
                <a:cxn ang="0">
                  <a:pos x="0" y="33"/>
                </a:cxn>
                <a:cxn ang="0">
                  <a:pos x="14" y="33"/>
                </a:cxn>
                <a:cxn ang="0">
                  <a:pos x="14" y="0"/>
                </a:cxn>
                <a:cxn ang="0">
                  <a:pos x="0" y="11"/>
                </a:cxn>
              </a:cxnLst>
              <a:rect l="0" t="0" r="r" b="b"/>
              <a:pathLst>
                <a:path w="14" h="33">
                  <a:moveTo>
                    <a:pt x="0" y="11"/>
                  </a:moveTo>
                  <a:lnTo>
                    <a:pt x="0" y="33"/>
                  </a:lnTo>
                  <a:lnTo>
                    <a:pt x="14" y="33"/>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7"/>
            <p:cNvSpPr>
              <a:spLocks/>
            </p:cNvSpPr>
            <p:nvPr/>
          </p:nvSpPr>
          <p:spPr bwMode="auto">
            <a:xfrm>
              <a:off x="3181350" y="3884613"/>
              <a:ext cx="22225" cy="28575"/>
            </a:xfrm>
            <a:custGeom>
              <a:avLst/>
              <a:gdLst/>
              <a:ahLst/>
              <a:cxnLst>
                <a:cxn ang="0">
                  <a:pos x="0" y="14"/>
                </a:cxn>
                <a:cxn ang="0">
                  <a:pos x="0" y="18"/>
                </a:cxn>
                <a:cxn ang="0">
                  <a:pos x="14" y="18"/>
                </a:cxn>
                <a:cxn ang="0">
                  <a:pos x="14" y="0"/>
                </a:cxn>
                <a:cxn ang="0">
                  <a:pos x="0" y="14"/>
                </a:cxn>
              </a:cxnLst>
              <a:rect l="0" t="0" r="r" b="b"/>
              <a:pathLst>
                <a:path w="14" h="18">
                  <a:moveTo>
                    <a:pt x="0" y="14"/>
                  </a:moveTo>
                  <a:lnTo>
                    <a:pt x="0" y="18"/>
                  </a:lnTo>
                  <a:lnTo>
                    <a:pt x="14" y="18"/>
                  </a:lnTo>
                  <a:lnTo>
                    <a:pt x="14" y="0"/>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1" name="Group 50"/>
          <p:cNvGrpSpPr/>
          <p:nvPr/>
        </p:nvGrpSpPr>
        <p:grpSpPr>
          <a:xfrm>
            <a:off x="7368571" y="3031492"/>
            <a:ext cx="691612" cy="526638"/>
            <a:chOff x="3694113" y="3481388"/>
            <a:chExt cx="173038" cy="131763"/>
          </a:xfrm>
          <a:solidFill>
            <a:schemeClr val="bg1"/>
          </a:solidFill>
        </p:grpSpPr>
        <p:sp>
          <p:nvSpPr>
            <p:cNvPr id="52"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6" name="Group 55"/>
          <p:cNvGrpSpPr/>
          <p:nvPr/>
        </p:nvGrpSpPr>
        <p:grpSpPr>
          <a:xfrm>
            <a:off x="5720483" y="5395880"/>
            <a:ext cx="751030" cy="808258"/>
            <a:chOff x="4184650" y="3094038"/>
            <a:chExt cx="166688" cy="179388"/>
          </a:xfrm>
          <a:solidFill>
            <a:schemeClr val="bg1"/>
          </a:solidFill>
        </p:grpSpPr>
        <p:sp>
          <p:nvSpPr>
            <p:cNvPr id="57" name="Freeform 42"/>
            <p:cNvSpPr>
              <a:spLocks noEditPoints="1"/>
            </p:cNvSpPr>
            <p:nvPr/>
          </p:nvSpPr>
          <p:spPr bwMode="auto">
            <a:xfrm>
              <a:off x="4184650" y="3094038"/>
              <a:ext cx="166688" cy="179388"/>
            </a:xfrm>
            <a:custGeom>
              <a:avLst/>
              <a:gdLst/>
              <a:ahLst/>
              <a:cxnLst>
                <a:cxn ang="0">
                  <a:pos x="25" y="17"/>
                </a:cxn>
                <a:cxn ang="0">
                  <a:pos x="22" y="25"/>
                </a:cxn>
                <a:cxn ang="0">
                  <a:pos x="21" y="20"/>
                </a:cxn>
                <a:cxn ang="0">
                  <a:pos x="19" y="18"/>
                </a:cxn>
                <a:cxn ang="0">
                  <a:pos x="19" y="18"/>
                </a:cxn>
                <a:cxn ang="0">
                  <a:pos x="17" y="18"/>
                </a:cxn>
                <a:cxn ang="0">
                  <a:pos x="16" y="21"/>
                </a:cxn>
                <a:cxn ang="0">
                  <a:pos x="15" y="22"/>
                </a:cxn>
                <a:cxn ang="0">
                  <a:pos x="15" y="19"/>
                </a:cxn>
                <a:cxn ang="0">
                  <a:pos x="15" y="18"/>
                </a:cxn>
                <a:cxn ang="0">
                  <a:pos x="15" y="18"/>
                </a:cxn>
                <a:cxn ang="0">
                  <a:pos x="14" y="18"/>
                </a:cxn>
                <a:cxn ang="0">
                  <a:pos x="14" y="19"/>
                </a:cxn>
                <a:cxn ang="0">
                  <a:pos x="14" y="22"/>
                </a:cxn>
                <a:cxn ang="0">
                  <a:pos x="13" y="21"/>
                </a:cxn>
                <a:cxn ang="0">
                  <a:pos x="12" y="18"/>
                </a:cxn>
                <a:cxn ang="0">
                  <a:pos x="10" y="18"/>
                </a:cxn>
                <a:cxn ang="0">
                  <a:pos x="10" y="18"/>
                </a:cxn>
                <a:cxn ang="0">
                  <a:pos x="7" y="20"/>
                </a:cxn>
                <a:cxn ang="0">
                  <a:pos x="7" y="24"/>
                </a:cxn>
                <a:cxn ang="0">
                  <a:pos x="4" y="17"/>
                </a:cxn>
                <a:cxn ang="0">
                  <a:pos x="14" y="6"/>
                </a:cxn>
                <a:cxn ang="0">
                  <a:pos x="14" y="8"/>
                </a:cxn>
                <a:cxn ang="0">
                  <a:pos x="16" y="8"/>
                </a:cxn>
                <a:cxn ang="0">
                  <a:pos x="17" y="7"/>
                </a:cxn>
                <a:cxn ang="0">
                  <a:pos x="20" y="6"/>
                </a:cxn>
                <a:cxn ang="0">
                  <a:pos x="22" y="5"/>
                </a:cxn>
                <a:cxn ang="0">
                  <a:pos x="22" y="3"/>
                </a:cxn>
                <a:cxn ang="0">
                  <a:pos x="20" y="2"/>
                </a:cxn>
                <a:cxn ang="0">
                  <a:pos x="17" y="1"/>
                </a:cxn>
                <a:cxn ang="0">
                  <a:pos x="16" y="0"/>
                </a:cxn>
                <a:cxn ang="0">
                  <a:pos x="14" y="1"/>
                </a:cxn>
                <a:cxn ang="0">
                  <a:pos x="14" y="3"/>
                </a:cxn>
                <a:cxn ang="0">
                  <a:pos x="0" y="17"/>
                </a:cxn>
                <a:cxn ang="0">
                  <a:pos x="15" y="31"/>
                </a:cxn>
                <a:cxn ang="0">
                  <a:pos x="29" y="17"/>
                </a:cxn>
                <a:cxn ang="0">
                  <a:pos x="25" y="17"/>
                </a:cxn>
                <a:cxn ang="0">
                  <a:pos x="19" y="22"/>
                </a:cxn>
                <a:cxn ang="0">
                  <a:pos x="19" y="22"/>
                </a:cxn>
                <a:cxn ang="0">
                  <a:pos x="19" y="26"/>
                </a:cxn>
                <a:cxn ang="0">
                  <a:pos x="19" y="26"/>
                </a:cxn>
                <a:cxn ang="0">
                  <a:pos x="19" y="22"/>
                </a:cxn>
                <a:cxn ang="0">
                  <a:pos x="19" y="22"/>
                </a:cxn>
                <a:cxn ang="0">
                  <a:pos x="10" y="22"/>
                </a:cxn>
                <a:cxn ang="0">
                  <a:pos x="10" y="26"/>
                </a:cxn>
                <a:cxn ang="0">
                  <a:pos x="9" y="26"/>
                </a:cxn>
                <a:cxn ang="0">
                  <a:pos x="9" y="22"/>
                </a:cxn>
                <a:cxn ang="0">
                  <a:pos x="10" y="22"/>
                </a:cxn>
              </a:cxnLst>
              <a:rect l="0" t="0" r="r" b="b"/>
              <a:pathLst>
                <a:path w="29" h="31">
                  <a:moveTo>
                    <a:pt x="25" y="17"/>
                  </a:moveTo>
                  <a:cubicBezTo>
                    <a:pt x="25" y="20"/>
                    <a:pt x="24" y="23"/>
                    <a:pt x="22" y="25"/>
                  </a:cubicBezTo>
                  <a:cubicBezTo>
                    <a:pt x="22" y="22"/>
                    <a:pt x="22" y="20"/>
                    <a:pt x="21" y="20"/>
                  </a:cubicBezTo>
                  <a:cubicBezTo>
                    <a:pt x="21" y="18"/>
                    <a:pt x="19" y="18"/>
                    <a:pt x="19" y="18"/>
                  </a:cubicBezTo>
                  <a:cubicBezTo>
                    <a:pt x="19" y="18"/>
                    <a:pt x="19" y="18"/>
                    <a:pt x="19" y="18"/>
                  </a:cubicBezTo>
                  <a:cubicBezTo>
                    <a:pt x="17" y="18"/>
                    <a:pt x="17" y="18"/>
                    <a:pt x="17" y="18"/>
                  </a:cubicBezTo>
                  <a:cubicBezTo>
                    <a:pt x="16" y="21"/>
                    <a:pt x="16" y="21"/>
                    <a:pt x="16" y="21"/>
                  </a:cubicBezTo>
                  <a:cubicBezTo>
                    <a:pt x="15" y="22"/>
                    <a:pt x="15" y="22"/>
                    <a:pt x="15" y="22"/>
                  </a:cubicBezTo>
                  <a:cubicBezTo>
                    <a:pt x="15" y="19"/>
                    <a:pt x="15" y="19"/>
                    <a:pt x="15" y="19"/>
                  </a:cubicBezTo>
                  <a:cubicBezTo>
                    <a:pt x="15" y="19"/>
                    <a:pt x="15" y="18"/>
                    <a:pt x="15" y="18"/>
                  </a:cubicBezTo>
                  <a:cubicBezTo>
                    <a:pt x="15" y="18"/>
                    <a:pt x="15" y="18"/>
                    <a:pt x="15" y="18"/>
                  </a:cubicBezTo>
                  <a:cubicBezTo>
                    <a:pt x="14" y="18"/>
                    <a:pt x="14" y="18"/>
                    <a:pt x="14" y="18"/>
                  </a:cubicBezTo>
                  <a:cubicBezTo>
                    <a:pt x="14" y="18"/>
                    <a:pt x="14" y="19"/>
                    <a:pt x="14" y="19"/>
                  </a:cubicBezTo>
                  <a:cubicBezTo>
                    <a:pt x="14" y="22"/>
                    <a:pt x="14" y="22"/>
                    <a:pt x="14" y="22"/>
                  </a:cubicBezTo>
                  <a:cubicBezTo>
                    <a:pt x="13" y="21"/>
                    <a:pt x="13" y="21"/>
                    <a:pt x="13" y="21"/>
                  </a:cubicBezTo>
                  <a:cubicBezTo>
                    <a:pt x="12" y="18"/>
                    <a:pt x="12" y="18"/>
                    <a:pt x="12" y="18"/>
                  </a:cubicBezTo>
                  <a:cubicBezTo>
                    <a:pt x="10" y="18"/>
                    <a:pt x="10" y="18"/>
                    <a:pt x="10" y="18"/>
                  </a:cubicBezTo>
                  <a:cubicBezTo>
                    <a:pt x="10" y="18"/>
                    <a:pt x="10" y="18"/>
                    <a:pt x="10" y="18"/>
                  </a:cubicBezTo>
                  <a:cubicBezTo>
                    <a:pt x="9" y="18"/>
                    <a:pt x="8" y="19"/>
                    <a:pt x="7" y="20"/>
                  </a:cubicBezTo>
                  <a:cubicBezTo>
                    <a:pt x="7" y="20"/>
                    <a:pt x="7" y="22"/>
                    <a:pt x="7" y="24"/>
                  </a:cubicBezTo>
                  <a:cubicBezTo>
                    <a:pt x="5" y="22"/>
                    <a:pt x="4" y="20"/>
                    <a:pt x="4" y="17"/>
                  </a:cubicBezTo>
                  <a:cubicBezTo>
                    <a:pt x="4" y="11"/>
                    <a:pt x="9" y="6"/>
                    <a:pt x="14" y="6"/>
                  </a:cubicBezTo>
                  <a:cubicBezTo>
                    <a:pt x="14" y="8"/>
                    <a:pt x="14" y="8"/>
                    <a:pt x="14" y="8"/>
                  </a:cubicBezTo>
                  <a:cubicBezTo>
                    <a:pt x="14" y="8"/>
                    <a:pt x="15" y="9"/>
                    <a:pt x="16" y="8"/>
                  </a:cubicBezTo>
                  <a:cubicBezTo>
                    <a:pt x="17" y="7"/>
                    <a:pt x="17" y="7"/>
                    <a:pt x="17" y="7"/>
                  </a:cubicBezTo>
                  <a:cubicBezTo>
                    <a:pt x="18" y="7"/>
                    <a:pt x="19" y="6"/>
                    <a:pt x="20" y="6"/>
                  </a:cubicBezTo>
                  <a:cubicBezTo>
                    <a:pt x="22" y="5"/>
                    <a:pt x="22" y="5"/>
                    <a:pt x="22" y="5"/>
                  </a:cubicBezTo>
                  <a:cubicBezTo>
                    <a:pt x="22" y="4"/>
                    <a:pt x="22" y="4"/>
                    <a:pt x="22" y="3"/>
                  </a:cubicBezTo>
                  <a:cubicBezTo>
                    <a:pt x="20" y="2"/>
                    <a:pt x="20" y="2"/>
                    <a:pt x="20" y="2"/>
                  </a:cubicBezTo>
                  <a:cubicBezTo>
                    <a:pt x="19" y="2"/>
                    <a:pt x="18" y="1"/>
                    <a:pt x="17" y="1"/>
                  </a:cubicBezTo>
                  <a:cubicBezTo>
                    <a:pt x="16" y="0"/>
                    <a:pt x="16" y="0"/>
                    <a:pt x="16" y="0"/>
                  </a:cubicBezTo>
                  <a:cubicBezTo>
                    <a:pt x="15" y="0"/>
                    <a:pt x="14" y="0"/>
                    <a:pt x="14" y="1"/>
                  </a:cubicBezTo>
                  <a:cubicBezTo>
                    <a:pt x="14" y="3"/>
                    <a:pt x="14" y="3"/>
                    <a:pt x="14" y="3"/>
                  </a:cubicBezTo>
                  <a:cubicBezTo>
                    <a:pt x="7" y="3"/>
                    <a:pt x="0" y="9"/>
                    <a:pt x="0" y="17"/>
                  </a:cubicBezTo>
                  <a:cubicBezTo>
                    <a:pt x="0" y="24"/>
                    <a:pt x="7" y="31"/>
                    <a:pt x="15" y="31"/>
                  </a:cubicBezTo>
                  <a:cubicBezTo>
                    <a:pt x="22" y="31"/>
                    <a:pt x="29" y="24"/>
                    <a:pt x="29" y="17"/>
                  </a:cubicBezTo>
                  <a:lnTo>
                    <a:pt x="25" y="17"/>
                  </a:lnTo>
                  <a:close/>
                  <a:moveTo>
                    <a:pt x="19" y="22"/>
                  </a:moveTo>
                  <a:cubicBezTo>
                    <a:pt x="19" y="22"/>
                    <a:pt x="19" y="22"/>
                    <a:pt x="19" y="22"/>
                  </a:cubicBezTo>
                  <a:cubicBezTo>
                    <a:pt x="19" y="26"/>
                    <a:pt x="19" y="26"/>
                    <a:pt x="19" y="26"/>
                  </a:cubicBezTo>
                  <a:cubicBezTo>
                    <a:pt x="19" y="26"/>
                    <a:pt x="19" y="26"/>
                    <a:pt x="19" y="26"/>
                  </a:cubicBezTo>
                  <a:cubicBezTo>
                    <a:pt x="19" y="22"/>
                    <a:pt x="19" y="22"/>
                    <a:pt x="19" y="22"/>
                  </a:cubicBezTo>
                  <a:cubicBezTo>
                    <a:pt x="19" y="22"/>
                    <a:pt x="19" y="22"/>
                    <a:pt x="19" y="22"/>
                  </a:cubicBezTo>
                  <a:close/>
                  <a:moveTo>
                    <a:pt x="10" y="22"/>
                  </a:moveTo>
                  <a:cubicBezTo>
                    <a:pt x="10" y="26"/>
                    <a:pt x="10" y="26"/>
                    <a:pt x="10" y="26"/>
                  </a:cubicBezTo>
                  <a:cubicBezTo>
                    <a:pt x="10" y="26"/>
                    <a:pt x="9" y="26"/>
                    <a:pt x="9" y="26"/>
                  </a:cubicBezTo>
                  <a:cubicBezTo>
                    <a:pt x="9" y="22"/>
                    <a:pt x="9" y="22"/>
                    <a:pt x="9" y="22"/>
                  </a:cubicBezTo>
                  <a:cubicBezTo>
                    <a:pt x="9" y="22"/>
                    <a:pt x="9" y="22"/>
                    <a:pt x="10"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Oval 43"/>
            <p:cNvSpPr>
              <a:spLocks noChangeArrowheads="1"/>
            </p:cNvSpPr>
            <p:nvPr/>
          </p:nvSpPr>
          <p:spPr bwMode="auto">
            <a:xfrm>
              <a:off x="4248150" y="3157538"/>
              <a:ext cx="39688" cy="349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32" name="Freeform 8"/>
          <p:cNvSpPr>
            <a:spLocks/>
          </p:cNvSpPr>
          <p:nvPr/>
        </p:nvSpPr>
        <p:spPr bwMode="auto">
          <a:xfrm>
            <a:off x="4973447" y="2916929"/>
            <a:ext cx="2245097" cy="2245097"/>
          </a:xfrm>
          <a:custGeom>
            <a:avLst/>
            <a:gdLst/>
            <a:ahLst/>
            <a:cxnLst>
              <a:cxn ang="0">
                <a:pos x="385" y="156"/>
              </a:cxn>
              <a:cxn ang="0">
                <a:pos x="255" y="11"/>
              </a:cxn>
              <a:cxn ang="0">
                <a:pos x="206" y="1"/>
              </a:cxn>
              <a:cxn ang="0">
                <a:pos x="155" y="5"/>
              </a:cxn>
              <a:cxn ang="0">
                <a:pos x="10" y="134"/>
              </a:cxn>
              <a:cxn ang="0">
                <a:pos x="1" y="184"/>
              </a:cxn>
              <a:cxn ang="0">
                <a:pos x="5" y="234"/>
              </a:cxn>
              <a:cxn ang="0">
                <a:pos x="134" y="379"/>
              </a:cxn>
              <a:cxn ang="0">
                <a:pos x="184" y="389"/>
              </a:cxn>
              <a:cxn ang="0">
                <a:pos x="234" y="385"/>
              </a:cxn>
              <a:cxn ang="0">
                <a:pos x="379" y="255"/>
              </a:cxn>
              <a:cxn ang="0">
                <a:pos x="388" y="206"/>
              </a:cxn>
              <a:cxn ang="0">
                <a:pos x="385" y="156"/>
              </a:cxn>
            </a:cxnLst>
            <a:rect l="0" t="0" r="r" b="b"/>
            <a:pathLst>
              <a:path w="389" h="390">
                <a:moveTo>
                  <a:pt x="385" y="156"/>
                </a:moveTo>
                <a:cubicBezTo>
                  <a:pt x="371" y="88"/>
                  <a:pt x="321" y="32"/>
                  <a:pt x="255" y="11"/>
                </a:cubicBezTo>
                <a:cubicBezTo>
                  <a:pt x="239" y="5"/>
                  <a:pt x="223" y="2"/>
                  <a:pt x="206" y="1"/>
                </a:cubicBezTo>
                <a:cubicBezTo>
                  <a:pt x="188" y="0"/>
                  <a:pt x="171" y="2"/>
                  <a:pt x="155" y="5"/>
                </a:cubicBezTo>
                <a:cubicBezTo>
                  <a:pt x="87" y="19"/>
                  <a:pt x="32" y="69"/>
                  <a:pt x="10" y="134"/>
                </a:cubicBezTo>
                <a:cubicBezTo>
                  <a:pt x="5" y="150"/>
                  <a:pt x="2" y="167"/>
                  <a:pt x="1" y="184"/>
                </a:cubicBezTo>
                <a:cubicBezTo>
                  <a:pt x="0" y="201"/>
                  <a:pt x="1" y="218"/>
                  <a:pt x="5" y="234"/>
                </a:cubicBezTo>
                <a:cubicBezTo>
                  <a:pt x="19" y="302"/>
                  <a:pt x="68" y="358"/>
                  <a:pt x="134" y="379"/>
                </a:cubicBezTo>
                <a:cubicBezTo>
                  <a:pt x="150" y="384"/>
                  <a:pt x="166" y="388"/>
                  <a:pt x="184" y="389"/>
                </a:cubicBezTo>
                <a:cubicBezTo>
                  <a:pt x="201" y="390"/>
                  <a:pt x="218" y="388"/>
                  <a:pt x="234" y="385"/>
                </a:cubicBezTo>
                <a:cubicBezTo>
                  <a:pt x="302" y="371"/>
                  <a:pt x="357" y="321"/>
                  <a:pt x="379" y="255"/>
                </a:cubicBezTo>
                <a:cubicBezTo>
                  <a:pt x="384" y="240"/>
                  <a:pt x="387" y="223"/>
                  <a:pt x="388" y="206"/>
                </a:cubicBezTo>
                <a:cubicBezTo>
                  <a:pt x="389" y="189"/>
                  <a:pt x="388" y="172"/>
                  <a:pt x="385" y="156"/>
                </a:cubicBezTo>
                <a:close/>
              </a:path>
            </a:pathLst>
          </a:custGeom>
          <a:solidFill>
            <a:srgbClr val="FDFDFE"/>
          </a:solidFill>
          <a:ln w="28575">
            <a:solidFill>
              <a:srgbClr val="0E0F1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1" name="Group 30"/>
          <p:cNvGrpSpPr/>
          <p:nvPr/>
        </p:nvGrpSpPr>
        <p:grpSpPr>
          <a:xfrm>
            <a:off x="8632316" y="1999962"/>
            <a:ext cx="2778313" cy="1372383"/>
            <a:chOff x="8453900" y="1988811"/>
            <a:chExt cx="2778313" cy="1372383"/>
          </a:xfrm>
        </p:grpSpPr>
        <p:sp>
          <p:nvSpPr>
            <p:cNvPr id="32" name="TextBox 31"/>
            <p:cNvSpPr txBox="1"/>
            <p:nvPr/>
          </p:nvSpPr>
          <p:spPr>
            <a:xfrm>
              <a:off x="8791989" y="1988811"/>
              <a:ext cx="2105107" cy="338554"/>
            </a:xfrm>
            <a:prstGeom prst="rect">
              <a:avLst/>
            </a:prstGeom>
            <a:noFill/>
          </p:spPr>
          <p:txBody>
            <a:bodyPr wrap="square" rtlCol="0">
              <a:spAutoFit/>
            </a:bodyPr>
            <a:lstStyle/>
            <a:p>
              <a:r>
                <a:rPr lang="en-US" sz="1600" b="1" dirty="0">
                  <a:solidFill>
                    <a:srgbClr val="5C9AD3"/>
                  </a:solidFill>
                  <a:latin typeface="Candara" panose="020E0502030303020204" pitchFamily="34" charset="0"/>
                  <a:ea typeface="Roboto Light" panose="02000000000000000000" pitchFamily="2" charset="0"/>
                </a:rPr>
                <a:t>LOREM IPSUM</a:t>
              </a:r>
              <a:endParaRPr lang="ru-RU" sz="1600" b="1" dirty="0">
                <a:solidFill>
                  <a:srgbClr val="5C9AD3"/>
                </a:solidFill>
                <a:latin typeface="Candara" panose="020E0502030303020204" pitchFamily="34" charset="0"/>
                <a:ea typeface="Roboto Light" panose="02000000000000000000" pitchFamily="2" charset="0"/>
              </a:endParaRPr>
            </a:p>
          </p:txBody>
        </p:sp>
        <p:sp>
          <p:nvSpPr>
            <p:cNvPr id="33" name="TextBox 32"/>
            <p:cNvSpPr txBox="1"/>
            <p:nvPr/>
          </p:nvSpPr>
          <p:spPr>
            <a:xfrm>
              <a:off x="8453900" y="2345531"/>
              <a:ext cx="2778313" cy="1015663"/>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grpSp>
        <p:nvGrpSpPr>
          <p:cNvPr id="34" name="Group 33"/>
          <p:cNvGrpSpPr/>
          <p:nvPr/>
        </p:nvGrpSpPr>
        <p:grpSpPr>
          <a:xfrm>
            <a:off x="471956" y="2009628"/>
            <a:ext cx="3007524" cy="1351566"/>
            <a:chOff x="706128" y="2009628"/>
            <a:chExt cx="3007524" cy="1351566"/>
          </a:xfrm>
        </p:grpSpPr>
        <p:sp>
          <p:nvSpPr>
            <p:cNvPr id="35" name="TextBox 34"/>
            <p:cNvSpPr txBox="1"/>
            <p:nvPr/>
          </p:nvSpPr>
          <p:spPr>
            <a:xfrm>
              <a:off x="935339" y="2345531"/>
              <a:ext cx="2778313" cy="1015663"/>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6" name="TextBox 35"/>
            <p:cNvSpPr txBox="1"/>
            <p:nvPr/>
          </p:nvSpPr>
          <p:spPr>
            <a:xfrm>
              <a:off x="706128" y="2009628"/>
              <a:ext cx="2630808" cy="338554"/>
            </a:xfrm>
            <a:prstGeom prst="rect">
              <a:avLst/>
            </a:prstGeom>
            <a:noFill/>
          </p:spPr>
          <p:txBody>
            <a:bodyPr wrap="square" rtlCol="0">
              <a:spAutoFit/>
            </a:bodyPr>
            <a:lstStyle/>
            <a:p>
              <a:pPr algn="r"/>
              <a:r>
                <a:rPr lang="en-US" sz="1600" b="1" dirty="0">
                  <a:solidFill>
                    <a:srgbClr val="FE4A1E"/>
                  </a:solidFill>
                  <a:latin typeface="Candara" panose="020E0502030303020204" pitchFamily="34" charset="0"/>
                  <a:ea typeface="Roboto Light" panose="02000000000000000000" pitchFamily="2" charset="0"/>
                </a:rPr>
                <a:t>LOREM IPSUM</a:t>
              </a:r>
              <a:endParaRPr lang="ru-RU" sz="1600" b="1" dirty="0">
                <a:solidFill>
                  <a:srgbClr val="FE4A1E"/>
                </a:solidFill>
                <a:latin typeface="Candara" panose="020E0502030303020204" pitchFamily="34" charset="0"/>
                <a:ea typeface="Roboto Light" panose="02000000000000000000" pitchFamily="2" charset="0"/>
              </a:endParaRPr>
            </a:p>
          </p:txBody>
        </p:sp>
      </p:grpSp>
      <p:grpSp>
        <p:nvGrpSpPr>
          <p:cNvPr id="37" name="Group 36"/>
          <p:cNvGrpSpPr/>
          <p:nvPr/>
        </p:nvGrpSpPr>
        <p:grpSpPr>
          <a:xfrm>
            <a:off x="426563" y="4039482"/>
            <a:ext cx="3052916" cy="1372375"/>
            <a:chOff x="660736" y="4039482"/>
            <a:chExt cx="3052916" cy="1372375"/>
          </a:xfrm>
        </p:grpSpPr>
        <p:sp>
          <p:nvSpPr>
            <p:cNvPr id="38" name="TextBox 37"/>
            <p:cNvSpPr txBox="1"/>
            <p:nvPr/>
          </p:nvSpPr>
          <p:spPr>
            <a:xfrm>
              <a:off x="935339" y="4396194"/>
              <a:ext cx="2778313" cy="1015663"/>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9" name="TextBox 38"/>
            <p:cNvSpPr txBox="1"/>
            <p:nvPr/>
          </p:nvSpPr>
          <p:spPr>
            <a:xfrm>
              <a:off x="660736" y="4039482"/>
              <a:ext cx="2630808" cy="338554"/>
            </a:xfrm>
            <a:prstGeom prst="rect">
              <a:avLst/>
            </a:prstGeom>
            <a:noFill/>
          </p:spPr>
          <p:txBody>
            <a:bodyPr wrap="square" rtlCol="0">
              <a:spAutoFit/>
            </a:bodyPr>
            <a:lstStyle/>
            <a:p>
              <a:pPr algn="r"/>
              <a:r>
                <a:rPr lang="en-US" sz="1600" b="1" dirty="0">
                  <a:solidFill>
                    <a:srgbClr val="44546B"/>
                  </a:solidFill>
                  <a:latin typeface="Candara" panose="020E0502030303020204" pitchFamily="34" charset="0"/>
                  <a:ea typeface="Roboto Light" panose="02000000000000000000" pitchFamily="2" charset="0"/>
                </a:rPr>
                <a:t>LOREM IPSUM</a:t>
              </a:r>
              <a:endParaRPr lang="ru-RU" sz="1600" b="1" dirty="0">
                <a:solidFill>
                  <a:srgbClr val="44546B"/>
                </a:solidFill>
                <a:latin typeface="Candara" panose="020E0502030303020204" pitchFamily="34" charset="0"/>
                <a:ea typeface="Roboto Light" panose="02000000000000000000" pitchFamily="2" charset="0"/>
              </a:endParaRPr>
            </a:p>
          </p:txBody>
        </p:sp>
      </p:grpSp>
      <p:sp>
        <p:nvSpPr>
          <p:cNvPr id="40" name="TextBox 39"/>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2" name="Freeform 91"/>
          <p:cNvSpPr>
            <a:spLocks noChangeAspect="1" noEditPoints="1"/>
          </p:cNvSpPr>
          <p:nvPr/>
        </p:nvSpPr>
        <p:spPr bwMode="auto">
          <a:xfrm>
            <a:off x="5433333" y="3412740"/>
            <a:ext cx="1280160" cy="12801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0E0F1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Shape 3686"/>
          <p:cNvSpPr/>
          <p:nvPr/>
        </p:nvSpPr>
        <p:spPr>
          <a:xfrm>
            <a:off x="8722728" y="206701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C9AD3"/>
          </a:solidFill>
          <a:ln w="12700">
            <a:miter lim="400000"/>
          </a:ln>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64" name="Shape 3686"/>
          <p:cNvSpPr/>
          <p:nvPr/>
        </p:nvSpPr>
        <p:spPr>
          <a:xfrm>
            <a:off x="3169670" y="2088189"/>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E4A1E"/>
          </a:solidFill>
          <a:ln w="12700">
            <a:miter lim="400000"/>
          </a:ln>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65" name="Shape 3686"/>
          <p:cNvSpPr/>
          <p:nvPr/>
        </p:nvSpPr>
        <p:spPr>
          <a:xfrm>
            <a:off x="3136216" y="410653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12700">
            <a:miter lim="400000"/>
          </a:ln>
        </p:spPr>
        <p:txBody>
          <a:bodyPr lIns="60959" rIns="60959"/>
          <a:lstStyle/>
          <a:p>
            <a:pPr defTabSz="609594">
              <a:defRPr sz="2400">
                <a:solidFill>
                  <a:srgbClr val="000000"/>
                </a:solidFill>
                <a:latin typeface="Calibri"/>
                <a:ea typeface="Calibri"/>
                <a:cs typeface="Calibri"/>
                <a:sym typeface="Calibri"/>
              </a:defRPr>
            </a:pPr>
            <a:endParaRPr sz="1440"/>
          </a:p>
        </p:txBody>
      </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11859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032"/>
                                        </p:tgtEl>
                                        <p:attrNameLst>
                                          <p:attrName>style.visibility</p:attrName>
                                        </p:attrNameLst>
                                      </p:cBhvr>
                                      <p:to>
                                        <p:strVal val="visible"/>
                                      </p:to>
                                    </p:set>
                                    <p:anim calcmode="lin" valueType="num">
                                      <p:cBhvr>
                                        <p:cTn id="11" dur="500" fill="hold"/>
                                        <p:tgtEl>
                                          <p:spTgt spid="1032"/>
                                        </p:tgtEl>
                                        <p:attrNameLst>
                                          <p:attrName>ppt_w</p:attrName>
                                        </p:attrNameLst>
                                      </p:cBhvr>
                                      <p:tavLst>
                                        <p:tav tm="0">
                                          <p:val>
                                            <p:fltVal val="0"/>
                                          </p:val>
                                        </p:tav>
                                        <p:tav tm="100000">
                                          <p:val>
                                            <p:strVal val="#ppt_w"/>
                                          </p:val>
                                        </p:tav>
                                      </p:tavLst>
                                    </p:anim>
                                    <p:anim calcmode="lin" valueType="num">
                                      <p:cBhvr>
                                        <p:cTn id="12" dur="500" fill="hold"/>
                                        <p:tgtEl>
                                          <p:spTgt spid="1032"/>
                                        </p:tgtEl>
                                        <p:attrNameLst>
                                          <p:attrName>ppt_h</p:attrName>
                                        </p:attrNameLst>
                                      </p:cBhvr>
                                      <p:tavLst>
                                        <p:tav tm="0">
                                          <p:val>
                                            <p:fltVal val="0"/>
                                          </p:val>
                                        </p:tav>
                                        <p:tav tm="100000">
                                          <p:val>
                                            <p:strVal val="#ppt_h"/>
                                          </p:val>
                                        </p:tav>
                                      </p:tavLst>
                                    </p:anim>
                                    <p:animEffect transition="in" filter="fade">
                                      <p:cBhvr>
                                        <p:cTn id="13" dur="500"/>
                                        <p:tgtEl>
                                          <p:spTgt spid="1032"/>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childTnLst>
                                </p:cTn>
                              </p:par>
                            </p:childTnLst>
                          </p:cTn>
                        </p:par>
                        <p:par>
                          <p:cTn id="19" fill="hold">
                            <p:stCondLst>
                              <p:cond delay="1000"/>
                            </p:stCondLst>
                            <p:childTnLst>
                              <p:par>
                                <p:cTn id="20" presetID="22" presetClass="entr" presetSubtype="2" fill="hold" nodeType="after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wipe(right)">
                                      <p:cBhvr>
                                        <p:cTn id="22" dur="500"/>
                                        <p:tgtEl>
                                          <p:spTgt spid="34"/>
                                        </p:tgtEl>
                                      </p:cBhvr>
                                    </p:animEffect>
                                  </p:childTnLst>
                                </p:cTn>
                              </p:par>
                            </p:childTnLst>
                          </p:cTn>
                        </p:par>
                        <p:par>
                          <p:cTn id="23" fill="hold">
                            <p:stCondLst>
                              <p:cond delay="1500"/>
                            </p:stCondLst>
                            <p:childTnLst>
                              <p:par>
                                <p:cTn id="24" presetID="37" presetClass="entr" presetSubtype="0"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Effect transition="in" filter="fade">
                                      <p:cBhvr>
                                        <p:cTn id="26" dur="1000"/>
                                        <p:tgtEl>
                                          <p:spTgt spid="64"/>
                                        </p:tgtEl>
                                      </p:cBhvr>
                                    </p:animEffect>
                                    <p:anim calcmode="lin" valueType="num">
                                      <p:cBhvr>
                                        <p:cTn id="27" dur="1000" fill="hold"/>
                                        <p:tgtEl>
                                          <p:spTgt spid="64"/>
                                        </p:tgtEl>
                                        <p:attrNameLst>
                                          <p:attrName>ppt_x</p:attrName>
                                        </p:attrNameLst>
                                      </p:cBhvr>
                                      <p:tavLst>
                                        <p:tav tm="0">
                                          <p:val>
                                            <p:strVal val="#ppt_x"/>
                                          </p:val>
                                        </p:tav>
                                        <p:tav tm="100000">
                                          <p:val>
                                            <p:strVal val="#ppt_x"/>
                                          </p:val>
                                        </p:tav>
                                      </p:tavLst>
                                    </p:anim>
                                    <p:anim calcmode="lin" valueType="num">
                                      <p:cBhvr>
                                        <p:cTn id="28" dur="900" decel="100000" fill="hold"/>
                                        <p:tgtEl>
                                          <p:spTgt spid="64"/>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30" fill="hold">
                            <p:stCondLst>
                              <p:cond delay="2500"/>
                            </p:stCondLst>
                            <p:childTnLst>
                              <p:par>
                                <p:cTn id="31" presetID="53" presetClass="entr" presetSubtype="528" fill="hold" grpId="0" nodeType="afterEffect">
                                  <p:stCondLst>
                                    <p:cond delay="0"/>
                                  </p:stCondLst>
                                  <p:childTnLst>
                                    <p:set>
                                      <p:cBhvr>
                                        <p:cTn id="32" dur="1" fill="hold">
                                          <p:stCondLst>
                                            <p:cond delay="0"/>
                                          </p:stCondLst>
                                        </p:cTn>
                                        <p:tgtEl>
                                          <p:spTgt spid="1029"/>
                                        </p:tgtEl>
                                        <p:attrNameLst>
                                          <p:attrName>style.visibility</p:attrName>
                                        </p:attrNameLst>
                                      </p:cBhvr>
                                      <p:to>
                                        <p:strVal val="visible"/>
                                      </p:to>
                                    </p:set>
                                    <p:anim calcmode="lin" valueType="num">
                                      <p:cBhvr>
                                        <p:cTn id="33" dur="500" fill="hold"/>
                                        <p:tgtEl>
                                          <p:spTgt spid="1029"/>
                                        </p:tgtEl>
                                        <p:attrNameLst>
                                          <p:attrName>ppt_w</p:attrName>
                                        </p:attrNameLst>
                                      </p:cBhvr>
                                      <p:tavLst>
                                        <p:tav tm="0">
                                          <p:val>
                                            <p:fltVal val="0"/>
                                          </p:val>
                                        </p:tav>
                                        <p:tav tm="100000">
                                          <p:val>
                                            <p:strVal val="#ppt_w"/>
                                          </p:val>
                                        </p:tav>
                                      </p:tavLst>
                                    </p:anim>
                                    <p:anim calcmode="lin" valueType="num">
                                      <p:cBhvr>
                                        <p:cTn id="34" dur="500" fill="hold"/>
                                        <p:tgtEl>
                                          <p:spTgt spid="1029"/>
                                        </p:tgtEl>
                                        <p:attrNameLst>
                                          <p:attrName>ppt_h</p:attrName>
                                        </p:attrNameLst>
                                      </p:cBhvr>
                                      <p:tavLst>
                                        <p:tav tm="0">
                                          <p:val>
                                            <p:fltVal val="0"/>
                                          </p:val>
                                        </p:tav>
                                        <p:tav tm="100000">
                                          <p:val>
                                            <p:strVal val="#ppt_h"/>
                                          </p:val>
                                        </p:tav>
                                      </p:tavLst>
                                    </p:anim>
                                    <p:animEffect transition="in" filter="fade">
                                      <p:cBhvr>
                                        <p:cTn id="35" dur="500"/>
                                        <p:tgtEl>
                                          <p:spTgt spid="1029"/>
                                        </p:tgtEl>
                                      </p:cBhvr>
                                    </p:animEffect>
                                    <p:anim calcmode="lin" valueType="num">
                                      <p:cBhvr>
                                        <p:cTn id="36" dur="500" fill="hold"/>
                                        <p:tgtEl>
                                          <p:spTgt spid="1029"/>
                                        </p:tgtEl>
                                        <p:attrNameLst>
                                          <p:attrName>ppt_x</p:attrName>
                                        </p:attrNameLst>
                                      </p:cBhvr>
                                      <p:tavLst>
                                        <p:tav tm="0">
                                          <p:val>
                                            <p:fltVal val="0.5"/>
                                          </p:val>
                                        </p:tav>
                                        <p:tav tm="100000">
                                          <p:val>
                                            <p:strVal val="#ppt_x"/>
                                          </p:val>
                                        </p:tav>
                                      </p:tavLst>
                                    </p:anim>
                                    <p:anim calcmode="lin" valueType="num">
                                      <p:cBhvr>
                                        <p:cTn id="37" dur="500" fill="hold"/>
                                        <p:tgtEl>
                                          <p:spTgt spid="1029"/>
                                        </p:tgtEl>
                                        <p:attrNameLst>
                                          <p:attrName>ppt_y</p:attrName>
                                        </p:attrNameLst>
                                      </p:cBhvr>
                                      <p:tavLst>
                                        <p:tav tm="0">
                                          <p:val>
                                            <p:fltVal val="0.5"/>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43"/>
                                        </p:tgtEl>
                                        <p:attrNameLst>
                                          <p:attrName>style.visibility</p:attrName>
                                        </p:attrNameLst>
                                      </p:cBhvr>
                                      <p:to>
                                        <p:strVal val="visible"/>
                                      </p:to>
                                    </p:set>
                                    <p:anim calcmode="lin" valueType="num">
                                      <p:cBhvr>
                                        <p:cTn id="41" dur="500" fill="hold"/>
                                        <p:tgtEl>
                                          <p:spTgt spid="43"/>
                                        </p:tgtEl>
                                        <p:attrNameLst>
                                          <p:attrName>ppt_w</p:attrName>
                                        </p:attrNameLst>
                                      </p:cBhvr>
                                      <p:tavLst>
                                        <p:tav tm="0">
                                          <p:val>
                                            <p:fltVal val="0"/>
                                          </p:val>
                                        </p:tav>
                                        <p:tav tm="100000">
                                          <p:val>
                                            <p:strVal val="#ppt_w"/>
                                          </p:val>
                                        </p:tav>
                                      </p:tavLst>
                                    </p:anim>
                                    <p:anim calcmode="lin" valueType="num">
                                      <p:cBhvr>
                                        <p:cTn id="42" dur="500" fill="hold"/>
                                        <p:tgtEl>
                                          <p:spTgt spid="43"/>
                                        </p:tgtEl>
                                        <p:attrNameLst>
                                          <p:attrName>ppt_h</p:attrName>
                                        </p:attrNameLst>
                                      </p:cBhvr>
                                      <p:tavLst>
                                        <p:tav tm="0">
                                          <p:val>
                                            <p:fltVal val="0"/>
                                          </p:val>
                                        </p:tav>
                                        <p:tav tm="100000">
                                          <p:val>
                                            <p:strVal val="#ppt_h"/>
                                          </p:val>
                                        </p:tav>
                                      </p:tavLst>
                                    </p:anim>
                                    <p:animEffect transition="in" filter="fade">
                                      <p:cBhvr>
                                        <p:cTn id="43" dur="500"/>
                                        <p:tgtEl>
                                          <p:spTgt spid="43"/>
                                        </p:tgtEl>
                                      </p:cBhvr>
                                    </p:animEffect>
                                  </p:childTnLst>
                                </p:cTn>
                              </p:par>
                            </p:childTnLst>
                          </p:cTn>
                        </p:par>
                        <p:par>
                          <p:cTn id="44" fill="hold">
                            <p:stCondLst>
                              <p:cond delay="3500"/>
                            </p:stCondLst>
                            <p:childTnLst>
                              <p:par>
                                <p:cTn id="45" presetID="22" presetClass="entr" presetSubtype="8" fill="hold" nodeType="after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wipe(left)">
                                      <p:cBhvr>
                                        <p:cTn id="47" dur="500"/>
                                        <p:tgtEl>
                                          <p:spTgt spid="31"/>
                                        </p:tgtEl>
                                      </p:cBhvr>
                                    </p:animEffect>
                                  </p:childTnLst>
                                </p:cTn>
                              </p:par>
                            </p:childTnLst>
                          </p:cTn>
                        </p:par>
                        <p:par>
                          <p:cTn id="48" fill="hold">
                            <p:stCondLst>
                              <p:cond delay="4000"/>
                            </p:stCondLst>
                            <p:childTnLst>
                              <p:par>
                                <p:cTn id="49" presetID="37" presetClass="entr" presetSubtype="0" fill="hold" grpId="0" nodeType="afterEffect">
                                  <p:stCondLst>
                                    <p:cond delay="0"/>
                                  </p:stCondLst>
                                  <p:childTnLst>
                                    <p:set>
                                      <p:cBhvr>
                                        <p:cTn id="50" dur="1" fill="hold">
                                          <p:stCondLst>
                                            <p:cond delay="0"/>
                                          </p:stCondLst>
                                        </p:cTn>
                                        <p:tgtEl>
                                          <p:spTgt spid="63"/>
                                        </p:tgtEl>
                                        <p:attrNameLst>
                                          <p:attrName>style.visibility</p:attrName>
                                        </p:attrNameLst>
                                      </p:cBhvr>
                                      <p:to>
                                        <p:strVal val="visible"/>
                                      </p:to>
                                    </p:set>
                                    <p:animEffect transition="in" filter="fade">
                                      <p:cBhvr>
                                        <p:cTn id="51" dur="1000"/>
                                        <p:tgtEl>
                                          <p:spTgt spid="63"/>
                                        </p:tgtEl>
                                      </p:cBhvr>
                                    </p:animEffect>
                                    <p:anim calcmode="lin" valueType="num">
                                      <p:cBhvr>
                                        <p:cTn id="52" dur="1000" fill="hold"/>
                                        <p:tgtEl>
                                          <p:spTgt spid="63"/>
                                        </p:tgtEl>
                                        <p:attrNameLst>
                                          <p:attrName>ppt_x</p:attrName>
                                        </p:attrNameLst>
                                      </p:cBhvr>
                                      <p:tavLst>
                                        <p:tav tm="0">
                                          <p:val>
                                            <p:strVal val="#ppt_x"/>
                                          </p:val>
                                        </p:tav>
                                        <p:tav tm="100000">
                                          <p:val>
                                            <p:strVal val="#ppt_x"/>
                                          </p:val>
                                        </p:tav>
                                      </p:tavLst>
                                    </p:anim>
                                    <p:anim calcmode="lin" valueType="num">
                                      <p:cBhvr>
                                        <p:cTn id="53" dur="900" decel="100000" fill="hold"/>
                                        <p:tgtEl>
                                          <p:spTgt spid="63"/>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55" fill="hold">
                            <p:stCondLst>
                              <p:cond delay="5000"/>
                            </p:stCondLst>
                            <p:childTnLst>
                              <p:par>
                                <p:cTn id="56" presetID="53" presetClass="entr" presetSubtype="528" fill="hold" grpId="0" nodeType="afterEffect">
                                  <p:stCondLst>
                                    <p:cond delay="0"/>
                                  </p:stCondLst>
                                  <p:childTnLst>
                                    <p:set>
                                      <p:cBhvr>
                                        <p:cTn id="57" dur="1" fill="hold">
                                          <p:stCondLst>
                                            <p:cond delay="0"/>
                                          </p:stCondLst>
                                        </p:cTn>
                                        <p:tgtEl>
                                          <p:spTgt spid="1030"/>
                                        </p:tgtEl>
                                        <p:attrNameLst>
                                          <p:attrName>style.visibility</p:attrName>
                                        </p:attrNameLst>
                                      </p:cBhvr>
                                      <p:to>
                                        <p:strVal val="visible"/>
                                      </p:to>
                                    </p:set>
                                    <p:anim calcmode="lin" valueType="num">
                                      <p:cBhvr>
                                        <p:cTn id="58" dur="500" fill="hold"/>
                                        <p:tgtEl>
                                          <p:spTgt spid="1030"/>
                                        </p:tgtEl>
                                        <p:attrNameLst>
                                          <p:attrName>ppt_w</p:attrName>
                                        </p:attrNameLst>
                                      </p:cBhvr>
                                      <p:tavLst>
                                        <p:tav tm="0">
                                          <p:val>
                                            <p:fltVal val="0"/>
                                          </p:val>
                                        </p:tav>
                                        <p:tav tm="100000">
                                          <p:val>
                                            <p:strVal val="#ppt_w"/>
                                          </p:val>
                                        </p:tav>
                                      </p:tavLst>
                                    </p:anim>
                                    <p:anim calcmode="lin" valueType="num">
                                      <p:cBhvr>
                                        <p:cTn id="59" dur="500" fill="hold"/>
                                        <p:tgtEl>
                                          <p:spTgt spid="1030"/>
                                        </p:tgtEl>
                                        <p:attrNameLst>
                                          <p:attrName>ppt_h</p:attrName>
                                        </p:attrNameLst>
                                      </p:cBhvr>
                                      <p:tavLst>
                                        <p:tav tm="0">
                                          <p:val>
                                            <p:fltVal val="0"/>
                                          </p:val>
                                        </p:tav>
                                        <p:tav tm="100000">
                                          <p:val>
                                            <p:strVal val="#ppt_h"/>
                                          </p:val>
                                        </p:tav>
                                      </p:tavLst>
                                    </p:anim>
                                    <p:animEffect transition="in" filter="fade">
                                      <p:cBhvr>
                                        <p:cTn id="60" dur="500"/>
                                        <p:tgtEl>
                                          <p:spTgt spid="1030"/>
                                        </p:tgtEl>
                                      </p:cBhvr>
                                    </p:animEffect>
                                    <p:anim calcmode="lin" valueType="num">
                                      <p:cBhvr>
                                        <p:cTn id="61" dur="500" fill="hold"/>
                                        <p:tgtEl>
                                          <p:spTgt spid="1030"/>
                                        </p:tgtEl>
                                        <p:attrNameLst>
                                          <p:attrName>ppt_x</p:attrName>
                                        </p:attrNameLst>
                                      </p:cBhvr>
                                      <p:tavLst>
                                        <p:tav tm="0">
                                          <p:val>
                                            <p:fltVal val="0.5"/>
                                          </p:val>
                                        </p:tav>
                                        <p:tav tm="100000">
                                          <p:val>
                                            <p:strVal val="#ppt_x"/>
                                          </p:val>
                                        </p:tav>
                                      </p:tavLst>
                                    </p:anim>
                                    <p:anim calcmode="lin" valueType="num">
                                      <p:cBhvr>
                                        <p:cTn id="62" dur="500" fill="hold"/>
                                        <p:tgtEl>
                                          <p:spTgt spid="1030"/>
                                        </p:tgtEl>
                                        <p:attrNameLst>
                                          <p:attrName>ppt_y</p:attrName>
                                        </p:attrNameLst>
                                      </p:cBhvr>
                                      <p:tavLst>
                                        <p:tav tm="0">
                                          <p:val>
                                            <p:fltVal val="0.5"/>
                                          </p:val>
                                        </p:tav>
                                        <p:tav tm="100000">
                                          <p:val>
                                            <p:strVal val="#ppt_y"/>
                                          </p:val>
                                        </p:tav>
                                      </p:tavLst>
                                    </p:anim>
                                  </p:childTnLst>
                                </p:cTn>
                              </p:par>
                            </p:childTnLst>
                          </p:cTn>
                        </p:par>
                        <p:par>
                          <p:cTn id="63" fill="hold">
                            <p:stCondLst>
                              <p:cond delay="5500"/>
                            </p:stCondLst>
                            <p:childTnLst>
                              <p:par>
                                <p:cTn id="64" presetID="53" presetClass="entr" presetSubtype="16" fill="hold" nodeType="afterEffect">
                                  <p:stCondLst>
                                    <p:cond delay="0"/>
                                  </p:stCondLst>
                                  <p:childTnLst>
                                    <p:set>
                                      <p:cBhvr>
                                        <p:cTn id="65" dur="1" fill="hold">
                                          <p:stCondLst>
                                            <p:cond delay="0"/>
                                          </p:stCondLst>
                                        </p:cTn>
                                        <p:tgtEl>
                                          <p:spTgt spid="51"/>
                                        </p:tgtEl>
                                        <p:attrNameLst>
                                          <p:attrName>style.visibility</p:attrName>
                                        </p:attrNameLst>
                                      </p:cBhvr>
                                      <p:to>
                                        <p:strVal val="visible"/>
                                      </p:to>
                                    </p:set>
                                    <p:anim calcmode="lin" valueType="num">
                                      <p:cBhvr>
                                        <p:cTn id="66" dur="500" fill="hold"/>
                                        <p:tgtEl>
                                          <p:spTgt spid="51"/>
                                        </p:tgtEl>
                                        <p:attrNameLst>
                                          <p:attrName>ppt_w</p:attrName>
                                        </p:attrNameLst>
                                      </p:cBhvr>
                                      <p:tavLst>
                                        <p:tav tm="0">
                                          <p:val>
                                            <p:fltVal val="0"/>
                                          </p:val>
                                        </p:tav>
                                        <p:tav tm="100000">
                                          <p:val>
                                            <p:strVal val="#ppt_w"/>
                                          </p:val>
                                        </p:tav>
                                      </p:tavLst>
                                    </p:anim>
                                    <p:anim calcmode="lin" valueType="num">
                                      <p:cBhvr>
                                        <p:cTn id="67" dur="500" fill="hold"/>
                                        <p:tgtEl>
                                          <p:spTgt spid="51"/>
                                        </p:tgtEl>
                                        <p:attrNameLst>
                                          <p:attrName>ppt_h</p:attrName>
                                        </p:attrNameLst>
                                      </p:cBhvr>
                                      <p:tavLst>
                                        <p:tav tm="0">
                                          <p:val>
                                            <p:fltVal val="0"/>
                                          </p:val>
                                        </p:tav>
                                        <p:tav tm="100000">
                                          <p:val>
                                            <p:strVal val="#ppt_h"/>
                                          </p:val>
                                        </p:tav>
                                      </p:tavLst>
                                    </p:anim>
                                    <p:animEffect transition="in" filter="fade">
                                      <p:cBhvr>
                                        <p:cTn id="68" dur="500"/>
                                        <p:tgtEl>
                                          <p:spTgt spid="51"/>
                                        </p:tgtEl>
                                      </p:cBhvr>
                                    </p:animEffect>
                                  </p:childTnLst>
                                </p:cTn>
                              </p:par>
                            </p:childTnLst>
                          </p:cTn>
                        </p:par>
                        <p:par>
                          <p:cTn id="69" fill="hold">
                            <p:stCondLst>
                              <p:cond delay="6000"/>
                            </p:stCondLst>
                            <p:childTnLst>
                              <p:par>
                                <p:cTn id="70" presetID="22" presetClass="entr" presetSubtype="2" fill="hold"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wipe(right)">
                                      <p:cBhvr>
                                        <p:cTn id="72" dur="500"/>
                                        <p:tgtEl>
                                          <p:spTgt spid="37"/>
                                        </p:tgtEl>
                                      </p:cBhvr>
                                    </p:animEffect>
                                  </p:childTnLst>
                                </p:cTn>
                              </p:par>
                            </p:childTnLst>
                          </p:cTn>
                        </p:par>
                        <p:par>
                          <p:cTn id="73" fill="hold">
                            <p:stCondLst>
                              <p:cond delay="6500"/>
                            </p:stCondLst>
                            <p:childTnLst>
                              <p:par>
                                <p:cTn id="74" presetID="37" presetClass="entr" presetSubtype="0" fill="hold" grpId="0" nodeType="afterEffect">
                                  <p:stCondLst>
                                    <p:cond delay="0"/>
                                  </p:stCondLst>
                                  <p:childTnLst>
                                    <p:set>
                                      <p:cBhvr>
                                        <p:cTn id="75" dur="1" fill="hold">
                                          <p:stCondLst>
                                            <p:cond delay="0"/>
                                          </p:stCondLst>
                                        </p:cTn>
                                        <p:tgtEl>
                                          <p:spTgt spid="65"/>
                                        </p:tgtEl>
                                        <p:attrNameLst>
                                          <p:attrName>style.visibility</p:attrName>
                                        </p:attrNameLst>
                                      </p:cBhvr>
                                      <p:to>
                                        <p:strVal val="visible"/>
                                      </p:to>
                                    </p:set>
                                    <p:animEffect transition="in" filter="fade">
                                      <p:cBhvr>
                                        <p:cTn id="76" dur="1000"/>
                                        <p:tgtEl>
                                          <p:spTgt spid="65"/>
                                        </p:tgtEl>
                                      </p:cBhvr>
                                    </p:animEffect>
                                    <p:anim calcmode="lin" valueType="num">
                                      <p:cBhvr>
                                        <p:cTn id="77" dur="1000" fill="hold"/>
                                        <p:tgtEl>
                                          <p:spTgt spid="65"/>
                                        </p:tgtEl>
                                        <p:attrNameLst>
                                          <p:attrName>ppt_x</p:attrName>
                                        </p:attrNameLst>
                                      </p:cBhvr>
                                      <p:tavLst>
                                        <p:tav tm="0">
                                          <p:val>
                                            <p:strVal val="#ppt_x"/>
                                          </p:val>
                                        </p:tav>
                                        <p:tav tm="100000">
                                          <p:val>
                                            <p:strVal val="#ppt_x"/>
                                          </p:val>
                                        </p:tav>
                                      </p:tavLst>
                                    </p:anim>
                                    <p:anim calcmode="lin" valueType="num">
                                      <p:cBhvr>
                                        <p:cTn id="78" dur="900" decel="100000" fill="hold"/>
                                        <p:tgtEl>
                                          <p:spTgt spid="65"/>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80" fill="hold">
                            <p:stCondLst>
                              <p:cond delay="7500"/>
                            </p:stCondLst>
                            <p:childTnLst>
                              <p:par>
                                <p:cTn id="81" presetID="53" presetClass="entr" presetSubtype="528" fill="hold" grpId="0" nodeType="afterEffect">
                                  <p:stCondLst>
                                    <p:cond delay="0"/>
                                  </p:stCondLst>
                                  <p:childTnLst>
                                    <p:set>
                                      <p:cBhvr>
                                        <p:cTn id="82" dur="1" fill="hold">
                                          <p:stCondLst>
                                            <p:cond delay="0"/>
                                          </p:stCondLst>
                                        </p:cTn>
                                        <p:tgtEl>
                                          <p:spTgt spid="1031"/>
                                        </p:tgtEl>
                                        <p:attrNameLst>
                                          <p:attrName>style.visibility</p:attrName>
                                        </p:attrNameLst>
                                      </p:cBhvr>
                                      <p:to>
                                        <p:strVal val="visible"/>
                                      </p:to>
                                    </p:set>
                                    <p:anim calcmode="lin" valueType="num">
                                      <p:cBhvr>
                                        <p:cTn id="83" dur="500" fill="hold"/>
                                        <p:tgtEl>
                                          <p:spTgt spid="1031"/>
                                        </p:tgtEl>
                                        <p:attrNameLst>
                                          <p:attrName>ppt_w</p:attrName>
                                        </p:attrNameLst>
                                      </p:cBhvr>
                                      <p:tavLst>
                                        <p:tav tm="0">
                                          <p:val>
                                            <p:fltVal val="0"/>
                                          </p:val>
                                        </p:tav>
                                        <p:tav tm="100000">
                                          <p:val>
                                            <p:strVal val="#ppt_w"/>
                                          </p:val>
                                        </p:tav>
                                      </p:tavLst>
                                    </p:anim>
                                    <p:anim calcmode="lin" valueType="num">
                                      <p:cBhvr>
                                        <p:cTn id="84" dur="500" fill="hold"/>
                                        <p:tgtEl>
                                          <p:spTgt spid="1031"/>
                                        </p:tgtEl>
                                        <p:attrNameLst>
                                          <p:attrName>ppt_h</p:attrName>
                                        </p:attrNameLst>
                                      </p:cBhvr>
                                      <p:tavLst>
                                        <p:tav tm="0">
                                          <p:val>
                                            <p:fltVal val="0"/>
                                          </p:val>
                                        </p:tav>
                                        <p:tav tm="100000">
                                          <p:val>
                                            <p:strVal val="#ppt_h"/>
                                          </p:val>
                                        </p:tav>
                                      </p:tavLst>
                                    </p:anim>
                                    <p:animEffect transition="in" filter="fade">
                                      <p:cBhvr>
                                        <p:cTn id="85" dur="500"/>
                                        <p:tgtEl>
                                          <p:spTgt spid="1031"/>
                                        </p:tgtEl>
                                      </p:cBhvr>
                                    </p:animEffect>
                                    <p:anim calcmode="lin" valueType="num">
                                      <p:cBhvr>
                                        <p:cTn id="86" dur="500" fill="hold"/>
                                        <p:tgtEl>
                                          <p:spTgt spid="1031"/>
                                        </p:tgtEl>
                                        <p:attrNameLst>
                                          <p:attrName>ppt_x</p:attrName>
                                        </p:attrNameLst>
                                      </p:cBhvr>
                                      <p:tavLst>
                                        <p:tav tm="0">
                                          <p:val>
                                            <p:fltVal val="0.5"/>
                                          </p:val>
                                        </p:tav>
                                        <p:tav tm="100000">
                                          <p:val>
                                            <p:strVal val="#ppt_x"/>
                                          </p:val>
                                        </p:tav>
                                      </p:tavLst>
                                    </p:anim>
                                    <p:anim calcmode="lin" valueType="num">
                                      <p:cBhvr>
                                        <p:cTn id="87" dur="500" fill="hold"/>
                                        <p:tgtEl>
                                          <p:spTgt spid="1031"/>
                                        </p:tgtEl>
                                        <p:attrNameLst>
                                          <p:attrName>ppt_y</p:attrName>
                                        </p:attrNameLst>
                                      </p:cBhvr>
                                      <p:tavLst>
                                        <p:tav tm="0">
                                          <p:val>
                                            <p:fltVal val="0.5"/>
                                          </p:val>
                                        </p:tav>
                                        <p:tav tm="100000">
                                          <p:val>
                                            <p:strVal val="#ppt_y"/>
                                          </p:val>
                                        </p:tav>
                                      </p:tavLst>
                                    </p:anim>
                                  </p:childTnLst>
                                </p:cTn>
                              </p:par>
                            </p:childTnLst>
                          </p:cTn>
                        </p:par>
                        <p:par>
                          <p:cTn id="88" fill="hold">
                            <p:stCondLst>
                              <p:cond delay="8000"/>
                            </p:stCondLst>
                            <p:childTnLst>
                              <p:par>
                                <p:cTn id="89" presetID="53" presetClass="entr" presetSubtype="16" fill="hold" nodeType="afterEffect">
                                  <p:stCondLst>
                                    <p:cond delay="0"/>
                                  </p:stCondLst>
                                  <p:childTnLst>
                                    <p:set>
                                      <p:cBhvr>
                                        <p:cTn id="90" dur="1" fill="hold">
                                          <p:stCondLst>
                                            <p:cond delay="0"/>
                                          </p:stCondLst>
                                        </p:cTn>
                                        <p:tgtEl>
                                          <p:spTgt spid="56"/>
                                        </p:tgtEl>
                                        <p:attrNameLst>
                                          <p:attrName>style.visibility</p:attrName>
                                        </p:attrNameLst>
                                      </p:cBhvr>
                                      <p:to>
                                        <p:strVal val="visible"/>
                                      </p:to>
                                    </p:set>
                                    <p:anim calcmode="lin" valueType="num">
                                      <p:cBhvr>
                                        <p:cTn id="91" dur="500" fill="hold"/>
                                        <p:tgtEl>
                                          <p:spTgt spid="56"/>
                                        </p:tgtEl>
                                        <p:attrNameLst>
                                          <p:attrName>ppt_w</p:attrName>
                                        </p:attrNameLst>
                                      </p:cBhvr>
                                      <p:tavLst>
                                        <p:tav tm="0">
                                          <p:val>
                                            <p:fltVal val="0"/>
                                          </p:val>
                                        </p:tav>
                                        <p:tav tm="100000">
                                          <p:val>
                                            <p:strVal val="#ppt_w"/>
                                          </p:val>
                                        </p:tav>
                                      </p:tavLst>
                                    </p:anim>
                                    <p:anim calcmode="lin" valueType="num">
                                      <p:cBhvr>
                                        <p:cTn id="92" dur="500" fill="hold"/>
                                        <p:tgtEl>
                                          <p:spTgt spid="56"/>
                                        </p:tgtEl>
                                        <p:attrNameLst>
                                          <p:attrName>ppt_h</p:attrName>
                                        </p:attrNameLst>
                                      </p:cBhvr>
                                      <p:tavLst>
                                        <p:tav tm="0">
                                          <p:val>
                                            <p:fltVal val="0"/>
                                          </p:val>
                                        </p:tav>
                                        <p:tav tm="100000">
                                          <p:val>
                                            <p:strVal val="#ppt_h"/>
                                          </p:val>
                                        </p:tav>
                                      </p:tavLst>
                                    </p:anim>
                                    <p:animEffect transition="in" filter="fade">
                                      <p:cBhvr>
                                        <p:cTn id="93"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animBg="1"/>
      <p:bldP spid="1031" grpId="0" animBg="1"/>
      <p:bldP spid="1032" grpId="0" animBg="1"/>
      <p:bldP spid="40" grpId="0"/>
      <p:bldP spid="42" grpId="0" animBg="1"/>
      <p:bldP spid="63" grpId="0" animBg="1"/>
      <p:bldP spid="64"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1273</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2017-10-03T22:06:27Z</dcterms:modified>
</cp:coreProperties>
</file>