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6118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FF928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1"/>
                </a:solidFill>
                <a:latin typeface="Candara" panose="020E0502030303020204" pitchFamily="34" charset="0"/>
              </a:rPr>
              <a:t>. </a:t>
            </a:r>
          </a:p>
        </p:txBody>
      </p:sp>
      <p:sp>
        <p:nvSpPr>
          <p:cNvPr id="46" name="Rectangle 45"/>
          <p:cNvSpPr/>
          <p:nvPr/>
        </p:nvSpPr>
        <p:spPr>
          <a:xfrm>
            <a:off x="1355970" y="3183223"/>
            <a:ext cx="2743200"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331053" y="3174528"/>
            <a:ext cx="2743200" cy="3155967"/>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hlinkClick r:id="rId4"/>
            <a:extLst>
              <a:ext uri="{FF2B5EF4-FFF2-40B4-BE49-F238E27FC236}">
                <a16:creationId xmlns:a16="http://schemas.microsoft.com/office/drawing/2014/main" id="{C984207E-D1EF-44B3-8F0D-A8F3F3886AE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844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up)">
                                      <p:cBhvr>
                                        <p:cTn id="37" dur="500"/>
                                        <p:tgtEl>
                                          <p:spTgt spid="47"/>
                                        </p:tgtEl>
                                      </p:cBhvr>
                                    </p:animEffect>
                                  </p:childTnLst>
                                </p:cTn>
                              </p:par>
                            </p:childTnLst>
                          </p:cTn>
                        </p:par>
                        <p:par>
                          <p:cTn id="38" fill="hold">
                            <p:stCondLst>
                              <p:cond delay="4000"/>
                            </p:stCondLst>
                            <p:childTnLst>
                              <p:par>
                                <p:cTn id="39" presetID="2" presetClass="entr" presetSubtype="2"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 presetClass="entr" presetSubtype="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1+#ppt_w/2"/>
                                          </p:val>
                                        </p:tav>
                                        <p:tav tm="100000">
                                          <p:val>
                                            <p:strVal val="#ppt_x"/>
                                          </p:val>
                                        </p:tav>
                                      </p:tavLst>
                                    </p:anim>
                                    <p:anim calcmode="lin" valueType="num">
                                      <p:cBhvr additive="base">
                                        <p:cTn id="47" dur="500" fill="hold"/>
                                        <p:tgtEl>
                                          <p:spTgt spid="8"/>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2" presetClass="entr" presetSubtype="2"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1+#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childTnLst>
                          </p:cTn>
                        </p:par>
                        <p:par>
                          <p:cTn id="53" fill="hold">
                            <p:stCondLst>
                              <p:cond delay="5500"/>
                            </p:stCondLst>
                            <p:childTnLst>
                              <p:par>
                                <p:cTn id="54" presetID="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2" presetClass="entr" presetSubtype="2"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1+#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par>
                          <p:cTn id="63" fill="hold">
                            <p:stCondLst>
                              <p:cond delay="6500"/>
                            </p:stCondLst>
                            <p:childTnLst>
                              <p:par>
                                <p:cTn id="64" presetID="2" presetClass="entr" presetSubtype="2"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1+#ppt_w/2"/>
                                          </p:val>
                                        </p:tav>
                                        <p:tav tm="100000">
                                          <p:val>
                                            <p:strVal val="#ppt_x"/>
                                          </p:val>
                                        </p:tav>
                                      </p:tavLst>
                                    </p:anim>
                                    <p:anim calcmode="lin" valueType="num">
                                      <p:cBhvr additive="base">
                                        <p:cTn id="67" dur="500" fill="hold"/>
                                        <p:tgtEl>
                                          <p:spTgt spid="16"/>
                                        </p:tgtEl>
                                        <p:attrNameLst>
                                          <p:attrName>ppt_y</p:attrName>
                                        </p:attrNameLst>
                                      </p:cBhvr>
                                      <p:tavLst>
                                        <p:tav tm="0">
                                          <p:val>
                                            <p:strVal val="#ppt_y"/>
                                          </p:val>
                                        </p:tav>
                                        <p:tav tm="100000">
                                          <p:val>
                                            <p:strVal val="#ppt_y"/>
                                          </p:val>
                                        </p:tav>
                                      </p:tavLst>
                                    </p:anim>
                                  </p:childTnLst>
                                </p:cTn>
                              </p:par>
                            </p:childTnLst>
                          </p:cTn>
                        </p:par>
                        <p:par>
                          <p:cTn id="68" fill="hold">
                            <p:stCondLst>
                              <p:cond delay="70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500"/>
                            </p:stCondLst>
                            <p:childTnLst>
                              <p:par>
                                <p:cTn id="74" presetID="2" presetClass="entr" presetSubtype="2"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 calcmode="lin" valueType="num">
                                      <p:cBhvr additive="base">
                                        <p:cTn id="76" dur="500" fill="hold"/>
                                        <p:tgtEl>
                                          <p:spTgt spid="20"/>
                                        </p:tgtEl>
                                        <p:attrNameLst>
                                          <p:attrName>ppt_x</p:attrName>
                                        </p:attrNameLst>
                                      </p:cBhvr>
                                      <p:tavLst>
                                        <p:tav tm="0">
                                          <p:val>
                                            <p:strVal val="1+#ppt_w/2"/>
                                          </p:val>
                                        </p:tav>
                                        <p:tav tm="100000">
                                          <p:val>
                                            <p:strVal val="#ppt_x"/>
                                          </p:val>
                                        </p:tav>
                                      </p:tavLst>
                                    </p:anim>
                                    <p:anim calcmode="lin" valueType="num">
                                      <p:cBhvr additive="base">
                                        <p:cTn id="77" dur="500" fill="hold"/>
                                        <p:tgtEl>
                                          <p:spTgt spid="20"/>
                                        </p:tgtEl>
                                        <p:attrNameLst>
                                          <p:attrName>ppt_y</p:attrName>
                                        </p:attrNameLst>
                                      </p:cBhvr>
                                      <p:tavLst>
                                        <p:tav tm="0">
                                          <p:val>
                                            <p:strVal val="#ppt_y"/>
                                          </p:val>
                                        </p:tav>
                                        <p:tav tm="100000">
                                          <p:val>
                                            <p:strVal val="#ppt_y"/>
                                          </p:val>
                                        </p:tav>
                                      </p:tavLst>
                                    </p:anim>
                                  </p:childTnLst>
                                </p:cTn>
                              </p:par>
                            </p:childTnLst>
                          </p:cTn>
                        </p:par>
                        <p:par>
                          <p:cTn id="78" fill="hold">
                            <p:stCondLst>
                              <p:cond delay="8000"/>
                            </p:stCondLst>
                            <p:childTnLst>
                              <p:par>
                                <p:cTn id="79" presetID="2" presetClass="entr" presetSubtype="2" fill="hold"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additive="base">
                                        <p:cTn id="81" dur="500" fill="hold"/>
                                        <p:tgtEl>
                                          <p:spTgt spid="25"/>
                                        </p:tgtEl>
                                        <p:attrNameLst>
                                          <p:attrName>ppt_x</p:attrName>
                                        </p:attrNameLst>
                                      </p:cBhvr>
                                      <p:tavLst>
                                        <p:tav tm="0">
                                          <p:val>
                                            <p:strVal val="1+#ppt_w/2"/>
                                          </p:val>
                                        </p:tav>
                                        <p:tav tm="100000">
                                          <p:val>
                                            <p:strVal val="#ppt_x"/>
                                          </p:val>
                                        </p:tav>
                                      </p:tavLst>
                                    </p:anim>
                                    <p:anim calcmode="lin" valueType="num">
                                      <p:cBhvr additive="base">
                                        <p:cTn id="82" dur="500" fill="hold"/>
                                        <p:tgtEl>
                                          <p:spTgt spid="25"/>
                                        </p:tgtEl>
                                        <p:attrNameLst>
                                          <p:attrName>ppt_y</p:attrName>
                                        </p:attrNameLst>
                                      </p:cBhvr>
                                      <p:tavLst>
                                        <p:tav tm="0">
                                          <p:val>
                                            <p:strVal val="#ppt_y"/>
                                          </p:val>
                                        </p:tav>
                                        <p:tav tm="100000">
                                          <p:val>
                                            <p:strVal val="#ppt_y"/>
                                          </p:val>
                                        </p:tav>
                                      </p:tavLst>
                                    </p:anim>
                                  </p:childTnLst>
                                </p:cTn>
                              </p:par>
                            </p:childTnLst>
                          </p:cTn>
                        </p:par>
                        <p:par>
                          <p:cTn id="83" fill="hold">
                            <p:stCondLst>
                              <p:cond delay="8500"/>
                            </p:stCondLst>
                            <p:childTnLst>
                              <p:par>
                                <p:cTn id="84" presetID="2" presetClass="entr" presetSubtype="2"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1+#ppt_w/2"/>
                                          </p:val>
                                        </p:tav>
                                        <p:tav tm="100000">
                                          <p:val>
                                            <p:strVal val="#ppt_x"/>
                                          </p:val>
                                        </p:tav>
                                      </p:tavLst>
                                    </p:anim>
                                    <p:anim calcmode="lin" valueType="num">
                                      <p:cBhvr additive="base">
                                        <p:cTn id="8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2017-09-29T18:44:56Z</dcterms:modified>
</cp:coreProperties>
</file>