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c:spPr>
          <c:dPt>
            <c:idx val="0"/>
            <c:bubble3D val="0"/>
            <c:spPr>
              <a:solidFill>
                <a:srgbClr val="FF7467"/>
              </a:solidFill>
            </c:spPr>
            <c:extLst>
              <c:ext xmlns:c16="http://schemas.microsoft.com/office/drawing/2014/chart" uri="{C3380CC4-5D6E-409C-BE32-E72D297353CC}">
                <c16:uniqueId val="{00000001-4D83-4A12-8164-DB49A0302D7B}"/>
              </c:ext>
            </c:extLst>
          </c:dPt>
          <c:dPt>
            <c:idx val="1"/>
            <c:bubble3D val="0"/>
            <c:spPr>
              <a:solidFill>
                <a:srgbClr val="4CC8EC"/>
              </a:solidFill>
            </c:spPr>
            <c:extLst>
              <c:ext xmlns:c16="http://schemas.microsoft.com/office/drawing/2014/chart" uri="{C3380CC4-5D6E-409C-BE32-E72D297353CC}">
                <c16:uniqueId val="{00000003-4D83-4A12-8164-DB49A0302D7B}"/>
              </c:ext>
            </c:extLst>
          </c:dPt>
          <c:dPt>
            <c:idx val="2"/>
            <c:bubble3D val="0"/>
            <c:spPr>
              <a:solidFill>
                <a:srgbClr val="F4C956"/>
              </a:solidFill>
            </c:spPr>
            <c:extLst>
              <c:ext xmlns:c16="http://schemas.microsoft.com/office/drawing/2014/chart" uri="{C3380CC4-5D6E-409C-BE32-E72D297353CC}">
                <c16:uniqueId val="{00000005-4D83-4A12-8164-DB49A0302D7B}"/>
              </c:ext>
            </c:extLst>
          </c:dPt>
          <c:dPt>
            <c:idx val="3"/>
            <c:bubble3D val="0"/>
            <c:spPr>
              <a:solidFill>
                <a:srgbClr val="57CCC6"/>
              </a:solidFill>
            </c:spPr>
            <c:extLst>
              <c:ext xmlns:c16="http://schemas.microsoft.com/office/drawing/2014/chart" uri="{C3380CC4-5D6E-409C-BE32-E72D297353CC}">
                <c16:uniqueId val="{00000007-4D83-4A12-8164-DB49A0302D7B}"/>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4D83-4A12-8164-DB49A0302D7B}"/>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5611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2745332" y="1690363"/>
          <a:ext cx="4795742" cy="4754880"/>
        </p:xfrm>
        <a:graphic>
          <a:graphicData uri="http://schemas.openxmlformats.org/drawingml/2006/chart">
            <c:chart xmlns:c="http://schemas.openxmlformats.org/drawingml/2006/chart" xmlns:r="http://schemas.openxmlformats.org/officeDocument/2006/relationships" r:id="rId2"/>
          </a:graphicData>
        </a:graphic>
      </p:graphicFrame>
      <p:sp>
        <p:nvSpPr>
          <p:cNvPr id="27" name="Text Box 10"/>
          <p:cNvSpPr txBox="1">
            <a:spLocks noChangeArrowheads="1"/>
          </p:cNvSpPr>
          <p:nvPr/>
        </p:nvSpPr>
        <p:spPr bwMode="auto">
          <a:xfrm>
            <a:off x="8324735" y="2359103"/>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8" name="Group 27"/>
          <p:cNvGrpSpPr/>
          <p:nvPr/>
        </p:nvGrpSpPr>
        <p:grpSpPr>
          <a:xfrm>
            <a:off x="7691958" y="2449414"/>
            <a:ext cx="548640" cy="548640"/>
            <a:chOff x="8093534" y="1164886"/>
            <a:chExt cx="548640" cy="548640"/>
          </a:xfrm>
        </p:grpSpPr>
        <p:sp>
          <p:nvSpPr>
            <p:cNvPr id="29" name="Oval 28"/>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3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32" name="Text Box 10"/>
          <p:cNvSpPr txBox="1">
            <a:spLocks noChangeArrowheads="1"/>
          </p:cNvSpPr>
          <p:nvPr/>
        </p:nvSpPr>
        <p:spPr bwMode="auto">
          <a:xfrm>
            <a:off x="8324735" y="314925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48" name="Group 47"/>
          <p:cNvGrpSpPr/>
          <p:nvPr/>
        </p:nvGrpSpPr>
        <p:grpSpPr>
          <a:xfrm>
            <a:off x="7691958" y="3239563"/>
            <a:ext cx="548640" cy="548640"/>
            <a:chOff x="8093534" y="1164886"/>
            <a:chExt cx="548640" cy="548640"/>
          </a:xfrm>
        </p:grpSpPr>
        <p:sp>
          <p:nvSpPr>
            <p:cNvPr id="49" name="Oval 48"/>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8324735" y="39347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58" name="Group 57"/>
          <p:cNvGrpSpPr/>
          <p:nvPr/>
        </p:nvGrpSpPr>
        <p:grpSpPr>
          <a:xfrm>
            <a:off x="7691958" y="4025083"/>
            <a:ext cx="548640" cy="548640"/>
            <a:chOff x="8093534" y="1164886"/>
            <a:chExt cx="548640" cy="548640"/>
          </a:xfrm>
        </p:grpSpPr>
        <p:sp>
          <p:nvSpPr>
            <p:cNvPr id="59" name="Oval 58"/>
            <p:cNvSpPr>
              <a:spLocks noChangeAspect="1"/>
            </p:cNvSpPr>
            <p:nvPr/>
          </p:nvSpPr>
          <p:spPr>
            <a:xfrm>
              <a:off x="8093534" y="1164886"/>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1" name="Text Box 10"/>
          <p:cNvSpPr txBox="1">
            <a:spLocks noChangeArrowheads="1"/>
          </p:cNvSpPr>
          <p:nvPr/>
        </p:nvSpPr>
        <p:spPr bwMode="auto">
          <a:xfrm>
            <a:off x="8324735" y="47249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62" name="Group 61"/>
          <p:cNvGrpSpPr/>
          <p:nvPr/>
        </p:nvGrpSpPr>
        <p:grpSpPr>
          <a:xfrm>
            <a:off x="7691958" y="4815232"/>
            <a:ext cx="548640" cy="548640"/>
            <a:chOff x="8093534" y="1164886"/>
            <a:chExt cx="548640" cy="548640"/>
          </a:xfrm>
        </p:grpSpPr>
        <p:sp>
          <p:nvSpPr>
            <p:cNvPr id="63" name="Oval 62"/>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5" name="Group 64"/>
          <p:cNvGrpSpPr/>
          <p:nvPr/>
        </p:nvGrpSpPr>
        <p:grpSpPr>
          <a:xfrm>
            <a:off x="375195" y="2084784"/>
            <a:ext cx="2286000" cy="1549891"/>
            <a:chOff x="1864853" y="3084630"/>
            <a:chExt cx="5483158" cy="1163494"/>
          </a:xfrm>
        </p:grpSpPr>
        <p:sp>
          <p:nvSpPr>
            <p:cNvPr id="66" name="Text Box 10"/>
            <p:cNvSpPr txBox="1">
              <a:spLocks noChangeArrowheads="1"/>
            </p:cNvSpPr>
            <p:nvPr/>
          </p:nvSpPr>
          <p:spPr bwMode="auto">
            <a:xfrm>
              <a:off x="1864853" y="3370149"/>
              <a:ext cx="5483158" cy="87797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2553730" y="3084630"/>
              <a:ext cx="4167200" cy="205930"/>
            </a:xfrm>
            <a:prstGeom prst="rect">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68" name="Rectangle 67"/>
          <p:cNvSpPr/>
          <p:nvPr/>
        </p:nvSpPr>
        <p:spPr>
          <a:xfrm>
            <a:off x="662397" y="1508540"/>
            <a:ext cx="1737360" cy="584775"/>
          </a:xfrm>
          <a:prstGeom prst="rect">
            <a:avLst/>
          </a:prstGeom>
          <a:noFill/>
        </p:spPr>
        <p:txBody>
          <a:bodyPr wrap="square">
            <a:spAutoFit/>
          </a:bodyPr>
          <a:lstStyle/>
          <a:p>
            <a:pPr algn="ctr" defTabSz="1450940"/>
            <a:r>
              <a:rPr lang="en-US" sz="3200" b="1" dirty="0">
                <a:solidFill>
                  <a:schemeClr val="bg1"/>
                </a:solidFill>
                <a:latin typeface="Lato" panose="020F0502020204030203" pitchFamily="34" charset="0"/>
                <a:ea typeface="Open Sans" pitchFamily="34" charset="0"/>
                <a:cs typeface="Open Sans" pitchFamily="34" charset="0"/>
              </a:rPr>
              <a:t>32,495</a:t>
            </a:r>
          </a:p>
        </p:txBody>
      </p:sp>
      <p:grpSp>
        <p:nvGrpSpPr>
          <p:cNvPr id="69" name="Group 68"/>
          <p:cNvGrpSpPr/>
          <p:nvPr/>
        </p:nvGrpSpPr>
        <p:grpSpPr>
          <a:xfrm>
            <a:off x="375195" y="4647898"/>
            <a:ext cx="2286000" cy="1549891"/>
            <a:chOff x="1864853" y="3084630"/>
            <a:chExt cx="5483158" cy="1163494"/>
          </a:xfrm>
        </p:grpSpPr>
        <p:sp>
          <p:nvSpPr>
            <p:cNvPr id="70" name="Text Box 10"/>
            <p:cNvSpPr txBox="1">
              <a:spLocks noChangeArrowheads="1"/>
            </p:cNvSpPr>
            <p:nvPr/>
          </p:nvSpPr>
          <p:spPr bwMode="auto">
            <a:xfrm>
              <a:off x="1864853" y="3370149"/>
              <a:ext cx="5483158" cy="87797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1" name="Rectangle 70"/>
            <p:cNvSpPr/>
            <p:nvPr/>
          </p:nvSpPr>
          <p:spPr>
            <a:xfrm>
              <a:off x="2553730" y="3084630"/>
              <a:ext cx="4167200" cy="205930"/>
            </a:xfrm>
            <a:prstGeom prst="rect">
              <a:avLst/>
            </a:prstGeom>
            <a:solidFill>
              <a:schemeClr val="bg1">
                <a:lumMod val="50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72" name="Rectangle 71"/>
          <p:cNvSpPr/>
          <p:nvPr/>
        </p:nvSpPr>
        <p:spPr>
          <a:xfrm>
            <a:off x="662397" y="4071654"/>
            <a:ext cx="1737360" cy="584775"/>
          </a:xfrm>
          <a:prstGeom prst="rect">
            <a:avLst/>
          </a:prstGeom>
          <a:noFill/>
        </p:spPr>
        <p:txBody>
          <a:bodyPr wrap="square">
            <a:spAutoFit/>
          </a:bodyPr>
          <a:lstStyle/>
          <a:p>
            <a:pPr algn="ctr" defTabSz="1450940"/>
            <a:r>
              <a:rPr lang="en-US" sz="3200" b="1" dirty="0">
                <a:solidFill>
                  <a:schemeClr val="bg1"/>
                </a:solidFill>
                <a:latin typeface="Lato" panose="020F0502020204030203" pitchFamily="34" charset="0"/>
                <a:ea typeface="Open Sans" pitchFamily="34" charset="0"/>
                <a:cs typeface="Open Sans" pitchFamily="34" charset="0"/>
              </a:rPr>
              <a:t>26,872</a:t>
            </a:r>
          </a:p>
        </p:txBody>
      </p:sp>
      <p:sp>
        <p:nvSpPr>
          <p:cNvPr id="73" name="TextBox 72"/>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1" name="Picture 30">
            <a:hlinkClick r:id="rId3"/>
            <a:extLst>
              <a:ext uri="{FF2B5EF4-FFF2-40B4-BE49-F238E27FC236}">
                <a16:creationId xmlns:a16="http://schemas.microsoft.com/office/drawing/2014/main" id="{B7FDC702-82EC-46CB-BE3C-1A5A7064C3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4339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1+#ppt_w/2"/>
                                          </p:val>
                                        </p:tav>
                                        <p:tav tm="100000">
                                          <p:val>
                                            <p:strVal val="#ppt_x"/>
                                          </p:val>
                                        </p:tav>
                                      </p:tavLst>
                                    </p:anim>
                                    <p:anim calcmode="lin" valueType="num">
                                      <p:cBhvr additive="base">
                                        <p:cTn id="18" dur="500" fill="hold"/>
                                        <p:tgtEl>
                                          <p:spTgt spid="2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1+#ppt_w/2"/>
                                          </p:val>
                                        </p:tav>
                                        <p:tav tm="100000">
                                          <p:val>
                                            <p:strVal val="#ppt_x"/>
                                          </p:val>
                                        </p:tav>
                                      </p:tavLst>
                                    </p:anim>
                                    <p:anim calcmode="lin" valueType="num">
                                      <p:cBhvr additive="base">
                                        <p:cTn id="23" dur="500" fill="hold"/>
                                        <p:tgtEl>
                                          <p:spTgt spid="2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 calcmode="lin" valueType="num">
                                      <p:cBhvr additive="base">
                                        <p:cTn id="27" dur="500" fill="hold"/>
                                        <p:tgtEl>
                                          <p:spTgt spid="48"/>
                                        </p:tgtEl>
                                        <p:attrNameLst>
                                          <p:attrName>ppt_x</p:attrName>
                                        </p:attrNameLst>
                                      </p:cBhvr>
                                      <p:tavLst>
                                        <p:tav tm="0">
                                          <p:val>
                                            <p:strVal val="1+#ppt_w/2"/>
                                          </p:val>
                                        </p:tav>
                                        <p:tav tm="100000">
                                          <p:val>
                                            <p:strVal val="#ppt_x"/>
                                          </p:val>
                                        </p:tav>
                                      </p:tavLst>
                                    </p:anim>
                                    <p:anim calcmode="lin" valueType="num">
                                      <p:cBhvr additive="base">
                                        <p:cTn id="28" dur="500" fill="hold"/>
                                        <p:tgtEl>
                                          <p:spTgt spid="4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32"/>
                                        </p:tgtEl>
                                        <p:attrNameLst>
                                          <p:attrName>style.visibility</p:attrName>
                                        </p:attrNameLst>
                                      </p:cBhvr>
                                      <p:to>
                                        <p:strVal val="visible"/>
                                      </p:to>
                                    </p:set>
                                    <p:anim calcmode="lin" valueType="num">
                                      <p:cBhvr additive="base">
                                        <p:cTn id="32" dur="500" fill="hold"/>
                                        <p:tgtEl>
                                          <p:spTgt spid="32"/>
                                        </p:tgtEl>
                                        <p:attrNameLst>
                                          <p:attrName>ppt_x</p:attrName>
                                        </p:attrNameLst>
                                      </p:cBhvr>
                                      <p:tavLst>
                                        <p:tav tm="0">
                                          <p:val>
                                            <p:strVal val="1+#ppt_w/2"/>
                                          </p:val>
                                        </p:tav>
                                        <p:tav tm="100000">
                                          <p:val>
                                            <p:strVal val="#ppt_x"/>
                                          </p:val>
                                        </p:tav>
                                      </p:tavLst>
                                    </p:anim>
                                    <p:anim calcmode="lin" valueType="num">
                                      <p:cBhvr additive="base">
                                        <p:cTn id="33" dur="500" fill="hold"/>
                                        <p:tgtEl>
                                          <p:spTgt spid="32"/>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additive="base">
                                        <p:cTn id="37" dur="500" fill="hold"/>
                                        <p:tgtEl>
                                          <p:spTgt spid="58"/>
                                        </p:tgtEl>
                                        <p:attrNameLst>
                                          <p:attrName>ppt_x</p:attrName>
                                        </p:attrNameLst>
                                      </p:cBhvr>
                                      <p:tavLst>
                                        <p:tav tm="0">
                                          <p:val>
                                            <p:strVal val="1+#ppt_w/2"/>
                                          </p:val>
                                        </p:tav>
                                        <p:tav tm="100000">
                                          <p:val>
                                            <p:strVal val="#ppt_x"/>
                                          </p:val>
                                        </p:tav>
                                      </p:tavLst>
                                    </p:anim>
                                    <p:anim calcmode="lin" valueType="num">
                                      <p:cBhvr additive="base">
                                        <p:cTn id="38" dur="500" fill="hold"/>
                                        <p:tgtEl>
                                          <p:spTgt spid="58"/>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57"/>
                                        </p:tgtEl>
                                        <p:attrNameLst>
                                          <p:attrName>style.visibility</p:attrName>
                                        </p:attrNameLst>
                                      </p:cBhvr>
                                      <p:to>
                                        <p:strVal val="visible"/>
                                      </p:to>
                                    </p:set>
                                    <p:anim calcmode="lin" valueType="num">
                                      <p:cBhvr additive="base">
                                        <p:cTn id="42" dur="500" fill="hold"/>
                                        <p:tgtEl>
                                          <p:spTgt spid="57"/>
                                        </p:tgtEl>
                                        <p:attrNameLst>
                                          <p:attrName>ppt_x</p:attrName>
                                        </p:attrNameLst>
                                      </p:cBhvr>
                                      <p:tavLst>
                                        <p:tav tm="0">
                                          <p:val>
                                            <p:strVal val="1+#ppt_w/2"/>
                                          </p:val>
                                        </p:tav>
                                        <p:tav tm="100000">
                                          <p:val>
                                            <p:strVal val="#ppt_x"/>
                                          </p:val>
                                        </p:tav>
                                      </p:tavLst>
                                    </p:anim>
                                    <p:anim calcmode="lin" valueType="num">
                                      <p:cBhvr additive="base">
                                        <p:cTn id="43" dur="500" fill="hold"/>
                                        <p:tgtEl>
                                          <p:spTgt spid="57"/>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500" fill="hold"/>
                                        <p:tgtEl>
                                          <p:spTgt spid="62"/>
                                        </p:tgtEl>
                                        <p:attrNameLst>
                                          <p:attrName>ppt_x</p:attrName>
                                        </p:attrNameLst>
                                      </p:cBhvr>
                                      <p:tavLst>
                                        <p:tav tm="0">
                                          <p:val>
                                            <p:strVal val="1+#ppt_w/2"/>
                                          </p:val>
                                        </p:tav>
                                        <p:tav tm="100000">
                                          <p:val>
                                            <p:strVal val="#ppt_x"/>
                                          </p:val>
                                        </p:tav>
                                      </p:tavLst>
                                    </p:anim>
                                    <p:anim calcmode="lin" valueType="num">
                                      <p:cBhvr additive="base">
                                        <p:cTn id="48" dur="500" fill="hold"/>
                                        <p:tgtEl>
                                          <p:spTgt spid="62"/>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61"/>
                                        </p:tgtEl>
                                        <p:attrNameLst>
                                          <p:attrName>style.visibility</p:attrName>
                                        </p:attrNameLst>
                                      </p:cBhvr>
                                      <p:to>
                                        <p:strVal val="visible"/>
                                      </p:to>
                                    </p:set>
                                    <p:anim calcmode="lin" valueType="num">
                                      <p:cBhvr additive="base">
                                        <p:cTn id="52" dur="500" fill="hold"/>
                                        <p:tgtEl>
                                          <p:spTgt spid="61"/>
                                        </p:tgtEl>
                                        <p:attrNameLst>
                                          <p:attrName>ppt_x</p:attrName>
                                        </p:attrNameLst>
                                      </p:cBhvr>
                                      <p:tavLst>
                                        <p:tav tm="0">
                                          <p:val>
                                            <p:strVal val="1+#ppt_w/2"/>
                                          </p:val>
                                        </p:tav>
                                        <p:tav tm="100000">
                                          <p:val>
                                            <p:strVal val="#ppt_x"/>
                                          </p:val>
                                        </p:tav>
                                      </p:tavLst>
                                    </p:anim>
                                    <p:anim calcmode="lin" valueType="num">
                                      <p:cBhvr additive="base">
                                        <p:cTn id="53" dur="500" fill="hold"/>
                                        <p:tgtEl>
                                          <p:spTgt spid="61"/>
                                        </p:tgtEl>
                                        <p:attrNameLst>
                                          <p:attrName>ppt_y</p:attrName>
                                        </p:attrNameLst>
                                      </p:cBhvr>
                                      <p:tavLst>
                                        <p:tav tm="0">
                                          <p:val>
                                            <p:strVal val="#ppt_y"/>
                                          </p:val>
                                        </p:tav>
                                        <p:tav tm="100000">
                                          <p:val>
                                            <p:strVal val="#ppt_y"/>
                                          </p:val>
                                        </p:tav>
                                      </p:tavLst>
                                    </p:anim>
                                  </p:childTnLst>
                                </p:cTn>
                              </p:par>
                            </p:childTnLst>
                          </p:cTn>
                        </p:par>
                        <p:par>
                          <p:cTn id="54" fill="hold">
                            <p:stCondLst>
                              <p:cond delay="5000"/>
                            </p:stCondLst>
                            <p:childTnLst>
                              <p:par>
                                <p:cTn id="55" presetID="30" presetClass="entr" presetSubtype="0" fill="hold" grpId="0"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200" decel="100000"/>
                                        <p:tgtEl>
                                          <p:spTgt spid="68"/>
                                        </p:tgtEl>
                                      </p:cBhvr>
                                    </p:animEffect>
                                    <p:anim calcmode="lin" valueType="num">
                                      <p:cBhvr>
                                        <p:cTn id="58" dur="200" decel="100000" fill="hold"/>
                                        <p:tgtEl>
                                          <p:spTgt spid="68"/>
                                        </p:tgtEl>
                                        <p:attrNameLst>
                                          <p:attrName>style.rotation</p:attrName>
                                        </p:attrNameLst>
                                      </p:cBhvr>
                                      <p:tavLst>
                                        <p:tav tm="0">
                                          <p:val>
                                            <p:fltVal val="-90"/>
                                          </p:val>
                                        </p:tav>
                                        <p:tav tm="100000">
                                          <p:val>
                                            <p:fltVal val="0"/>
                                          </p:val>
                                        </p:tav>
                                      </p:tavLst>
                                    </p:anim>
                                    <p:anim calcmode="lin" valueType="num">
                                      <p:cBhvr>
                                        <p:cTn id="59" dur="200" decel="100000" fill="hold"/>
                                        <p:tgtEl>
                                          <p:spTgt spid="68"/>
                                        </p:tgtEl>
                                        <p:attrNameLst>
                                          <p:attrName>ppt_x</p:attrName>
                                        </p:attrNameLst>
                                      </p:cBhvr>
                                      <p:tavLst>
                                        <p:tav tm="0">
                                          <p:val>
                                            <p:strVal val="#ppt_x+0.4"/>
                                          </p:val>
                                        </p:tav>
                                        <p:tav tm="100000">
                                          <p:val>
                                            <p:strVal val="#ppt_x-0.05"/>
                                          </p:val>
                                        </p:tav>
                                      </p:tavLst>
                                    </p:anim>
                                    <p:anim calcmode="lin" valueType="num">
                                      <p:cBhvr>
                                        <p:cTn id="60" dur="200" decel="100000" fill="hold"/>
                                        <p:tgtEl>
                                          <p:spTgt spid="68"/>
                                        </p:tgtEl>
                                        <p:attrNameLst>
                                          <p:attrName>ppt_y</p:attrName>
                                        </p:attrNameLst>
                                      </p:cBhvr>
                                      <p:tavLst>
                                        <p:tav tm="0">
                                          <p:val>
                                            <p:strVal val="#ppt_y-0.4"/>
                                          </p:val>
                                        </p:tav>
                                        <p:tav tm="100000">
                                          <p:val>
                                            <p:strVal val="#ppt_y+0.1"/>
                                          </p:val>
                                        </p:tav>
                                      </p:tavLst>
                                    </p:anim>
                                    <p:anim calcmode="lin" valueType="num">
                                      <p:cBhvr>
                                        <p:cTn id="61" dur="50" accel="100000" fill="hold">
                                          <p:stCondLst>
                                            <p:cond delay="200"/>
                                          </p:stCondLst>
                                        </p:cTn>
                                        <p:tgtEl>
                                          <p:spTgt spid="68"/>
                                        </p:tgtEl>
                                        <p:attrNameLst>
                                          <p:attrName>ppt_x</p:attrName>
                                        </p:attrNameLst>
                                      </p:cBhvr>
                                      <p:tavLst>
                                        <p:tav tm="0">
                                          <p:val>
                                            <p:strVal val="#ppt_x-0.05"/>
                                          </p:val>
                                        </p:tav>
                                        <p:tav tm="100000">
                                          <p:val>
                                            <p:strVal val="#ppt_x"/>
                                          </p:val>
                                        </p:tav>
                                      </p:tavLst>
                                    </p:anim>
                                    <p:anim calcmode="lin" valueType="num">
                                      <p:cBhvr>
                                        <p:cTn id="62" dur="50" accel="100000" fill="hold">
                                          <p:stCondLst>
                                            <p:cond delay="200"/>
                                          </p:stCondLst>
                                        </p:cTn>
                                        <p:tgtEl>
                                          <p:spTgt spid="68"/>
                                        </p:tgtEl>
                                        <p:attrNameLst>
                                          <p:attrName>ppt_y</p:attrName>
                                        </p:attrNameLst>
                                      </p:cBhvr>
                                      <p:tavLst>
                                        <p:tav tm="0">
                                          <p:val>
                                            <p:strVal val="#ppt_y+0.1"/>
                                          </p:val>
                                        </p:tav>
                                        <p:tav tm="100000">
                                          <p:val>
                                            <p:strVal val="#ppt_y"/>
                                          </p:val>
                                        </p:tav>
                                      </p:tavLst>
                                    </p:anim>
                                  </p:childTnLst>
                                </p:cTn>
                              </p:par>
                            </p:childTnLst>
                          </p:cTn>
                        </p:par>
                        <p:par>
                          <p:cTn id="63" fill="hold">
                            <p:stCondLst>
                              <p:cond delay="5250"/>
                            </p:stCondLst>
                            <p:childTnLst>
                              <p:par>
                                <p:cTn id="64" presetID="17" presetClass="entr" presetSubtype="10" fill="hold" nodeType="after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strVal val="#ppt_h"/>
                                          </p:val>
                                        </p:tav>
                                        <p:tav tm="100000">
                                          <p:val>
                                            <p:strVal val="#ppt_h"/>
                                          </p:val>
                                        </p:tav>
                                      </p:tavLst>
                                    </p:anim>
                                  </p:childTnLst>
                                </p:cTn>
                              </p:par>
                            </p:childTnLst>
                          </p:cTn>
                        </p:par>
                        <p:par>
                          <p:cTn id="68" fill="hold">
                            <p:stCondLst>
                              <p:cond delay="5750"/>
                            </p:stCondLst>
                            <p:childTnLst>
                              <p:par>
                                <p:cTn id="69" presetID="30" presetClass="entr" presetSubtype="0" fill="hold" grpId="0" nodeType="afterEffect">
                                  <p:stCondLst>
                                    <p:cond delay="0"/>
                                  </p:stCondLst>
                                  <p:childTnLst>
                                    <p:set>
                                      <p:cBhvr>
                                        <p:cTn id="70" dur="1" fill="hold">
                                          <p:stCondLst>
                                            <p:cond delay="0"/>
                                          </p:stCondLst>
                                        </p:cTn>
                                        <p:tgtEl>
                                          <p:spTgt spid="72"/>
                                        </p:tgtEl>
                                        <p:attrNameLst>
                                          <p:attrName>style.visibility</p:attrName>
                                        </p:attrNameLst>
                                      </p:cBhvr>
                                      <p:to>
                                        <p:strVal val="visible"/>
                                      </p:to>
                                    </p:set>
                                    <p:animEffect transition="in" filter="fade">
                                      <p:cBhvr>
                                        <p:cTn id="71" dur="200" decel="100000"/>
                                        <p:tgtEl>
                                          <p:spTgt spid="72"/>
                                        </p:tgtEl>
                                      </p:cBhvr>
                                    </p:animEffect>
                                    <p:anim calcmode="lin" valueType="num">
                                      <p:cBhvr>
                                        <p:cTn id="72" dur="200" decel="100000" fill="hold"/>
                                        <p:tgtEl>
                                          <p:spTgt spid="72"/>
                                        </p:tgtEl>
                                        <p:attrNameLst>
                                          <p:attrName>style.rotation</p:attrName>
                                        </p:attrNameLst>
                                      </p:cBhvr>
                                      <p:tavLst>
                                        <p:tav tm="0">
                                          <p:val>
                                            <p:fltVal val="-90"/>
                                          </p:val>
                                        </p:tav>
                                        <p:tav tm="100000">
                                          <p:val>
                                            <p:fltVal val="0"/>
                                          </p:val>
                                        </p:tav>
                                      </p:tavLst>
                                    </p:anim>
                                    <p:anim calcmode="lin" valueType="num">
                                      <p:cBhvr>
                                        <p:cTn id="73" dur="200" decel="100000" fill="hold"/>
                                        <p:tgtEl>
                                          <p:spTgt spid="72"/>
                                        </p:tgtEl>
                                        <p:attrNameLst>
                                          <p:attrName>ppt_x</p:attrName>
                                        </p:attrNameLst>
                                      </p:cBhvr>
                                      <p:tavLst>
                                        <p:tav tm="0">
                                          <p:val>
                                            <p:strVal val="#ppt_x+0.4"/>
                                          </p:val>
                                        </p:tav>
                                        <p:tav tm="100000">
                                          <p:val>
                                            <p:strVal val="#ppt_x-0.05"/>
                                          </p:val>
                                        </p:tav>
                                      </p:tavLst>
                                    </p:anim>
                                    <p:anim calcmode="lin" valueType="num">
                                      <p:cBhvr>
                                        <p:cTn id="74" dur="200" decel="100000" fill="hold"/>
                                        <p:tgtEl>
                                          <p:spTgt spid="72"/>
                                        </p:tgtEl>
                                        <p:attrNameLst>
                                          <p:attrName>ppt_y</p:attrName>
                                        </p:attrNameLst>
                                      </p:cBhvr>
                                      <p:tavLst>
                                        <p:tav tm="0">
                                          <p:val>
                                            <p:strVal val="#ppt_y-0.4"/>
                                          </p:val>
                                        </p:tav>
                                        <p:tav tm="100000">
                                          <p:val>
                                            <p:strVal val="#ppt_y+0.1"/>
                                          </p:val>
                                        </p:tav>
                                      </p:tavLst>
                                    </p:anim>
                                    <p:anim calcmode="lin" valueType="num">
                                      <p:cBhvr>
                                        <p:cTn id="75" dur="50" accel="100000" fill="hold">
                                          <p:stCondLst>
                                            <p:cond delay="200"/>
                                          </p:stCondLst>
                                        </p:cTn>
                                        <p:tgtEl>
                                          <p:spTgt spid="72"/>
                                        </p:tgtEl>
                                        <p:attrNameLst>
                                          <p:attrName>ppt_x</p:attrName>
                                        </p:attrNameLst>
                                      </p:cBhvr>
                                      <p:tavLst>
                                        <p:tav tm="0">
                                          <p:val>
                                            <p:strVal val="#ppt_x-0.05"/>
                                          </p:val>
                                        </p:tav>
                                        <p:tav tm="100000">
                                          <p:val>
                                            <p:strVal val="#ppt_x"/>
                                          </p:val>
                                        </p:tav>
                                      </p:tavLst>
                                    </p:anim>
                                    <p:anim calcmode="lin" valueType="num">
                                      <p:cBhvr>
                                        <p:cTn id="76" dur="50" accel="100000" fill="hold">
                                          <p:stCondLst>
                                            <p:cond delay="200"/>
                                          </p:stCondLst>
                                        </p:cTn>
                                        <p:tgtEl>
                                          <p:spTgt spid="72"/>
                                        </p:tgtEl>
                                        <p:attrNameLst>
                                          <p:attrName>ppt_y</p:attrName>
                                        </p:attrNameLst>
                                      </p:cBhvr>
                                      <p:tavLst>
                                        <p:tav tm="0">
                                          <p:val>
                                            <p:strVal val="#ppt_y+0.1"/>
                                          </p:val>
                                        </p:tav>
                                        <p:tav tm="100000">
                                          <p:val>
                                            <p:strVal val="#ppt_y"/>
                                          </p:val>
                                        </p:tav>
                                      </p:tavLst>
                                    </p:anim>
                                  </p:childTnLst>
                                </p:cTn>
                              </p:par>
                            </p:childTnLst>
                          </p:cTn>
                        </p:par>
                        <p:par>
                          <p:cTn id="77" fill="hold">
                            <p:stCondLst>
                              <p:cond delay="6000"/>
                            </p:stCondLst>
                            <p:childTnLst>
                              <p:par>
                                <p:cTn id="78" presetID="17" presetClass="entr" presetSubtype="10" fill="hold" nodeType="afterEffect">
                                  <p:stCondLst>
                                    <p:cond delay="0"/>
                                  </p:stCondLst>
                                  <p:childTnLst>
                                    <p:set>
                                      <p:cBhvr>
                                        <p:cTn id="79" dur="1" fill="hold">
                                          <p:stCondLst>
                                            <p:cond delay="0"/>
                                          </p:stCondLst>
                                        </p:cTn>
                                        <p:tgtEl>
                                          <p:spTgt spid="69"/>
                                        </p:tgtEl>
                                        <p:attrNameLst>
                                          <p:attrName>style.visibility</p:attrName>
                                        </p:attrNameLst>
                                      </p:cBhvr>
                                      <p:to>
                                        <p:strVal val="visible"/>
                                      </p:to>
                                    </p:set>
                                    <p:anim calcmode="lin" valueType="num">
                                      <p:cBhvr>
                                        <p:cTn id="80" dur="500" fill="hold"/>
                                        <p:tgtEl>
                                          <p:spTgt spid="69"/>
                                        </p:tgtEl>
                                        <p:attrNameLst>
                                          <p:attrName>ppt_w</p:attrName>
                                        </p:attrNameLst>
                                      </p:cBhvr>
                                      <p:tavLst>
                                        <p:tav tm="0">
                                          <p:val>
                                            <p:fltVal val="0"/>
                                          </p:val>
                                        </p:tav>
                                        <p:tav tm="100000">
                                          <p:val>
                                            <p:strVal val="#ppt_w"/>
                                          </p:val>
                                        </p:tav>
                                      </p:tavLst>
                                    </p:anim>
                                    <p:anim calcmode="lin" valueType="num">
                                      <p:cBhvr>
                                        <p:cTn id="81" dur="500" fill="hold"/>
                                        <p:tgtEl>
                                          <p:spTgt spid="6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27" grpId="0"/>
      <p:bldP spid="32" grpId="0"/>
      <p:bldP spid="57" grpId="0"/>
      <p:bldP spid="61" grpId="0"/>
      <p:bldP spid="68"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1334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2017-09-29T18:41:13Z</dcterms:modified>
</cp:coreProperties>
</file>