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102" y="5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968108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Box 39"/>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grpSp>
        <p:nvGrpSpPr>
          <p:cNvPr id="17" name="Group 16"/>
          <p:cNvGrpSpPr/>
          <p:nvPr/>
        </p:nvGrpSpPr>
        <p:grpSpPr>
          <a:xfrm>
            <a:off x="833057" y="3104723"/>
            <a:ext cx="2235200" cy="1993675"/>
            <a:chOff x="5783263" y="2055813"/>
            <a:chExt cx="1676400" cy="1654175"/>
          </a:xfrm>
          <a:solidFill>
            <a:srgbClr val="FF7467"/>
          </a:solidFill>
        </p:grpSpPr>
        <p:sp>
          <p:nvSpPr>
            <p:cNvPr id="8201" name="Freeform 9"/>
            <p:cNvSpPr>
              <a:spLocks/>
            </p:cNvSpPr>
            <p:nvPr/>
          </p:nvSpPr>
          <p:spPr bwMode="auto">
            <a:xfrm>
              <a:off x="6030913" y="2274888"/>
              <a:ext cx="1406525" cy="1435100"/>
            </a:xfrm>
            <a:custGeom>
              <a:avLst/>
              <a:gdLst/>
              <a:ahLst/>
              <a:cxnLst>
                <a:cxn ang="0">
                  <a:pos x="0" y="0"/>
                </a:cxn>
                <a:cxn ang="0">
                  <a:pos x="886" y="0"/>
                </a:cxn>
                <a:cxn ang="0">
                  <a:pos x="306" y="904"/>
                </a:cxn>
                <a:cxn ang="0">
                  <a:pos x="0" y="0"/>
                </a:cxn>
              </a:cxnLst>
              <a:rect l="0" t="0" r="r" b="b"/>
              <a:pathLst>
                <a:path w="886" h="904">
                  <a:moveTo>
                    <a:pt x="0" y="0"/>
                  </a:moveTo>
                  <a:lnTo>
                    <a:pt x="886" y="0"/>
                  </a:lnTo>
                  <a:lnTo>
                    <a:pt x="306" y="904"/>
                  </a:lnTo>
                  <a:lnTo>
                    <a:pt x="0" y="0"/>
                  </a:lnTo>
                  <a:close/>
                </a:path>
              </a:pathLst>
            </a:custGeom>
            <a:grp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203" name="Freeform 11"/>
            <p:cNvSpPr>
              <a:spLocks/>
            </p:cNvSpPr>
            <p:nvPr/>
          </p:nvSpPr>
          <p:spPr bwMode="auto">
            <a:xfrm>
              <a:off x="5783263" y="2055813"/>
              <a:ext cx="1676400" cy="219075"/>
            </a:xfrm>
            <a:custGeom>
              <a:avLst/>
              <a:gdLst/>
              <a:ahLst/>
              <a:cxnLst>
                <a:cxn ang="0">
                  <a:pos x="0" y="0"/>
                </a:cxn>
                <a:cxn ang="0">
                  <a:pos x="682" y="0"/>
                </a:cxn>
                <a:cxn ang="0">
                  <a:pos x="1056" y="138"/>
                </a:cxn>
                <a:cxn ang="0">
                  <a:pos x="1042" y="138"/>
                </a:cxn>
                <a:cxn ang="0">
                  <a:pos x="156" y="138"/>
                </a:cxn>
                <a:cxn ang="0">
                  <a:pos x="0" y="0"/>
                </a:cxn>
              </a:cxnLst>
              <a:rect l="0" t="0" r="r" b="b"/>
              <a:pathLst>
                <a:path w="1056" h="138">
                  <a:moveTo>
                    <a:pt x="0" y="0"/>
                  </a:moveTo>
                  <a:lnTo>
                    <a:pt x="682" y="0"/>
                  </a:lnTo>
                  <a:lnTo>
                    <a:pt x="1056" y="138"/>
                  </a:lnTo>
                  <a:lnTo>
                    <a:pt x="1042" y="138"/>
                  </a:lnTo>
                  <a:lnTo>
                    <a:pt x="156" y="138"/>
                  </a:lnTo>
                  <a:lnTo>
                    <a:pt x="0" y="0"/>
                  </a:lnTo>
                  <a:close/>
                </a:path>
              </a:pathLst>
            </a:custGeom>
            <a:solidFill>
              <a:srgbClr val="FF9C8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8204" name="Freeform 12"/>
            <p:cNvSpPr>
              <a:spLocks/>
            </p:cNvSpPr>
            <p:nvPr/>
          </p:nvSpPr>
          <p:spPr bwMode="auto">
            <a:xfrm>
              <a:off x="5783263" y="2055813"/>
              <a:ext cx="733425" cy="1654175"/>
            </a:xfrm>
            <a:custGeom>
              <a:avLst/>
              <a:gdLst/>
              <a:ahLst/>
              <a:cxnLst>
                <a:cxn ang="0">
                  <a:pos x="0" y="0"/>
                </a:cxn>
                <a:cxn ang="0">
                  <a:pos x="156" y="138"/>
                </a:cxn>
                <a:cxn ang="0">
                  <a:pos x="462" y="1042"/>
                </a:cxn>
                <a:cxn ang="0">
                  <a:pos x="0" y="0"/>
                </a:cxn>
              </a:cxnLst>
              <a:rect l="0" t="0" r="r" b="b"/>
              <a:pathLst>
                <a:path w="462" h="1042">
                  <a:moveTo>
                    <a:pt x="0" y="0"/>
                  </a:moveTo>
                  <a:lnTo>
                    <a:pt x="156" y="138"/>
                  </a:lnTo>
                  <a:lnTo>
                    <a:pt x="462" y="1042"/>
                  </a:lnTo>
                  <a:lnTo>
                    <a:pt x="0" y="0"/>
                  </a:lnTo>
                  <a:close/>
                </a:path>
              </a:pathLst>
            </a:custGeom>
            <a:solidFill>
              <a:srgbClr val="D74C3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37" name="Group 279"/>
          <p:cNvGrpSpPr/>
          <p:nvPr/>
        </p:nvGrpSpPr>
        <p:grpSpPr>
          <a:xfrm>
            <a:off x="704039" y="2146587"/>
            <a:ext cx="741044" cy="741037"/>
            <a:chOff x="-57363" y="1222687"/>
            <a:chExt cx="877416" cy="877415"/>
          </a:xfrm>
          <a:effectLst/>
        </p:grpSpPr>
        <p:sp>
          <p:nvSpPr>
            <p:cNvPr id="38" name="Teardrop 37"/>
            <p:cNvSpPr/>
            <p:nvPr/>
          </p:nvSpPr>
          <p:spPr>
            <a:xfrm rot="8100000">
              <a:off x="-57363" y="1222687"/>
              <a:ext cx="877416" cy="877415"/>
            </a:xfrm>
            <a:prstGeom prst="teardrop">
              <a:avLst/>
            </a:prstGeom>
            <a:solidFill>
              <a:srgbClr val="FF7467"/>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dirty="0">
                <a:solidFill>
                  <a:schemeClr val="tx1">
                    <a:lumMod val="75000"/>
                    <a:lumOff val="25000"/>
                  </a:schemeClr>
                </a:solidFill>
              </a:endParaRPr>
            </a:p>
          </p:txBody>
        </p:sp>
        <p:sp>
          <p:nvSpPr>
            <p:cNvPr id="39" name="Oval 38"/>
            <p:cNvSpPr/>
            <p:nvPr/>
          </p:nvSpPr>
          <p:spPr>
            <a:xfrm>
              <a:off x="78587" y="1344417"/>
              <a:ext cx="608479" cy="608478"/>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333" b="1" dirty="0">
                  <a:solidFill>
                    <a:schemeClr val="tx1">
                      <a:lumMod val="75000"/>
                      <a:lumOff val="25000"/>
                    </a:schemeClr>
                  </a:solidFill>
                </a:rPr>
                <a:t>95%</a:t>
              </a:r>
            </a:p>
          </p:txBody>
        </p:sp>
      </p:grpSp>
      <p:sp>
        <p:nvSpPr>
          <p:cNvPr id="42" name="TextBox 41"/>
          <p:cNvSpPr txBox="1"/>
          <p:nvPr/>
        </p:nvSpPr>
        <p:spPr>
          <a:xfrm>
            <a:off x="782257" y="5362436"/>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FF7467"/>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3" name="Freeform 171"/>
          <p:cNvSpPr>
            <a:spLocks noChangeAspect="1" noEditPoints="1"/>
          </p:cNvSpPr>
          <p:nvPr/>
        </p:nvSpPr>
        <p:spPr bwMode="auto">
          <a:xfrm>
            <a:off x="1672654" y="3632167"/>
            <a:ext cx="511302" cy="456724"/>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76" name="Group 75"/>
          <p:cNvGrpSpPr/>
          <p:nvPr/>
        </p:nvGrpSpPr>
        <p:grpSpPr>
          <a:xfrm>
            <a:off x="3642842" y="2503311"/>
            <a:ext cx="2235200" cy="1993675"/>
            <a:chOff x="5783263" y="2055813"/>
            <a:chExt cx="1676400" cy="1654175"/>
          </a:xfrm>
          <a:solidFill>
            <a:srgbClr val="4CC8EC"/>
          </a:solidFill>
        </p:grpSpPr>
        <p:sp>
          <p:nvSpPr>
            <p:cNvPr id="80" name="Freeform 9"/>
            <p:cNvSpPr>
              <a:spLocks/>
            </p:cNvSpPr>
            <p:nvPr/>
          </p:nvSpPr>
          <p:spPr bwMode="auto">
            <a:xfrm>
              <a:off x="6030913" y="2274888"/>
              <a:ext cx="1406525" cy="1435100"/>
            </a:xfrm>
            <a:custGeom>
              <a:avLst/>
              <a:gdLst/>
              <a:ahLst/>
              <a:cxnLst>
                <a:cxn ang="0">
                  <a:pos x="0" y="0"/>
                </a:cxn>
                <a:cxn ang="0">
                  <a:pos x="886" y="0"/>
                </a:cxn>
                <a:cxn ang="0">
                  <a:pos x="306" y="904"/>
                </a:cxn>
                <a:cxn ang="0">
                  <a:pos x="0" y="0"/>
                </a:cxn>
              </a:cxnLst>
              <a:rect l="0" t="0" r="r" b="b"/>
              <a:pathLst>
                <a:path w="886" h="904">
                  <a:moveTo>
                    <a:pt x="0" y="0"/>
                  </a:moveTo>
                  <a:lnTo>
                    <a:pt x="886" y="0"/>
                  </a:lnTo>
                  <a:lnTo>
                    <a:pt x="306" y="904"/>
                  </a:lnTo>
                  <a:lnTo>
                    <a:pt x="0" y="0"/>
                  </a:lnTo>
                  <a:close/>
                </a:path>
              </a:pathLst>
            </a:custGeom>
            <a:grp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1" name="Freeform 11"/>
            <p:cNvSpPr>
              <a:spLocks/>
            </p:cNvSpPr>
            <p:nvPr/>
          </p:nvSpPr>
          <p:spPr bwMode="auto">
            <a:xfrm>
              <a:off x="5783263" y="2055813"/>
              <a:ext cx="1676400" cy="219075"/>
            </a:xfrm>
            <a:custGeom>
              <a:avLst/>
              <a:gdLst/>
              <a:ahLst/>
              <a:cxnLst>
                <a:cxn ang="0">
                  <a:pos x="0" y="0"/>
                </a:cxn>
                <a:cxn ang="0">
                  <a:pos x="682" y="0"/>
                </a:cxn>
                <a:cxn ang="0">
                  <a:pos x="1056" y="138"/>
                </a:cxn>
                <a:cxn ang="0">
                  <a:pos x="1042" y="138"/>
                </a:cxn>
                <a:cxn ang="0">
                  <a:pos x="156" y="138"/>
                </a:cxn>
                <a:cxn ang="0">
                  <a:pos x="0" y="0"/>
                </a:cxn>
              </a:cxnLst>
              <a:rect l="0" t="0" r="r" b="b"/>
              <a:pathLst>
                <a:path w="1056" h="138">
                  <a:moveTo>
                    <a:pt x="0" y="0"/>
                  </a:moveTo>
                  <a:lnTo>
                    <a:pt x="682" y="0"/>
                  </a:lnTo>
                  <a:lnTo>
                    <a:pt x="1056" y="138"/>
                  </a:lnTo>
                  <a:lnTo>
                    <a:pt x="1042" y="138"/>
                  </a:lnTo>
                  <a:lnTo>
                    <a:pt x="156" y="138"/>
                  </a:lnTo>
                  <a:lnTo>
                    <a:pt x="0" y="0"/>
                  </a:lnTo>
                  <a:close/>
                </a:path>
              </a:pathLst>
            </a:custGeom>
            <a:solidFill>
              <a:srgbClr val="74F0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12"/>
            <p:cNvSpPr>
              <a:spLocks/>
            </p:cNvSpPr>
            <p:nvPr/>
          </p:nvSpPr>
          <p:spPr bwMode="auto">
            <a:xfrm>
              <a:off x="5783263" y="2055813"/>
              <a:ext cx="733425" cy="1654175"/>
            </a:xfrm>
            <a:custGeom>
              <a:avLst/>
              <a:gdLst/>
              <a:ahLst/>
              <a:cxnLst>
                <a:cxn ang="0">
                  <a:pos x="0" y="0"/>
                </a:cxn>
                <a:cxn ang="0">
                  <a:pos x="156" y="138"/>
                </a:cxn>
                <a:cxn ang="0">
                  <a:pos x="462" y="1042"/>
                </a:cxn>
                <a:cxn ang="0">
                  <a:pos x="0" y="0"/>
                </a:cxn>
              </a:cxnLst>
              <a:rect l="0" t="0" r="r" b="b"/>
              <a:pathLst>
                <a:path w="462" h="1042">
                  <a:moveTo>
                    <a:pt x="0" y="0"/>
                  </a:moveTo>
                  <a:lnTo>
                    <a:pt x="156" y="138"/>
                  </a:lnTo>
                  <a:lnTo>
                    <a:pt x="462" y="1042"/>
                  </a:lnTo>
                  <a:lnTo>
                    <a:pt x="0" y="0"/>
                  </a:lnTo>
                  <a:close/>
                </a:path>
              </a:pathLst>
            </a:custGeom>
            <a:solidFill>
              <a:srgbClr val="24A0C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7" name="Group 279"/>
          <p:cNvGrpSpPr/>
          <p:nvPr/>
        </p:nvGrpSpPr>
        <p:grpSpPr>
          <a:xfrm>
            <a:off x="3513824" y="1545175"/>
            <a:ext cx="741044" cy="741037"/>
            <a:chOff x="-57363" y="1222687"/>
            <a:chExt cx="877416" cy="877415"/>
          </a:xfrm>
          <a:effectLst/>
        </p:grpSpPr>
        <p:sp>
          <p:nvSpPr>
            <p:cNvPr id="78" name="Teardrop 77"/>
            <p:cNvSpPr/>
            <p:nvPr/>
          </p:nvSpPr>
          <p:spPr>
            <a:xfrm rot="8100000">
              <a:off x="-57363" y="1222687"/>
              <a:ext cx="877416" cy="877415"/>
            </a:xfrm>
            <a:prstGeom prst="teardrop">
              <a:avLst/>
            </a:prstGeom>
            <a:solidFill>
              <a:srgbClr val="4CC8E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dirty="0">
                <a:solidFill>
                  <a:schemeClr val="tx1">
                    <a:lumMod val="75000"/>
                    <a:lumOff val="25000"/>
                  </a:schemeClr>
                </a:solidFill>
              </a:endParaRPr>
            </a:p>
          </p:txBody>
        </p:sp>
        <p:sp>
          <p:nvSpPr>
            <p:cNvPr id="79" name="Oval 78"/>
            <p:cNvSpPr/>
            <p:nvPr/>
          </p:nvSpPr>
          <p:spPr>
            <a:xfrm>
              <a:off x="78587" y="1344417"/>
              <a:ext cx="608479" cy="608478"/>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333" b="1" dirty="0">
                  <a:solidFill>
                    <a:schemeClr val="tx1">
                      <a:lumMod val="75000"/>
                      <a:lumOff val="25000"/>
                    </a:schemeClr>
                  </a:solidFill>
                </a:rPr>
                <a:t>95%</a:t>
              </a:r>
            </a:p>
          </p:txBody>
        </p:sp>
      </p:grpSp>
      <p:sp>
        <p:nvSpPr>
          <p:cNvPr id="74" name="TextBox 73"/>
          <p:cNvSpPr txBox="1"/>
          <p:nvPr/>
        </p:nvSpPr>
        <p:spPr>
          <a:xfrm>
            <a:off x="3592042" y="4761024"/>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4CC8EC"/>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87" name="Group 86"/>
          <p:cNvGrpSpPr/>
          <p:nvPr/>
        </p:nvGrpSpPr>
        <p:grpSpPr>
          <a:xfrm>
            <a:off x="6501609" y="1922595"/>
            <a:ext cx="2235200" cy="1993675"/>
            <a:chOff x="5783263" y="2055813"/>
            <a:chExt cx="1676400" cy="1654175"/>
          </a:xfrm>
          <a:solidFill>
            <a:srgbClr val="F4C956"/>
          </a:solidFill>
        </p:grpSpPr>
        <p:sp>
          <p:nvSpPr>
            <p:cNvPr id="91" name="Freeform 9"/>
            <p:cNvSpPr>
              <a:spLocks/>
            </p:cNvSpPr>
            <p:nvPr/>
          </p:nvSpPr>
          <p:spPr bwMode="auto">
            <a:xfrm>
              <a:off x="6030913" y="2274888"/>
              <a:ext cx="1406525" cy="1435100"/>
            </a:xfrm>
            <a:custGeom>
              <a:avLst/>
              <a:gdLst/>
              <a:ahLst/>
              <a:cxnLst>
                <a:cxn ang="0">
                  <a:pos x="0" y="0"/>
                </a:cxn>
                <a:cxn ang="0">
                  <a:pos x="886" y="0"/>
                </a:cxn>
                <a:cxn ang="0">
                  <a:pos x="306" y="904"/>
                </a:cxn>
                <a:cxn ang="0">
                  <a:pos x="0" y="0"/>
                </a:cxn>
              </a:cxnLst>
              <a:rect l="0" t="0" r="r" b="b"/>
              <a:pathLst>
                <a:path w="886" h="904">
                  <a:moveTo>
                    <a:pt x="0" y="0"/>
                  </a:moveTo>
                  <a:lnTo>
                    <a:pt x="886" y="0"/>
                  </a:lnTo>
                  <a:lnTo>
                    <a:pt x="306" y="904"/>
                  </a:lnTo>
                  <a:lnTo>
                    <a:pt x="0" y="0"/>
                  </a:lnTo>
                  <a:close/>
                </a:path>
              </a:pathLst>
            </a:custGeom>
            <a:grp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2" name="Freeform 11"/>
            <p:cNvSpPr>
              <a:spLocks/>
            </p:cNvSpPr>
            <p:nvPr/>
          </p:nvSpPr>
          <p:spPr bwMode="auto">
            <a:xfrm>
              <a:off x="5783263" y="2055813"/>
              <a:ext cx="1676400" cy="219075"/>
            </a:xfrm>
            <a:custGeom>
              <a:avLst/>
              <a:gdLst/>
              <a:ahLst/>
              <a:cxnLst>
                <a:cxn ang="0">
                  <a:pos x="0" y="0"/>
                </a:cxn>
                <a:cxn ang="0">
                  <a:pos x="682" y="0"/>
                </a:cxn>
                <a:cxn ang="0">
                  <a:pos x="1056" y="138"/>
                </a:cxn>
                <a:cxn ang="0">
                  <a:pos x="1042" y="138"/>
                </a:cxn>
                <a:cxn ang="0">
                  <a:pos x="156" y="138"/>
                </a:cxn>
                <a:cxn ang="0">
                  <a:pos x="0" y="0"/>
                </a:cxn>
              </a:cxnLst>
              <a:rect l="0" t="0" r="r" b="b"/>
              <a:pathLst>
                <a:path w="1056" h="138">
                  <a:moveTo>
                    <a:pt x="0" y="0"/>
                  </a:moveTo>
                  <a:lnTo>
                    <a:pt x="682" y="0"/>
                  </a:lnTo>
                  <a:lnTo>
                    <a:pt x="1056" y="138"/>
                  </a:lnTo>
                  <a:lnTo>
                    <a:pt x="1042" y="138"/>
                  </a:lnTo>
                  <a:lnTo>
                    <a:pt x="156" y="138"/>
                  </a:lnTo>
                  <a:lnTo>
                    <a:pt x="0" y="0"/>
                  </a:lnTo>
                  <a:close/>
                </a:path>
              </a:pathLst>
            </a:custGeom>
            <a:solidFill>
              <a:srgbClr val="FFF17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12"/>
            <p:cNvSpPr>
              <a:spLocks/>
            </p:cNvSpPr>
            <p:nvPr/>
          </p:nvSpPr>
          <p:spPr bwMode="auto">
            <a:xfrm>
              <a:off x="5783263" y="2055813"/>
              <a:ext cx="733425" cy="1654175"/>
            </a:xfrm>
            <a:custGeom>
              <a:avLst/>
              <a:gdLst/>
              <a:ahLst/>
              <a:cxnLst>
                <a:cxn ang="0">
                  <a:pos x="0" y="0"/>
                </a:cxn>
                <a:cxn ang="0">
                  <a:pos x="156" y="138"/>
                </a:cxn>
                <a:cxn ang="0">
                  <a:pos x="462" y="1042"/>
                </a:cxn>
                <a:cxn ang="0">
                  <a:pos x="0" y="0"/>
                </a:cxn>
              </a:cxnLst>
              <a:rect l="0" t="0" r="r" b="b"/>
              <a:pathLst>
                <a:path w="462" h="1042">
                  <a:moveTo>
                    <a:pt x="0" y="0"/>
                  </a:moveTo>
                  <a:lnTo>
                    <a:pt x="156" y="138"/>
                  </a:lnTo>
                  <a:lnTo>
                    <a:pt x="462" y="1042"/>
                  </a:lnTo>
                  <a:lnTo>
                    <a:pt x="0" y="0"/>
                  </a:lnTo>
                  <a:close/>
                </a:path>
              </a:pathLst>
            </a:custGeom>
            <a:solidFill>
              <a:srgbClr val="CCA12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88" name="Group 279"/>
          <p:cNvGrpSpPr/>
          <p:nvPr/>
        </p:nvGrpSpPr>
        <p:grpSpPr>
          <a:xfrm>
            <a:off x="6372591" y="964459"/>
            <a:ext cx="741044" cy="741037"/>
            <a:chOff x="-57363" y="1222687"/>
            <a:chExt cx="877416" cy="877415"/>
          </a:xfrm>
          <a:effectLst/>
        </p:grpSpPr>
        <p:sp>
          <p:nvSpPr>
            <p:cNvPr id="89" name="Teardrop 88"/>
            <p:cNvSpPr/>
            <p:nvPr/>
          </p:nvSpPr>
          <p:spPr>
            <a:xfrm rot="8100000">
              <a:off x="-57363" y="1222687"/>
              <a:ext cx="877416" cy="877415"/>
            </a:xfrm>
            <a:prstGeom prst="teardrop">
              <a:avLst/>
            </a:prstGeom>
            <a:solidFill>
              <a:srgbClr val="F4C95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dirty="0">
                <a:solidFill>
                  <a:schemeClr val="tx1">
                    <a:lumMod val="75000"/>
                    <a:lumOff val="25000"/>
                  </a:schemeClr>
                </a:solidFill>
              </a:endParaRPr>
            </a:p>
          </p:txBody>
        </p:sp>
        <p:sp>
          <p:nvSpPr>
            <p:cNvPr id="90" name="Oval 89"/>
            <p:cNvSpPr/>
            <p:nvPr/>
          </p:nvSpPr>
          <p:spPr>
            <a:xfrm>
              <a:off x="78587" y="1344417"/>
              <a:ext cx="608479" cy="608478"/>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333" b="1" dirty="0">
                  <a:solidFill>
                    <a:schemeClr val="tx1">
                      <a:lumMod val="75000"/>
                      <a:lumOff val="25000"/>
                    </a:schemeClr>
                  </a:solidFill>
                </a:rPr>
                <a:t>95%</a:t>
              </a:r>
            </a:p>
          </p:txBody>
        </p:sp>
      </p:grpSp>
      <p:sp>
        <p:nvSpPr>
          <p:cNvPr id="85" name="TextBox 84"/>
          <p:cNvSpPr txBox="1"/>
          <p:nvPr/>
        </p:nvSpPr>
        <p:spPr>
          <a:xfrm>
            <a:off x="6450809" y="4180308"/>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F4C956"/>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98" name="Group 97"/>
          <p:cNvGrpSpPr/>
          <p:nvPr/>
        </p:nvGrpSpPr>
        <p:grpSpPr>
          <a:xfrm>
            <a:off x="9309576" y="1362474"/>
            <a:ext cx="2235200" cy="1993675"/>
            <a:chOff x="5783263" y="2055813"/>
            <a:chExt cx="1676400" cy="1654175"/>
          </a:xfrm>
          <a:solidFill>
            <a:srgbClr val="57CCC6"/>
          </a:solidFill>
        </p:grpSpPr>
        <p:sp>
          <p:nvSpPr>
            <p:cNvPr id="102" name="Freeform 9"/>
            <p:cNvSpPr>
              <a:spLocks/>
            </p:cNvSpPr>
            <p:nvPr/>
          </p:nvSpPr>
          <p:spPr bwMode="auto">
            <a:xfrm>
              <a:off x="6030913" y="2274888"/>
              <a:ext cx="1406525" cy="1435100"/>
            </a:xfrm>
            <a:custGeom>
              <a:avLst/>
              <a:gdLst/>
              <a:ahLst/>
              <a:cxnLst>
                <a:cxn ang="0">
                  <a:pos x="0" y="0"/>
                </a:cxn>
                <a:cxn ang="0">
                  <a:pos x="886" y="0"/>
                </a:cxn>
                <a:cxn ang="0">
                  <a:pos x="306" y="904"/>
                </a:cxn>
                <a:cxn ang="0">
                  <a:pos x="0" y="0"/>
                </a:cxn>
              </a:cxnLst>
              <a:rect l="0" t="0" r="r" b="b"/>
              <a:pathLst>
                <a:path w="886" h="904">
                  <a:moveTo>
                    <a:pt x="0" y="0"/>
                  </a:moveTo>
                  <a:lnTo>
                    <a:pt x="886" y="0"/>
                  </a:lnTo>
                  <a:lnTo>
                    <a:pt x="306" y="904"/>
                  </a:lnTo>
                  <a:lnTo>
                    <a:pt x="0" y="0"/>
                  </a:lnTo>
                  <a:close/>
                </a:path>
              </a:pathLst>
            </a:custGeom>
            <a:grp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3" name="Freeform 11"/>
            <p:cNvSpPr>
              <a:spLocks/>
            </p:cNvSpPr>
            <p:nvPr/>
          </p:nvSpPr>
          <p:spPr bwMode="auto">
            <a:xfrm>
              <a:off x="5783263" y="2055813"/>
              <a:ext cx="1676400" cy="219075"/>
            </a:xfrm>
            <a:custGeom>
              <a:avLst/>
              <a:gdLst/>
              <a:ahLst/>
              <a:cxnLst>
                <a:cxn ang="0">
                  <a:pos x="0" y="0"/>
                </a:cxn>
                <a:cxn ang="0">
                  <a:pos x="682" y="0"/>
                </a:cxn>
                <a:cxn ang="0">
                  <a:pos x="1056" y="138"/>
                </a:cxn>
                <a:cxn ang="0">
                  <a:pos x="1042" y="138"/>
                </a:cxn>
                <a:cxn ang="0">
                  <a:pos x="156" y="138"/>
                </a:cxn>
                <a:cxn ang="0">
                  <a:pos x="0" y="0"/>
                </a:cxn>
              </a:cxnLst>
              <a:rect l="0" t="0" r="r" b="b"/>
              <a:pathLst>
                <a:path w="1056" h="138">
                  <a:moveTo>
                    <a:pt x="0" y="0"/>
                  </a:moveTo>
                  <a:lnTo>
                    <a:pt x="682" y="0"/>
                  </a:lnTo>
                  <a:lnTo>
                    <a:pt x="1056" y="138"/>
                  </a:lnTo>
                  <a:lnTo>
                    <a:pt x="1042" y="138"/>
                  </a:lnTo>
                  <a:lnTo>
                    <a:pt x="156" y="138"/>
                  </a:lnTo>
                  <a:lnTo>
                    <a:pt x="0" y="0"/>
                  </a:lnTo>
                  <a:close/>
                </a:path>
              </a:pathLst>
            </a:custGeom>
            <a:solidFill>
              <a:srgbClr val="7FF4E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 name="Freeform 12"/>
            <p:cNvSpPr>
              <a:spLocks/>
            </p:cNvSpPr>
            <p:nvPr/>
          </p:nvSpPr>
          <p:spPr bwMode="auto">
            <a:xfrm>
              <a:off x="5783263" y="2055813"/>
              <a:ext cx="733425" cy="1654175"/>
            </a:xfrm>
            <a:custGeom>
              <a:avLst/>
              <a:gdLst/>
              <a:ahLst/>
              <a:cxnLst>
                <a:cxn ang="0">
                  <a:pos x="0" y="0"/>
                </a:cxn>
                <a:cxn ang="0">
                  <a:pos x="156" y="138"/>
                </a:cxn>
                <a:cxn ang="0">
                  <a:pos x="462" y="1042"/>
                </a:cxn>
                <a:cxn ang="0">
                  <a:pos x="0" y="0"/>
                </a:cxn>
              </a:cxnLst>
              <a:rect l="0" t="0" r="r" b="b"/>
              <a:pathLst>
                <a:path w="462" h="1042">
                  <a:moveTo>
                    <a:pt x="0" y="0"/>
                  </a:moveTo>
                  <a:lnTo>
                    <a:pt x="156" y="138"/>
                  </a:lnTo>
                  <a:lnTo>
                    <a:pt x="462" y="1042"/>
                  </a:lnTo>
                  <a:lnTo>
                    <a:pt x="0" y="0"/>
                  </a:lnTo>
                  <a:close/>
                </a:path>
              </a:pathLst>
            </a:custGeom>
            <a:solidFill>
              <a:srgbClr val="2FA49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9" name="Group 279"/>
          <p:cNvGrpSpPr/>
          <p:nvPr/>
        </p:nvGrpSpPr>
        <p:grpSpPr>
          <a:xfrm>
            <a:off x="9180558" y="404338"/>
            <a:ext cx="741044" cy="741037"/>
            <a:chOff x="-57363" y="1222687"/>
            <a:chExt cx="877416" cy="877415"/>
          </a:xfrm>
          <a:effectLst/>
        </p:grpSpPr>
        <p:sp>
          <p:nvSpPr>
            <p:cNvPr id="100" name="Teardrop 99"/>
            <p:cNvSpPr/>
            <p:nvPr/>
          </p:nvSpPr>
          <p:spPr>
            <a:xfrm rot="8100000">
              <a:off x="-57363" y="1222687"/>
              <a:ext cx="877416" cy="877415"/>
            </a:xfrm>
            <a:prstGeom prst="teardrop">
              <a:avLst/>
            </a:prstGeom>
            <a:solidFill>
              <a:srgbClr val="57CCC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3" dirty="0">
                <a:solidFill>
                  <a:schemeClr val="tx1">
                    <a:lumMod val="75000"/>
                    <a:lumOff val="25000"/>
                  </a:schemeClr>
                </a:solidFill>
              </a:endParaRPr>
            </a:p>
          </p:txBody>
        </p:sp>
        <p:sp>
          <p:nvSpPr>
            <p:cNvPr id="101" name="Oval 100"/>
            <p:cNvSpPr/>
            <p:nvPr/>
          </p:nvSpPr>
          <p:spPr>
            <a:xfrm>
              <a:off x="78587" y="1344417"/>
              <a:ext cx="608479" cy="608478"/>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333" b="1" dirty="0">
                  <a:solidFill>
                    <a:schemeClr val="tx1">
                      <a:lumMod val="75000"/>
                      <a:lumOff val="25000"/>
                    </a:schemeClr>
                  </a:solidFill>
                </a:rPr>
                <a:t>95%</a:t>
              </a:r>
            </a:p>
          </p:txBody>
        </p:sp>
      </p:grpSp>
      <p:sp>
        <p:nvSpPr>
          <p:cNvPr id="96" name="TextBox 95"/>
          <p:cNvSpPr txBox="1"/>
          <p:nvPr/>
        </p:nvSpPr>
        <p:spPr>
          <a:xfrm>
            <a:off x="9258776" y="3620187"/>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57CCC6"/>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48" name="Group 75"/>
          <p:cNvGrpSpPr>
            <a:grpSpLocks noChangeAspect="1"/>
          </p:cNvGrpSpPr>
          <p:nvPr/>
        </p:nvGrpSpPr>
        <p:grpSpPr>
          <a:xfrm>
            <a:off x="4527866" y="2949662"/>
            <a:ext cx="457200" cy="574159"/>
            <a:chOff x="6743700" y="2347912"/>
            <a:chExt cx="273050" cy="342900"/>
          </a:xfrm>
          <a:solidFill>
            <a:schemeClr val="bg1"/>
          </a:solidFill>
          <a:effectLst>
            <a:outerShdw blurRad="50800" dist="38100" dir="2700000" algn="tl" rotWithShape="0">
              <a:prstClr val="black">
                <a:alpha val="40000"/>
              </a:prstClr>
            </a:outerShdw>
          </a:effectLst>
        </p:grpSpPr>
        <p:sp>
          <p:nvSpPr>
            <p:cNvPr id="49" name="Freeform 268"/>
            <p:cNvSpPr>
              <a:spLocks noEditPoints="1"/>
            </p:cNvSpPr>
            <p:nvPr/>
          </p:nvSpPr>
          <p:spPr bwMode="auto">
            <a:xfrm>
              <a:off x="6743700" y="2347912"/>
              <a:ext cx="273050" cy="342900"/>
            </a:xfrm>
            <a:custGeom>
              <a:avLst/>
              <a:gdLst/>
              <a:ahLst/>
              <a:cxnLst>
                <a:cxn ang="0">
                  <a:pos x="17" y="57"/>
                </a:cxn>
                <a:cxn ang="0">
                  <a:pos x="59" y="15"/>
                </a:cxn>
                <a:cxn ang="0">
                  <a:pos x="102" y="57"/>
                </a:cxn>
                <a:cxn ang="0">
                  <a:pos x="89" y="89"/>
                </a:cxn>
                <a:cxn ang="0">
                  <a:pos x="87" y="89"/>
                </a:cxn>
                <a:cxn ang="0">
                  <a:pos x="80" y="66"/>
                </a:cxn>
                <a:cxn ang="0">
                  <a:pos x="73" y="62"/>
                </a:cxn>
                <a:cxn ang="0">
                  <a:pos x="71" y="62"/>
                </a:cxn>
                <a:cxn ang="0">
                  <a:pos x="45" y="62"/>
                </a:cxn>
                <a:cxn ang="0">
                  <a:pos x="39" y="66"/>
                </a:cxn>
                <a:cxn ang="0">
                  <a:pos x="32" y="88"/>
                </a:cxn>
                <a:cxn ang="0">
                  <a:pos x="30" y="89"/>
                </a:cxn>
                <a:cxn ang="0">
                  <a:pos x="17" y="57"/>
                </a:cxn>
                <a:cxn ang="0">
                  <a:pos x="55" y="70"/>
                </a:cxn>
                <a:cxn ang="0">
                  <a:pos x="56" y="69"/>
                </a:cxn>
                <a:cxn ang="0">
                  <a:pos x="63" y="69"/>
                </a:cxn>
                <a:cxn ang="0">
                  <a:pos x="64" y="70"/>
                </a:cxn>
                <a:cxn ang="0">
                  <a:pos x="64" y="74"/>
                </a:cxn>
                <a:cxn ang="0">
                  <a:pos x="68" y="89"/>
                </a:cxn>
                <a:cxn ang="0">
                  <a:pos x="67" y="91"/>
                </a:cxn>
                <a:cxn ang="0">
                  <a:pos x="61" y="97"/>
                </a:cxn>
                <a:cxn ang="0">
                  <a:pos x="59" y="97"/>
                </a:cxn>
                <a:cxn ang="0">
                  <a:pos x="53" y="91"/>
                </a:cxn>
                <a:cxn ang="0">
                  <a:pos x="52" y="89"/>
                </a:cxn>
                <a:cxn ang="0">
                  <a:pos x="55" y="74"/>
                </a:cxn>
                <a:cxn ang="0">
                  <a:pos x="55" y="70"/>
                </a:cxn>
                <a:cxn ang="0">
                  <a:pos x="59" y="0"/>
                </a:cxn>
                <a:cxn ang="0">
                  <a:pos x="0" y="59"/>
                </a:cxn>
                <a:cxn ang="0">
                  <a:pos x="59" y="149"/>
                </a:cxn>
                <a:cxn ang="0">
                  <a:pos x="119" y="59"/>
                </a:cxn>
                <a:cxn ang="0">
                  <a:pos x="59" y="0"/>
                </a:cxn>
              </a:cxnLst>
              <a:rect l="0" t="0" r="r" b="b"/>
              <a:pathLst>
                <a:path w="119" h="149">
                  <a:moveTo>
                    <a:pt x="17" y="57"/>
                  </a:moveTo>
                  <a:cubicBezTo>
                    <a:pt x="17" y="34"/>
                    <a:pt x="36" y="15"/>
                    <a:pt x="59" y="15"/>
                  </a:cubicBezTo>
                  <a:cubicBezTo>
                    <a:pt x="83" y="15"/>
                    <a:pt x="102" y="34"/>
                    <a:pt x="102" y="57"/>
                  </a:cubicBezTo>
                  <a:cubicBezTo>
                    <a:pt x="102" y="70"/>
                    <a:pt x="97" y="81"/>
                    <a:pt x="89" y="89"/>
                  </a:cubicBezTo>
                  <a:cubicBezTo>
                    <a:pt x="89" y="89"/>
                    <a:pt x="88" y="89"/>
                    <a:pt x="87" y="89"/>
                  </a:cubicBezTo>
                  <a:cubicBezTo>
                    <a:pt x="80" y="66"/>
                    <a:pt x="80" y="66"/>
                    <a:pt x="80" y="66"/>
                  </a:cubicBezTo>
                  <a:cubicBezTo>
                    <a:pt x="79" y="64"/>
                    <a:pt x="76" y="62"/>
                    <a:pt x="73" y="62"/>
                  </a:cubicBezTo>
                  <a:cubicBezTo>
                    <a:pt x="72" y="62"/>
                    <a:pt x="72" y="62"/>
                    <a:pt x="71" y="62"/>
                  </a:cubicBezTo>
                  <a:cubicBezTo>
                    <a:pt x="45" y="62"/>
                    <a:pt x="45" y="62"/>
                    <a:pt x="45" y="62"/>
                  </a:cubicBezTo>
                  <a:cubicBezTo>
                    <a:pt x="42" y="62"/>
                    <a:pt x="40" y="64"/>
                    <a:pt x="39" y="66"/>
                  </a:cubicBezTo>
                  <a:cubicBezTo>
                    <a:pt x="32" y="88"/>
                    <a:pt x="32" y="88"/>
                    <a:pt x="32" y="88"/>
                  </a:cubicBezTo>
                  <a:cubicBezTo>
                    <a:pt x="31" y="89"/>
                    <a:pt x="30" y="89"/>
                    <a:pt x="30" y="89"/>
                  </a:cubicBezTo>
                  <a:cubicBezTo>
                    <a:pt x="22" y="81"/>
                    <a:pt x="17" y="70"/>
                    <a:pt x="17" y="57"/>
                  </a:cubicBezTo>
                  <a:moveTo>
                    <a:pt x="55" y="70"/>
                  </a:moveTo>
                  <a:cubicBezTo>
                    <a:pt x="55" y="69"/>
                    <a:pt x="55" y="69"/>
                    <a:pt x="56" y="69"/>
                  </a:cubicBezTo>
                  <a:cubicBezTo>
                    <a:pt x="63" y="69"/>
                    <a:pt x="63" y="69"/>
                    <a:pt x="63" y="69"/>
                  </a:cubicBezTo>
                  <a:cubicBezTo>
                    <a:pt x="64" y="69"/>
                    <a:pt x="65" y="69"/>
                    <a:pt x="64" y="70"/>
                  </a:cubicBezTo>
                  <a:cubicBezTo>
                    <a:pt x="64" y="70"/>
                    <a:pt x="64" y="73"/>
                    <a:pt x="64" y="74"/>
                  </a:cubicBezTo>
                  <a:cubicBezTo>
                    <a:pt x="65" y="77"/>
                    <a:pt x="68" y="89"/>
                    <a:pt x="68" y="89"/>
                  </a:cubicBezTo>
                  <a:cubicBezTo>
                    <a:pt x="68" y="90"/>
                    <a:pt x="67" y="91"/>
                    <a:pt x="67" y="91"/>
                  </a:cubicBezTo>
                  <a:cubicBezTo>
                    <a:pt x="61" y="97"/>
                    <a:pt x="61" y="97"/>
                    <a:pt x="61" y="97"/>
                  </a:cubicBezTo>
                  <a:cubicBezTo>
                    <a:pt x="60" y="97"/>
                    <a:pt x="59" y="97"/>
                    <a:pt x="59" y="97"/>
                  </a:cubicBezTo>
                  <a:cubicBezTo>
                    <a:pt x="53" y="91"/>
                    <a:pt x="53" y="91"/>
                    <a:pt x="53" y="91"/>
                  </a:cubicBezTo>
                  <a:cubicBezTo>
                    <a:pt x="52" y="91"/>
                    <a:pt x="52" y="90"/>
                    <a:pt x="52" y="89"/>
                  </a:cubicBezTo>
                  <a:cubicBezTo>
                    <a:pt x="52" y="89"/>
                    <a:pt x="54" y="77"/>
                    <a:pt x="55" y="74"/>
                  </a:cubicBezTo>
                  <a:cubicBezTo>
                    <a:pt x="55" y="73"/>
                    <a:pt x="55" y="70"/>
                    <a:pt x="55" y="70"/>
                  </a:cubicBezTo>
                  <a:moveTo>
                    <a:pt x="59" y="0"/>
                  </a:moveTo>
                  <a:cubicBezTo>
                    <a:pt x="27" y="0"/>
                    <a:pt x="0" y="26"/>
                    <a:pt x="0" y="59"/>
                  </a:cubicBezTo>
                  <a:cubicBezTo>
                    <a:pt x="0" y="92"/>
                    <a:pt x="53" y="149"/>
                    <a:pt x="59" y="149"/>
                  </a:cubicBezTo>
                  <a:cubicBezTo>
                    <a:pt x="66" y="149"/>
                    <a:pt x="119" y="92"/>
                    <a:pt x="119" y="59"/>
                  </a:cubicBezTo>
                  <a:cubicBezTo>
                    <a:pt x="119" y="26"/>
                    <a:pt x="92" y="0"/>
                    <a:pt x="59"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0" name="Oval 269"/>
            <p:cNvSpPr>
              <a:spLocks noChangeArrowheads="1"/>
            </p:cNvSpPr>
            <p:nvPr/>
          </p:nvSpPr>
          <p:spPr bwMode="auto">
            <a:xfrm>
              <a:off x="6838950" y="2401887"/>
              <a:ext cx="80962"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7" name="Freeform 236"/>
          <p:cNvSpPr>
            <a:spLocks noChangeAspect="1" noEditPoints="1"/>
          </p:cNvSpPr>
          <p:nvPr/>
        </p:nvSpPr>
        <p:spPr bwMode="auto">
          <a:xfrm>
            <a:off x="7433677" y="2411764"/>
            <a:ext cx="457200" cy="457200"/>
          </a:xfrm>
          <a:custGeom>
            <a:avLst/>
            <a:gdLst>
              <a:gd name="T0" fmla="*/ 111 w 114"/>
              <a:gd name="T1" fmla="*/ 48 h 114"/>
              <a:gd name="T2" fmla="*/ 104 w 114"/>
              <a:gd name="T3" fmla="*/ 48 h 114"/>
              <a:gd name="T4" fmla="*/ 96 w 114"/>
              <a:gd name="T5" fmla="*/ 29 h 114"/>
              <a:gd name="T6" fmla="*/ 101 w 114"/>
              <a:gd name="T7" fmla="*/ 24 h 114"/>
              <a:gd name="T8" fmla="*/ 102 w 114"/>
              <a:gd name="T9" fmla="*/ 22 h 114"/>
              <a:gd name="T10" fmla="*/ 101 w 114"/>
              <a:gd name="T11" fmla="*/ 20 h 114"/>
              <a:gd name="T12" fmla="*/ 92 w 114"/>
              <a:gd name="T13" fmla="*/ 12 h 114"/>
              <a:gd name="T14" fmla="*/ 89 w 114"/>
              <a:gd name="T15" fmla="*/ 12 h 114"/>
              <a:gd name="T16" fmla="*/ 84 w 114"/>
              <a:gd name="T17" fmla="*/ 17 h 114"/>
              <a:gd name="T18" fmla="*/ 65 w 114"/>
              <a:gd name="T19" fmla="*/ 9 h 114"/>
              <a:gd name="T20" fmla="*/ 65 w 114"/>
              <a:gd name="T21" fmla="*/ 2 h 114"/>
              <a:gd name="T22" fmla="*/ 62 w 114"/>
              <a:gd name="T23" fmla="*/ 0 h 114"/>
              <a:gd name="T24" fmla="*/ 50 w 114"/>
              <a:gd name="T25" fmla="*/ 0 h 114"/>
              <a:gd name="T26" fmla="*/ 48 w 114"/>
              <a:gd name="T27" fmla="*/ 2 h 114"/>
              <a:gd name="T28" fmla="*/ 48 w 114"/>
              <a:gd name="T29" fmla="*/ 9 h 114"/>
              <a:gd name="T30" fmla="*/ 29 w 114"/>
              <a:gd name="T31" fmla="*/ 17 h 114"/>
              <a:gd name="T32" fmla="*/ 24 w 114"/>
              <a:gd name="T33" fmla="*/ 12 h 114"/>
              <a:gd name="T34" fmla="*/ 20 w 114"/>
              <a:gd name="T35" fmla="*/ 12 h 114"/>
              <a:gd name="T36" fmla="*/ 12 w 114"/>
              <a:gd name="T37" fmla="*/ 21 h 114"/>
              <a:gd name="T38" fmla="*/ 11 w 114"/>
              <a:gd name="T39" fmla="*/ 22 h 114"/>
              <a:gd name="T40" fmla="*/ 12 w 114"/>
              <a:gd name="T41" fmla="*/ 24 h 114"/>
              <a:gd name="T42" fmla="*/ 17 w 114"/>
              <a:gd name="T43" fmla="*/ 29 h 114"/>
              <a:gd name="T44" fmla="*/ 8 w 114"/>
              <a:gd name="T45" fmla="*/ 48 h 114"/>
              <a:gd name="T46" fmla="*/ 2 w 114"/>
              <a:gd name="T47" fmla="*/ 48 h 114"/>
              <a:gd name="T48" fmla="*/ 0 w 114"/>
              <a:gd name="T49" fmla="*/ 51 h 114"/>
              <a:gd name="T50" fmla="*/ 0 w 114"/>
              <a:gd name="T51" fmla="*/ 63 h 114"/>
              <a:gd name="T52" fmla="*/ 2 w 114"/>
              <a:gd name="T53" fmla="*/ 65 h 114"/>
              <a:gd name="T54" fmla="*/ 8 w 114"/>
              <a:gd name="T55" fmla="*/ 65 h 114"/>
              <a:gd name="T56" fmla="*/ 16 w 114"/>
              <a:gd name="T57" fmla="*/ 85 h 114"/>
              <a:gd name="T58" fmla="*/ 12 w 114"/>
              <a:gd name="T59" fmla="*/ 89 h 114"/>
              <a:gd name="T60" fmla="*/ 12 w 114"/>
              <a:gd name="T61" fmla="*/ 93 h 114"/>
              <a:gd name="T62" fmla="*/ 20 w 114"/>
              <a:gd name="T63" fmla="*/ 101 h 114"/>
              <a:gd name="T64" fmla="*/ 22 w 114"/>
              <a:gd name="T65" fmla="*/ 102 h 114"/>
              <a:gd name="T66" fmla="*/ 24 w 114"/>
              <a:gd name="T67" fmla="*/ 101 h 114"/>
              <a:gd name="T68" fmla="*/ 28 w 114"/>
              <a:gd name="T69" fmla="*/ 97 h 114"/>
              <a:gd name="T70" fmla="*/ 48 w 114"/>
              <a:gd name="T71" fmla="*/ 105 h 114"/>
              <a:gd name="T72" fmla="*/ 48 w 114"/>
              <a:gd name="T73" fmla="*/ 111 h 114"/>
              <a:gd name="T74" fmla="*/ 50 w 114"/>
              <a:gd name="T75" fmla="*/ 114 h 114"/>
              <a:gd name="T76" fmla="*/ 62 w 114"/>
              <a:gd name="T77" fmla="*/ 114 h 114"/>
              <a:gd name="T78" fmla="*/ 65 w 114"/>
              <a:gd name="T79" fmla="*/ 111 h 114"/>
              <a:gd name="T80" fmla="*/ 65 w 114"/>
              <a:gd name="T81" fmla="*/ 105 h 114"/>
              <a:gd name="T82" fmla="*/ 85 w 114"/>
              <a:gd name="T83" fmla="*/ 97 h 114"/>
              <a:gd name="T84" fmla="*/ 89 w 114"/>
              <a:gd name="T85" fmla="*/ 102 h 114"/>
              <a:gd name="T86" fmla="*/ 93 w 114"/>
              <a:gd name="T87" fmla="*/ 102 h 114"/>
              <a:gd name="T88" fmla="*/ 101 w 114"/>
              <a:gd name="T89" fmla="*/ 93 h 114"/>
              <a:gd name="T90" fmla="*/ 101 w 114"/>
              <a:gd name="T91" fmla="*/ 89 h 114"/>
              <a:gd name="T92" fmla="*/ 97 w 114"/>
              <a:gd name="T93" fmla="*/ 85 h 114"/>
              <a:gd name="T94" fmla="*/ 104 w 114"/>
              <a:gd name="T95" fmla="*/ 65 h 114"/>
              <a:gd name="T96" fmla="*/ 111 w 114"/>
              <a:gd name="T97" fmla="*/ 65 h 114"/>
              <a:gd name="T98" fmla="*/ 114 w 114"/>
              <a:gd name="T99" fmla="*/ 63 h 114"/>
              <a:gd name="T100" fmla="*/ 114 w 114"/>
              <a:gd name="T101" fmla="*/ 51 h 114"/>
              <a:gd name="T102" fmla="*/ 111 w 114"/>
              <a:gd name="T103" fmla="*/ 48 h 114"/>
              <a:gd name="T104" fmla="*/ 67 w 114"/>
              <a:gd name="T105" fmla="*/ 57 h 114"/>
              <a:gd name="T106" fmla="*/ 57 w 114"/>
              <a:gd name="T107" fmla="*/ 67 h 114"/>
              <a:gd name="T108" fmla="*/ 47 w 114"/>
              <a:gd name="T109" fmla="*/ 57 h 114"/>
              <a:gd name="T110" fmla="*/ 57 w 114"/>
              <a:gd name="T111" fmla="*/ 47 h 114"/>
              <a:gd name="T112" fmla="*/ 67 w 114"/>
              <a:gd name="T113" fmla="*/ 57 h 114"/>
              <a:gd name="T114" fmla="*/ 57 w 114"/>
              <a:gd name="T115" fmla="*/ 83 h 114"/>
              <a:gd name="T116" fmla="*/ 30 w 114"/>
              <a:gd name="T117" fmla="*/ 57 h 114"/>
              <a:gd name="T118" fmla="*/ 57 w 114"/>
              <a:gd name="T119" fmla="*/ 30 h 114"/>
              <a:gd name="T120" fmla="*/ 83 w 114"/>
              <a:gd name="T121" fmla="*/ 57 h 114"/>
              <a:gd name="T122" fmla="*/ 57 w 114"/>
              <a:gd name="T123" fmla="*/ 8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4" h="114">
                <a:moveTo>
                  <a:pt x="111" y="48"/>
                </a:moveTo>
                <a:cubicBezTo>
                  <a:pt x="104" y="48"/>
                  <a:pt x="104" y="48"/>
                  <a:pt x="104" y="48"/>
                </a:cubicBezTo>
                <a:cubicBezTo>
                  <a:pt x="103" y="41"/>
                  <a:pt x="100" y="35"/>
                  <a:pt x="96" y="29"/>
                </a:cubicBezTo>
                <a:cubicBezTo>
                  <a:pt x="101" y="24"/>
                  <a:pt x="101" y="24"/>
                  <a:pt x="101" y="24"/>
                </a:cubicBezTo>
                <a:cubicBezTo>
                  <a:pt x="101" y="24"/>
                  <a:pt x="102" y="23"/>
                  <a:pt x="102" y="22"/>
                </a:cubicBezTo>
                <a:cubicBezTo>
                  <a:pt x="102" y="22"/>
                  <a:pt x="101" y="21"/>
                  <a:pt x="101" y="20"/>
                </a:cubicBezTo>
                <a:cubicBezTo>
                  <a:pt x="92" y="12"/>
                  <a:pt x="92" y="12"/>
                  <a:pt x="92" y="12"/>
                </a:cubicBezTo>
                <a:cubicBezTo>
                  <a:pt x="91" y="11"/>
                  <a:pt x="90" y="11"/>
                  <a:pt x="89" y="12"/>
                </a:cubicBezTo>
                <a:cubicBezTo>
                  <a:pt x="84" y="17"/>
                  <a:pt x="84" y="17"/>
                  <a:pt x="84" y="17"/>
                </a:cubicBezTo>
                <a:cubicBezTo>
                  <a:pt x="78" y="13"/>
                  <a:pt x="72" y="10"/>
                  <a:pt x="65" y="9"/>
                </a:cubicBezTo>
                <a:cubicBezTo>
                  <a:pt x="65" y="2"/>
                  <a:pt x="65" y="2"/>
                  <a:pt x="65" y="2"/>
                </a:cubicBezTo>
                <a:cubicBezTo>
                  <a:pt x="65" y="1"/>
                  <a:pt x="64" y="0"/>
                  <a:pt x="62" y="0"/>
                </a:cubicBezTo>
                <a:cubicBezTo>
                  <a:pt x="50" y="0"/>
                  <a:pt x="50" y="0"/>
                  <a:pt x="50" y="0"/>
                </a:cubicBezTo>
                <a:cubicBezTo>
                  <a:pt x="49" y="0"/>
                  <a:pt x="48" y="1"/>
                  <a:pt x="48" y="2"/>
                </a:cubicBezTo>
                <a:cubicBezTo>
                  <a:pt x="48" y="9"/>
                  <a:pt x="48" y="9"/>
                  <a:pt x="48" y="9"/>
                </a:cubicBezTo>
                <a:cubicBezTo>
                  <a:pt x="41" y="10"/>
                  <a:pt x="34" y="13"/>
                  <a:pt x="29" y="17"/>
                </a:cubicBezTo>
                <a:cubicBezTo>
                  <a:pt x="24" y="12"/>
                  <a:pt x="24" y="12"/>
                  <a:pt x="24" y="12"/>
                </a:cubicBezTo>
                <a:cubicBezTo>
                  <a:pt x="23" y="11"/>
                  <a:pt x="21" y="11"/>
                  <a:pt x="20" y="12"/>
                </a:cubicBezTo>
                <a:cubicBezTo>
                  <a:pt x="12" y="21"/>
                  <a:pt x="12" y="21"/>
                  <a:pt x="12" y="21"/>
                </a:cubicBezTo>
                <a:cubicBezTo>
                  <a:pt x="11" y="21"/>
                  <a:pt x="11" y="22"/>
                  <a:pt x="11" y="22"/>
                </a:cubicBezTo>
                <a:cubicBezTo>
                  <a:pt x="11" y="23"/>
                  <a:pt x="11" y="24"/>
                  <a:pt x="12" y="24"/>
                </a:cubicBezTo>
                <a:cubicBezTo>
                  <a:pt x="17" y="29"/>
                  <a:pt x="17" y="29"/>
                  <a:pt x="17" y="29"/>
                </a:cubicBezTo>
                <a:cubicBezTo>
                  <a:pt x="13" y="35"/>
                  <a:pt x="10" y="41"/>
                  <a:pt x="8" y="48"/>
                </a:cubicBezTo>
                <a:cubicBezTo>
                  <a:pt x="2" y="48"/>
                  <a:pt x="2" y="48"/>
                  <a:pt x="2" y="48"/>
                </a:cubicBezTo>
                <a:cubicBezTo>
                  <a:pt x="1" y="48"/>
                  <a:pt x="0" y="49"/>
                  <a:pt x="0" y="51"/>
                </a:cubicBezTo>
                <a:cubicBezTo>
                  <a:pt x="0" y="63"/>
                  <a:pt x="0" y="63"/>
                  <a:pt x="0" y="63"/>
                </a:cubicBezTo>
                <a:cubicBezTo>
                  <a:pt x="0" y="64"/>
                  <a:pt x="1" y="65"/>
                  <a:pt x="2" y="65"/>
                </a:cubicBezTo>
                <a:cubicBezTo>
                  <a:pt x="8" y="65"/>
                  <a:pt x="8" y="65"/>
                  <a:pt x="8" y="65"/>
                </a:cubicBezTo>
                <a:cubicBezTo>
                  <a:pt x="9" y="72"/>
                  <a:pt x="12" y="79"/>
                  <a:pt x="16" y="85"/>
                </a:cubicBezTo>
                <a:cubicBezTo>
                  <a:pt x="12" y="89"/>
                  <a:pt x="12" y="89"/>
                  <a:pt x="12" y="89"/>
                </a:cubicBezTo>
                <a:cubicBezTo>
                  <a:pt x="11" y="90"/>
                  <a:pt x="11" y="92"/>
                  <a:pt x="12" y="93"/>
                </a:cubicBezTo>
                <a:cubicBezTo>
                  <a:pt x="20" y="101"/>
                  <a:pt x="20" y="101"/>
                  <a:pt x="20" y="101"/>
                </a:cubicBezTo>
                <a:cubicBezTo>
                  <a:pt x="21" y="102"/>
                  <a:pt x="21" y="102"/>
                  <a:pt x="22" y="102"/>
                </a:cubicBezTo>
                <a:cubicBezTo>
                  <a:pt x="23" y="102"/>
                  <a:pt x="23" y="102"/>
                  <a:pt x="24" y="101"/>
                </a:cubicBezTo>
                <a:cubicBezTo>
                  <a:pt x="28" y="97"/>
                  <a:pt x="28" y="97"/>
                  <a:pt x="28" y="97"/>
                </a:cubicBezTo>
                <a:cubicBezTo>
                  <a:pt x="34" y="101"/>
                  <a:pt x="41" y="104"/>
                  <a:pt x="48" y="105"/>
                </a:cubicBezTo>
                <a:cubicBezTo>
                  <a:pt x="48" y="111"/>
                  <a:pt x="48" y="111"/>
                  <a:pt x="48" y="111"/>
                </a:cubicBezTo>
                <a:cubicBezTo>
                  <a:pt x="48" y="113"/>
                  <a:pt x="49" y="114"/>
                  <a:pt x="50" y="114"/>
                </a:cubicBezTo>
                <a:cubicBezTo>
                  <a:pt x="62" y="114"/>
                  <a:pt x="62" y="114"/>
                  <a:pt x="62" y="114"/>
                </a:cubicBezTo>
                <a:cubicBezTo>
                  <a:pt x="64" y="114"/>
                  <a:pt x="65" y="113"/>
                  <a:pt x="65" y="111"/>
                </a:cubicBezTo>
                <a:cubicBezTo>
                  <a:pt x="65" y="105"/>
                  <a:pt x="65" y="105"/>
                  <a:pt x="65" y="105"/>
                </a:cubicBezTo>
                <a:cubicBezTo>
                  <a:pt x="72" y="104"/>
                  <a:pt x="79" y="101"/>
                  <a:pt x="85" y="97"/>
                </a:cubicBezTo>
                <a:cubicBezTo>
                  <a:pt x="89" y="102"/>
                  <a:pt x="89" y="102"/>
                  <a:pt x="89" y="102"/>
                </a:cubicBezTo>
                <a:cubicBezTo>
                  <a:pt x="90" y="102"/>
                  <a:pt x="92" y="102"/>
                  <a:pt x="93" y="102"/>
                </a:cubicBezTo>
                <a:cubicBezTo>
                  <a:pt x="101" y="93"/>
                  <a:pt x="101" y="93"/>
                  <a:pt x="101" y="93"/>
                </a:cubicBezTo>
                <a:cubicBezTo>
                  <a:pt x="102" y="92"/>
                  <a:pt x="102" y="90"/>
                  <a:pt x="101" y="89"/>
                </a:cubicBezTo>
                <a:cubicBezTo>
                  <a:pt x="97" y="85"/>
                  <a:pt x="97" y="85"/>
                  <a:pt x="97" y="85"/>
                </a:cubicBezTo>
                <a:cubicBezTo>
                  <a:pt x="101" y="79"/>
                  <a:pt x="103" y="72"/>
                  <a:pt x="104" y="65"/>
                </a:cubicBezTo>
                <a:cubicBezTo>
                  <a:pt x="111" y="65"/>
                  <a:pt x="111" y="65"/>
                  <a:pt x="111" y="65"/>
                </a:cubicBezTo>
                <a:cubicBezTo>
                  <a:pt x="113" y="65"/>
                  <a:pt x="114" y="64"/>
                  <a:pt x="114" y="63"/>
                </a:cubicBezTo>
                <a:cubicBezTo>
                  <a:pt x="114" y="51"/>
                  <a:pt x="114" y="51"/>
                  <a:pt x="114" y="51"/>
                </a:cubicBezTo>
                <a:cubicBezTo>
                  <a:pt x="114" y="49"/>
                  <a:pt x="113" y="48"/>
                  <a:pt x="111" y="48"/>
                </a:cubicBezTo>
                <a:close/>
                <a:moveTo>
                  <a:pt x="67" y="57"/>
                </a:moveTo>
                <a:cubicBezTo>
                  <a:pt x="67" y="62"/>
                  <a:pt x="62" y="67"/>
                  <a:pt x="57" y="67"/>
                </a:cubicBezTo>
                <a:cubicBezTo>
                  <a:pt x="51" y="67"/>
                  <a:pt x="47" y="62"/>
                  <a:pt x="47" y="57"/>
                </a:cubicBezTo>
                <a:cubicBezTo>
                  <a:pt x="47" y="51"/>
                  <a:pt x="51" y="47"/>
                  <a:pt x="57" y="47"/>
                </a:cubicBezTo>
                <a:cubicBezTo>
                  <a:pt x="62" y="47"/>
                  <a:pt x="67" y="51"/>
                  <a:pt x="67" y="57"/>
                </a:cubicBezTo>
                <a:close/>
                <a:moveTo>
                  <a:pt x="57" y="83"/>
                </a:moveTo>
                <a:cubicBezTo>
                  <a:pt x="42" y="83"/>
                  <a:pt x="30" y="71"/>
                  <a:pt x="30" y="57"/>
                </a:cubicBezTo>
                <a:cubicBezTo>
                  <a:pt x="30" y="42"/>
                  <a:pt x="42" y="30"/>
                  <a:pt x="57" y="30"/>
                </a:cubicBezTo>
                <a:cubicBezTo>
                  <a:pt x="71" y="30"/>
                  <a:pt x="83" y="42"/>
                  <a:pt x="83" y="57"/>
                </a:cubicBezTo>
                <a:cubicBezTo>
                  <a:pt x="83" y="71"/>
                  <a:pt x="71" y="83"/>
                  <a:pt x="57" y="8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51" name="Group 50"/>
          <p:cNvGrpSpPr>
            <a:grpSpLocks noChangeAspect="1"/>
          </p:cNvGrpSpPr>
          <p:nvPr/>
        </p:nvGrpSpPr>
        <p:grpSpPr>
          <a:xfrm>
            <a:off x="10287476" y="1792196"/>
            <a:ext cx="434427" cy="457200"/>
            <a:chOff x="3768725" y="2336800"/>
            <a:chExt cx="393700" cy="414338"/>
          </a:xfrm>
          <a:solidFill>
            <a:schemeClr val="bg1"/>
          </a:solidFill>
          <a:effectLst>
            <a:outerShdw blurRad="50800" dist="38100" dir="2700000" algn="tl" rotWithShape="0">
              <a:prstClr val="black">
                <a:alpha val="40000"/>
              </a:prstClr>
            </a:outerShdw>
          </a:effectLst>
        </p:grpSpPr>
        <p:sp>
          <p:nvSpPr>
            <p:cNvPr id="52" name="Freeform 6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Oval 6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6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6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Oval 6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6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7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Oval 7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7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7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7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Oval 7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7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7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Oval 7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7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8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Oval 8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8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8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72" name="Picture 71">
            <a:hlinkClick r:id="rId2"/>
            <a:extLst>
              <a:ext uri="{FF2B5EF4-FFF2-40B4-BE49-F238E27FC236}">
                <a16:creationId xmlns:a16="http://schemas.microsoft.com/office/drawing/2014/main" id="{172F0D3A-CEF8-4685-8B1E-61130F9353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904713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wipe(left)">
                                      <p:cBhvr>
                                        <p:cTn id="7" dur="500"/>
                                        <p:tgtEl>
                                          <p:spTgt spid="40"/>
                                        </p:tgtEl>
                                      </p:cBhvr>
                                    </p:animEffect>
                                  </p:childTnLst>
                                </p:cTn>
                              </p:par>
                            </p:childTnLst>
                          </p:cTn>
                        </p:par>
                        <p:par>
                          <p:cTn id="8" fill="hold">
                            <p:stCondLst>
                              <p:cond delay="500"/>
                            </p:stCondLst>
                            <p:childTnLst>
                              <p:par>
                                <p:cTn id="9" presetID="30" presetClass="entr" presetSubtype="0"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800" decel="100000"/>
                                        <p:tgtEl>
                                          <p:spTgt spid="17"/>
                                        </p:tgtEl>
                                      </p:cBhvr>
                                    </p:animEffect>
                                    <p:anim calcmode="lin" valueType="num">
                                      <p:cBhvr>
                                        <p:cTn id="12" dur="800" decel="100000" fill="hold"/>
                                        <p:tgtEl>
                                          <p:spTgt spid="17"/>
                                        </p:tgtEl>
                                        <p:attrNameLst>
                                          <p:attrName>style.rotation</p:attrName>
                                        </p:attrNameLst>
                                      </p:cBhvr>
                                      <p:tavLst>
                                        <p:tav tm="0">
                                          <p:val>
                                            <p:fltVal val="-90"/>
                                          </p:val>
                                        </p:tav>
                                        <p:tav tm="100000">
                                          <p:val>
                                            <p:fltVal val="0"/>
                                          </p:val>
                                        </p:tav>
                                      </p:tavLst>
                                    </p:anim>
                                    <p:anim calcmode="lin" valueType="num">
                                      <p:cBhvr>
                                        <p:cTn id="13" dur="800" decel="100000" fill="hold"/>
                                        <p:tgtEl>
                                          <p:spTgt spid="17"/>
                                        </p:tgtEl>
                                        <p:attrNameLst>
                                          <p:attrName>ppt_x</p:attrName>
                                        </p:attrNameLst>
                                      </p:cBhvr>
                                      <p:tavLst>
                                        <p:tav tm="0">
                                          <p:val>
                                            <p:strVal val="#ppt_x+0.4"/>
                                          </p:val>
                                        </p:tav>
                                        <p:tav tm="100000">
                                          <p:val>
                                            <p:strVal val="#ppt_x-0.05"/>
                                          </p:val>
                                        </p:tav>
                                      </p:tavLst>
                                    </p:anim>
                                    <p:anim calcmode="lin" valueType="num">
                                      <p:cBhvr>
                                        <p:cTn id="14" dur="800" decel="100000" fill="hold"/>
                                        <p:tgtEl>
                                          <p:spTgt spid="17"/>
                                        </p:tgtEl>
                                        <p:attrNameLst>
                                          <p:attrName>ppt_y</p:attrName>
                                        </p:attrNameLst>
                                      </p:cBhvr>
                                      <p:tavLst>
                                        <p:tav tm="0">
                                          <p:val>
                                            <p:strVal val="#ppt_y-0.4"/>
                                          </p:val>
                                        </p:tav>
                                        <p:tav tm="100000">
                                          <p:val>
                                            <p:strVal val="#ppt_y+0.1"/>
                                          </p:val>
                                        </p:tav>
                                      </p:tavLst>
                                    </p:anim>
                                    <p:anim calcmode="lin" valueType="num">
                                      <p:cBhvr>
                                        <p:cTn id="15" dur="200" accel="100000" fill="hold">
                                          <p:stCondLst>
                                            <p:cond delay="800"/>
                                          </p:stCondLst>
                                        </p:cTn>
                                        <p:tgtEl>
                                          <p:spTgt spid="17"/>
                                        </p:tgtEl>
                                        <p:attrNameLst>
                                          <p:attrName>ppt_x</p:attrName>
                                        </p:attrNameLst>
                                      </p:cBhvr>
                                      <p:tavLst>
                                        <p:tav tm="0">
                                          <p:val>
                                            <p:strVal val="#ppt_x-0.05"/>
                                          </p:val>
                                        </p:tav>
                                        <p:tav tm="100000">
                                          <p:val>
                                            <p:strVal val="#ppt_x"/>
                                          </p:val>
                                        </p:tav>
                                      </p:tavLst>
                                    </p:anim>
                                    <p:anim calcmode="lin" valueType="num">
                                      <p:cBhvr>
                                        <p:cTn id="16" dur="200" accel="100000" fill="hold">
                                          <p:stCondLst>
                                            <p:cond delay="800"/>
                                          </p:stCondLst>
                                        </p:cTn>
                                        <p:tgtEl>
                                          <p:spTgt spid="17"/>
                                        </p:tgtEl>
                                        <p:attrNameLst>
                                          <p:attrName>ppt_y</p:attrName>
                                        </p:attrNameLst>
                                      </p:cBhvr>
                                      <p:tavLst>
                                        <p:tav tm="0">
                                          <p:val>
                                            <p:strVal val="#ppt_y+0.1"/>
                                          </p:val>
                                        </p:tav>
                                        <p:tav tm="100000">
                                          <p:val>
                                            <p:strVal val="#ppt_y"/>
                                          </p:val>
                                        </p:tav>
                                      </p:tavLst>
                                    </p:anim>
                                  </p:childTnLst>
                                </p:cTn>
                              </p:par>
                            </p:childTnLst>
                          </p:cTn>
                        </p:par>
                        <p:par>
                          <p:cTn id="17" fill="hold">
                            <p:stCondLst>
                              <p:cond delay="1500"/>
                            </p:stCondLst>
                            <p:childTnLst>
                              <p:par>
                                <p:cTn id="18" presetID="53" presetClass="entr" presetSubtype="16" fill="hold" grpId="0" nodeType="afterEffect">
                                  <p:stCondLst>
                                    <p:cond delay="0"/>
                                  </p:stCondLst>
                                  <p:childTnLst>
                                    <p:set>
                                      <p:cBhvr>
                                        <p:cTn id="19" dur="1" fill="hold">
                                          <p:stCondLst>
                                            <p:cond delay="0"/>
                                          </p:stCondLst>
                                        </p:cTn>
                                        <p:tgtEl>
                                          <p:spTgt spid="43"/>
                                        </p:tgtEl>
                                        <p:attrNameLst>
                                          <p:attrName>style.visibility</p:attrName>
                                        </p:attrNameLst>
                                      </p:cBhvr>
                                      <p:to>
                                        <p:strVal val="visible"/>
                                      </p:to>
                                    </p:set>
                                    <p:anim calcmode="lin" valueType="num">
                                      <p:cBhvr>
                                        <p:cTn id="20" dur="500" fill="hold"/>
                                        <p:tgtEl>
                                          <p:spTgt spid="43"/>
                                        </p:tgtEl>
                                        <p:attrNameLst>
                                          <p:attrName>ppt_w</p:attrName>
                                        </p:attrNameLst>
                                      </p:cBhvr>
                                      <p:tavLst>
                                        <p:tav tm="0">
                                          <p:val>
                                            <p:fltVal val="0"/>
                                          </p:val>
                                        </p:tav>
                                        <p:tav tm="100000">
                                          <p:val>
                                            <p:strVal val="#ppt_w"/>
                                          </p:val>
                                        </p:tav>
                                      </p:tavLst>
                                    </p:anim>
                                    <p:anim calcmode="lin" valueType="num">
                                      <p:cBhvr>
                                        <p:cTn id="21" dur="500" fill="hold"/>
                                        <p:tgtEl>
                                          <p:spTgt spid="43"/>
                                        </p:tgtEl>
                                        <p:attrNameLst>
                                          <p:attrName>ppt_h</p:attrName>
                                        </p:attrNameLst>
                                      </p:cBhvr>
                                      <p:tavLst>
                                        <p:tav tm="0">
                                          <p:val>
                                            <p:fltVal val="0"/>
                                          </p:val>
                                        </p:tav>
                                        <p:tav tm="100000">
                                          <p:val>
                                            <p:strVal val="#ppt_h"/>
                                          </p:val>
                                        </p:tav>
                                      </p:tavLst>
                                    </p:anim>
                                    <p:animEffect transition="in" filter="fade">
                                      <p:cBhvr>
                                        <p:cTn id="22" dur="500"/>
                                        <p:tgtEl>
                                          <p:spTgt spid="43"/>
                                        </p:tgtEl>
                                      </p:cBhvr>
                                    </p:animEffect>
                                  </p:childTnLst>
                                </p:cTn>
                              </p:par>
                            </p:childTnLst>
                          </p:cTn>
                        </p:par>
                        <p:par>
                          <p:cTn id="23" fill="hold">
                            <p:stCondLst>
                              <p:cond delay="2000"/>
                            </p:stCondLst>
                            <p:childTnLst>
                              <p:par>
                                <p:cTn id="24" presetID="42" presetClass="entr" presetSubtype="0" fill="hold" nodeType="afterEffect">
                                  <p:stCondLst>
                                    <p:cond delay="0"/>
                                  </p:stCondLst>
                                  <p:childTnLst>
                                    <p:set>
                                      <p:cBhvr>
                                        <p:cTn id="25" dur="1" fill="hold">
                                          <p:stCondLst>
                                            <p:cond delay="0"/>
                                          </p:stCondLst>
                                        </p:cTn>
                                        <p:tgtEl>
                                          <p:spTgt spid="37"/>
                                        </p:tgtEl>
                                        <p:attrNameLst>
                                          <p:attrName>style.visibility</p:attrName>
                                        </p:attrNameLst>
                                      </p:cBhvr>
                                      <p:to>
                                        <p:strVal val="visible"/>
                                      </p:to>
                                    </p:set>
                                    <p:animEffect transition="in" filter="fade">
                                      <p:cBhvr>
                                        <p:cTn id="26" dur="1000"/>
                                        <p:tgtEl>
                                          <p:spTgt spid="37"/>
                                        </p:tgtEl>
                                      </p:cBhvr>
                                    </p:animEffect>
                                    <p:anim calcmode="lin" valueType="num">
                                      <p:cBhvr>
                                        <p:cTn id="27" dur="1000" fill="hold"/>
                                        <p:tgtEl>
                                          <p:spTgt spid="37"/>
                                        </p:tgtEl>
                                        <p:attrNameLst>
                                          <p:attrName>ppt_x</p:attrName>
                                        </p:attrNameLst>
                                      </p:cBhvr>
                                      <p:tavLst>
                                        <p:tav tm="0">
                                          <p:val>
                                            <p:strVal val="#ppt_x"/>
                                          </p:val>
                                        </p:tav>
                                        <p:tav tm="100000">
                                          <p:val>
                                            <p:strVal val="#ppt_x"/>
                                          </p:val>
                                        </p:tav>
                                      </p:tavLst>
                                    </p:anim>
                                    <p:anim calcmode="lin" valueType="num">
                                      <p:cBhvr>
                                        <p:cTn id="28" dur="1000" fill="hold"/>
                                        <p:tgtEl>
                                          <p:spTgt spid="37"/>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42" presetClass="entr" presetSubtype="0" fill="hold" grpId="0" nodeType="afterEffect">
                                  <p:stCondLst>
                                    <p:cond delay="0"/>
                                  </p:stCondLst>
                                  <p:childTnLst>
                                    <p:set>
                                      <p:cBhvr>
                                        <p:cTn id="31" dur="1" fill="hold">
                                          <p:stCondLst>
                                            <p:cond delay="0"/>
                                          </p:stCondLst>
                                        </p:cTn>
                                        <p:tgtEl>
                                          <p:spTgt spid="42"/>
                                        </p:tgtEl>
                                        <p:attrNameLst>
                                          <p:attrName>style.visibility</p:attrName>
                                        </p:attrNameLst>
                                      </p:cBhvr>
                                      <p:to>
                                        <p:strVal val="visible"/>
                                      </p:to>
                                    </p:set>
                                    <p:animEffect transition="in" filter="fade">
                                      <p:cBhvr>
                                        <p:cTn id="32" dur="1000"/>
                                        <p:tgtEl>
                                          <p:spTgt spid="42"/>
                                        </p:tgtEl>
                                      </p:cBhvr>
                                    </p:animEffect>
                                    <p:anim calcmode="lin" valueType="num">
                                      <p:cBhvr>
                                        <p:cTn id="33" dur="1000" fill="hold"/>
                                        <p:tgtEl>
                                          <p:spTgt spid="42"/>
                                        </p:tgtEl>
                                        <p:attrNameLst>
                                          <p:attrName>ppt_x</p:attrName>
                                        </p:attrNameLst>
                                      </p:cBhvr>
                                      <p:tavLst>
                                        <p:tav tm="0">
                                          <p:val>
                                            <p:strVal val="#ppt_x"/>
                                          </p:val>
                                        </p:tav>
                                        <p:tav tm="100000">
                                          <p:val>
                                            <p:strVal val="#ppt_x"/>
                                          </p:val>
                                        </p:tav>
                                      </p:tavLst>
                                    </p:anim>
                                    <p:anim calcmode="lin" valueType="num">
                                      <p:cBhvr>
                                        <p:cTn id="34" dur="1000" fill="hold"/>
                                        <p:tgtEl>
                                          <p:spTgt spid="42"/>
                                        </p:tgtEl>
                                        <p:attrNameLst>
                                          <p:attrName>ppt_y</p:attrName>
                                        </p:attrNameLst>
                                      </p:cBhvr>
                                      <p:tavLst>
                                        <p:tav tm="0">
                                          <p:val>
                                            <p:strVal val="#ppt_y+.1"/>
                                          </p:val>
                                        </p:tav>
                                        <p:tav tm="100000">
                                          <p:val>
                                            <p:strVal val="#ppt_y"/>
                                          </p:val>
                                        </p:tav>
                                      </p:tavLst>
                                    </p:anim>
                                  </p:childTnLst>
                                </p:cTn>
                              </p:par>
                            </p:childTnLst>
                          </p:cTn>
                        </p:par>
                        <p:par>
                          <p:cTn id="35" fill="hold">
                            <p:stCondLst>
                              <p:cond delay="4000"/>
                            </p:stCondLst>
                            <p:childTnLst>
                              <p:par>
                                <p:cTn id="36" presetID="30" presetClass="entr" presetSubtype="0" fill="hold" nodeType="afterEffect">
                                  <p:stCondLst>
                                    <p:cond delay="0"/>
                                  </p:stCondLst>
                                  <p:childTnLst>
                                    <p:set>
                                      <p:cBhvr>
                                        <p:cTn id="37" dur="1" fill="hold">
                                          <p:stCondLst>
                                            <p:cond delay="0"/>
                                          </p:stCondLst>
                                        </p:cTn>
                                        <p:tgtEl>
                                          <p:spTgt spid="76"/>
                                        </p:tgtEl>
                                        <p:attrNameLst>
                                          <p:attrName>style.visibility</p:attrName>
                                        </p:attrNameLst>
                                      </p:cBhvr>
                                      <p:to>
                                        <p:strVal val="visible"/>
                                      </p:to>
                                    </p:set>
                                    <p:animEffect transition="in" filter="fade">
                                      <p:cBhvr>
                                        <p:cTn id="38" dur="800" decel="100000"/>
                                        <p:tgtEl>
                                          <p:spTgt spid="76"/>
                                        </p:tgtEl>
                                      </p:cBhvr>
                                    </p:animEffect>
                                    <p:anim calcmode="lin" valueType="num">
                                      <p:cBhvr>
                                        <p:cTn id="39" dur="800" decel="100000" fill="hold"/>
                                        <p:tgtEl>
                                          <p:spTgt spid="76"/>
                                        </p:tgtEl>
                                        <p:attrNameLst>
                                          <p:attrName>style.rotation</p:attrName>
                                        </p:attrNameLst>
                                      </p:cBhvr>
                                      <p:tavLst>
                                        <p:tav tm="0">
                                          <p:val>
                                            <p:fltVal val="-90"/>
                                          </p:val>
                                        </p:tav>
                                        <p:tav tm="100000">
                                          <p:val>
                                            <p:fltVal val="0"/>
                                          </p:val>
                                        </p:tav>
                                      </p:tavLst>
                                    </p:anim>
                                    <p:anim calcmode="lin" valueType="num">
                                      <p:cBhvr>
                                        <p:cTn id="40" dur="800" decel="100000" fill="hold"/>
                                        <p:tgtEl>
                                          <p:spTgt spid="76"/>
                                        </p:tgtEl>
                                        <p:attrNameLst>
                                          <p:attrName>ppt_x</p:attrName>
                                        </p:attrNameLst>
                                      </p:cBhvr>
                                      <p:tavLst>
                                        <p:tav tm="0">
                                          <p:val>
                                            <p:strVal val="#ppt_x+0.4"/>
                                          </p:val>
                                        </p:tav>
                                        <p:tav tm="100000">
                                          <p:val>
                                            <p:strVal val="#ppt_x-0.05"/>
                                          </p:val>
                                        </p:tav>
                                      </p:tavLst>
                                    </p:anim>
                                    <p:anim calcmode="lin" valueType="num">
                                      <p:cBhvr>
                                        <p:cTn id="41" dur="800" decel="100000" fill="hold"/>
                                        <p:tgtEl>
                                          <p:spTgt spid="76"/>
                                        </p:tgtEl>
                                        <p:attrNameLst>
                                          <p:attrName>ppt_y</p:attrName>
                                        </p:attrNameLst>
                                      </p:cBhvr>
                                      <p:tavLst>
                                        <p:tav tm="0">
                                          <p:val>
                                            <p:strVal val="#ppt_y-0.4"/>
                                          </p:val>
                                        </p:tav>
                                        <p:tav tm="100000">
                                          <p:val>
                                            <p:strVal val="#ppt_y+0.1"/>
                                          </p:val>
                                        </p:tav>
                                      </p:tavLst>
                                    </p:anim>
                                    <p:anim calcmode="lin" valueType="num">
                                      <p:cBhvr>
                                        <p:cTn id="42" dur="200" accel="100000" fill="hold">
                                          <p:stCondLst>
                                            <p:cond delay="800"/>
                                          </p:stCondLst>
                                        </p:cTn>
                                        <p:tgtEl>
                                          <p:spTgt spid="76"/>
                                        </p:tgtEl>
                                        <p:attrNameLst>
                                          <p:attrName>ppt_x</p:attrName>
                                        </p:attrNameLst>
                                      </p:cBhvr>
                                      <p:tavLst>
                                        <p:tav tm="0">
                                          <p:val>
                                            <p:strVal val="#ppt_x-0.05"/>
                                          </p:val>
                                        </p:tav>
                                        <p:tav tm="100000">
                                          <p:val>
                                            <p:strVal val="#ppt_x"/>
                                          </p:val>
                                        </p:tav>
                                      </p:tavLst>
                                    </p:anim>
                                    <p:anim calcmode="lin" valueType="num">
                                      <p:cBhvr>
                                        <p:cTn id="43" dur="200" accel="100000" fill="hold">
                                          <p:stCondLst>
                                            <p:cond delay="800"/>
                                          </p:stCondLst>
                                        </p:cTn>
                                        <p:tgtEl>
                                          <p:spTgt spid="76"/>
                                        </p:tgtEl>
                                        <p:attrNameLst>
                                          <p:attrName>ppt_y</p:attrName>
                                        </p:attrNameLst>
                                      </p:cBhvr>
                                      <p:tavLst>
                                        <p:tav tm="0">
                                          <p:val>
                                            <p:strVal val="#ppt_y+0.1"/>
                                          </p:val>
                                        </p:tav>
                                        <p:tav tm="100000">
                                          <p:val>
                                            <p:strVal val="#ppt_y"/>
                                          </p:val>
                                        </p:tav>
                                      </p:tavLst>
                                    </p:anim>
                                  </p:childTnLst>
                                </p:cTn>
                              </p:par>
                            </p:childTnLst>
                          </p:cTn>
                        </p:par>
                        <p:par>
                          <p:cTn id="44" fill="hold">
                            <p:stCondLst>
                              <p:cond delay="5000"/>
                            </p:stCondLst>
                            <p:childTnLst>
                              <p:par>
                                <p:cTn id="45" presetID="53" presetClass="entr" presetSubtype="16" fill="hold" nodeType="afterEffect">
                                  <p:stCondLst>
                                    <p:cond delay="0"/>
                                  </p:stCondLst>
                                  <p:childTnLst>
                                    <p:set>
                                      <p:cBhvr>
                                        <p:cTn id="46" dur="1" fill="hold">
                                          <p:stCondLst>
                                            <p:cond delay="0"/>
                                          </p:stCondLst>
                                        </p:cTn>
                                        <p:tgtEl>
                                          <p:spTgt spid="48"/>
                                        </p:tgtEl>
                                        <p:attrNameLst>
                                          <p:attrName>style.visibility</p:attrName>
                                        </p:attrNameLst>
                                      </p:cBhvr>
                                      <p:to>
                                        <p:strVal val="visible"/>
                                      </p:to>
                                    </p:set>
                                    <p:anim calcmode="lin" valueType="num">
                                      <p:cBhvr>
                                        <p:cTn id="47" dur="500" fill="hold"/>
                                        <p:tgtEl>
                                          <p:spTgt spid="48"/>
                                        </p:tgtEl>
                                        <p:attrNameLst>
                                          <p:attrName>ppt_w</p:attrName>
                                        </p:attrNameLst>
                                      </p:cBhvr>
                                      <p:tavLst>
                                        <p:tav tm="0">
                                          <p:val>
                                            <p:fltVal val="0"/>
                                          </p:val>
                                        </p:tav>
                                        <p:tav tm="100000">
                                          <p:val>
                                            <p:strVal val="#ppt_w"/>
                                          </p:val>
                                        </p:tav>
                                      </p:tavLst>
                                    </p:anim>
                                    <p:anim calcmode="lin" valueType="num">
                                      <p:cBhvr>
                                        <p:cTn id="48" dur="500" fill="hold"/>
                                        <p:tgtEl>
                                          <p:spTgt spid="48"/>
                                        </p:tgtEl>
                                        <p:attrNameLst>
                                          <p:attrName>ppt_h</p:attrName>
                                        </p:attrNameLst>
                                      </p:cBhvr>
                                      <p:tavLst>
                                        <p:tav tm="0">
                                          <p:val>
                                            <p:fltVal val="0"/>
                                          </p:val>
                                        </p:tav>
                                        <p:tav tm="100000">
                                          <p:val>
                                            <p:strVal val="#ppt_h"/>
                                          </p:val>
                                        </p:tav>
                                      </p:tavLst>
                                    </p:anim>
                                    <p:animEffect transition="in" filter="fade">
                                      <p:cBhvr>
                                        <p:cTn id="49" dur="500"/>
                                        <p:tgtEl>
                                          <p:spTgt spid="48"/>
                                        </p:tgtEl>
                                      </p:cBhvr>
                                    </p:animEffect>
                                  </p:childTnLst>
                                </p:cTn>
                              </p:par>
                            </p:childTnLst>
                          </p:cTn>
                        </p:par>
                        <p:par>
                          <p:cTn id="50" fill="hold">
                            <p:stCondLst>
                              <p:cond delay="5500"/>
                            </p:stCondLst>
                            <p:childTnLst>
                              <p:par>
                                <p:cTn id="51" presetID="42" presetClass="entr" presetSubtype="0" fill="hold" nodeType="afterEffect">
                                  <p:stCondLst>
                                    <p:cond delay="0"/>
                                  </p:stCondLst>
                                  <p:childTnLst>
                                    <p:set>
                                      <p:cBhvr>
                                        <p:cTn id="52" dur="1" fill="hold">
                                          <p:stCondLst>
                                            <p:cond delay="0"/>
                                          </p:stCondLst>
                                        </p:cTn>
                                        <p:tgtEl>
                                          <p:spTgt spid="77"/>
                                        </p:tgtEl>
                                        <p:attrNameLst>
                                          <p:attrName>style.visibility</p:attrName>
                                        </p:attrNameLst>
                                      </p:cBhvr>
                                      <p:to>
                                        <p:strVal val="visible"/>
                                      </p:to>
                                    </p:set>
                                    <p:animEffect transition="in" filter="fade">
                                      <p:cBhvr>
                                        <p:cTn id="53" dur="1000"/>
                                        <p:tgtEl>
                                          <p:spTgt spid="77"/>
                                        </p:tgtEl>
                                      </p:cBhvr>
                                    </p:animEffect>
                                    <p:anim calcmode="lin" valueType="num">
                                      <p:cBhvr>
                                        <p:cTn id="54" dur="1000" fill="hold"/>
                                        <p:tgtEl>
                                          <p:spTgt spid="77"/>
                                        </p:tgtEl>
                                        <p:attrNameLst>
                                          <p:attrName>ppt_x</p:attrName>
                                        </p:attrNameLst>
                                      </p:cBhvr>
                                      <p:tavLst>
                                        <p:tav tm="0">
                                          <p:val>
                                            <p:strVal val="#ppt_x"/>
                                          </p:val>
                                        </p:tav>
                                        <p:tav tm="100000">
                                          <p:val>
                                            <p:strVal val="#ppt_x"/>
                                          </p:val>
                                        </p:tav>
                                      </p:tavLst>
                                    </p:anim>
                                    <p:anim calcmode="lin" valueType="num">
                                      <p:cBhvr>
                                        <p:cTn id="55" dur="1000" fill="hold"/>
                                        <p:tgtEl>
                                          <p:spTgt spid="77"/>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42" presetClass="entr" presetSubtype="0" fill="hold" grpId="0" nodeType="afterEffect">
                                  <p:stCondLst>
                                    <p:cond delay="0"/>
                                  </p:stCondLst>
                                  <p:childTnLst>
                                    <p:set>
                                      <p:cBhvr>
                                        <p:cTn id="58" dur="1" fill="hold">
                                          <p:stCondLst>
                                            <p:cond delay="0"/>
                                          </p:stCondLst>
                                        </p:cTn>
                                        <p:tgtEl>
                                          <p:spTgt spid="74"/>
                                        </p:tgtEl>
                                        <p:attrNameLst>
                                          <p:attrName>style.visibility</p:attrName>
                                        </p:attrNameLst>
                                      </p:cBhvr>
                                      <p:to>
                                        <p:strVal val="visible"/>
                                      </p:to>
                                    </p:set>
                                    <p:animEffect transition="in" filter="fade">
                                      <p:cBhvr>
                                        <p:cTn id="59" dur="1000"/>
                                        <p:tgtEl>
                                          <p:spTgt spid="74"/>
                                        </p:tgtEl>
                                      </p:cBhvr>
                                    </p:animEffect>
                                    <p:anim calcmode="lin" valueType="num">
                                      <p:cBhvr>
                                        <p:cTn id="60" dur="1000" fill="hold"/>
                                        <p:tgtEl>
                                          <p:spTgt spid="74"/>
                                        </p:tgtEl>
                                        <p:attrNameLst>
                                          <p:attrName>ppt_x</p:attrName>
                                        </p:attrNameLst>
                                      </p:cBhvr>
                                      <p:tavLst>
                                        <p:tav tm="0">
                                          <p:val>
                                            <p:strVal val="#ppt_x"/>
                                          </p:val>
                                        </p:tav>
                                        <p:tav tm="100000">
                                          <p:val>
                                            <p:strVal val="#ppt_x"/>
                                          </p:val>
                                        </p:tav>
                                      </p:tavLst>
                                    </p:anim>
                                    <p:anim calcmode="lin" valueType="num">
                                      <p:cBhvr>
                                        <p:cTn id="61" dur="1000" fill="hold"/>
                                        <p:tgtEl>
                                          <p:spTgt spid="74"/>
                                        </p:tgtEl>
                                        <p:attrNameLst>
                                          <p:attrName>ppt_y</p:attrName>
                                        </p:attrNameLst>
                                      </p:cBhvr>
                                      <p:tavLst>
                                        <p:tav tm="0">
                                          <p:val>
                                            <p:strVal val="#ppt_y+.1"/>
                                          </p:val>
                                        </p:tav>
                                        <p:tav tm="100000">
                                          <p:val>
                                            <p:strVal val="#ppt_y"/>
                                          </p:val>
                                        </p:tav>
                                      </p:tavLst>
                                    </p:anim>
                                  </p:childTnLst>
                                </p:cTn>
                              </p:par>
                            </p:childTnLst>
                          </p:cTn>
                        </p:par>
                        <p:par>
                          <p:cTn id="62" fill="hold">
                            <p:stCondLst>
                              <p:cond delay="7500"/>
                            </p:stCondLst>
                            <p:childTnLst>
                              <p:par>
                                <p:cTn id="63" presetID="30" presetClass="entr" presetSubtype="0" fill="hold" nodeType="afterEffect">
                                  <p:stCondLst>
                                    <p:cond delay="0"/>
                                  </p:stCondLst>
                                  <p:childTnLst>
                                    <p:set>
                                      <p:cBhvr>
                                        <p:cTn id="64" dur="1" fill="hold">
                                          <p:stCondLst>
                                            <p:cond delay="0"/>
                                          </p:stCondLst>
                                        </p:cTn>
                                        <p:tgtEl>
                                          <p:spTgt spid="87"/>
                                        </p:tgtEl>
                                        <p:attrNameLst>
                                          <p:attrName>style.visibility</p:attrName>
                                        </p:attrNameLst>
                                      </p:cBhvr>
                                      <p:to>
                                        <p:strVal val="visible"/>
                                      </p:to>
                                    </p:set>
                                    <p:animEffect transition="in" filter="fade">
                                      <p:cBhvr>
                                        <p:cTn id="65" dur="800" decel="100000"/>
                                        <p:tgtEl>
                                          <p:spTgt spid="87"/>
                                        </p:tgtEl>
                                      </p:cBhvr>
                                    </p:animEffect>
                                    <p:anim calcmode="lin" valueType="num">
                                      <p:cBhvr>
                                        <p:cTn id="66" dur="800" decel="100000" fill="hold"/>
                                        <p:tgtEl>
                                          <p:spTgt spid="87"/>
                                        </p:tgtEl>
                                        <p:attrNameLst>
                                          <p:attrName>style.rotation</p:attrName>
                                        </p:attrNameLst>
                                      </p:cBhvr>
                                      <p:tavLst>
                                        <p:tav tm="0">
                                          <p:val>
                                            <p:fltVal val="-90"/>
                                          </p:val>
                                        </p:tav>
                                        <p:tav tm="100000">
                                          <p:val>
                                            <p:fltVal val="0"/>
                                          </p:val>
                                        </p:tav>
                                      </p:tavLst>
                                    </p:anim>
                                    <p:anim calcmode="lin" valueType="num">
                                      <p:cBhvr>
                                        <p:cTn id="67" dur="800" decel="100000" fill="hold"/>
                                        <p:tgtEl>
                                          <p:spTgt spid="87"/>
                                        </p:tgtEl>
                                        <p:attrNameLst>
                                          <p:attrName>ppt_x</p:attrName>
                                        </p:attrNameLst>
                                      </p:cBhvr>
                                      <p:tavLst>
                                        <p:tav tm="0">
                                          <p:val>
                                            <p:strVal val="#ppt_x+0.4"/>
                                          </p:val>
                                        </p:tav>
                                        <p:tav tm="100000">
                                          <p:val>
                                            <p:strVal val="#ppt_x-0.05"/>
                                          </p:val>
                                        </p:tav>
                                      </p:tavLst>
                                    </p:anim>
                                    <p:anim calcmode="lin" valueType="num">
                                      <p:cBhvr>
                                        <p:cTn id="68" dur="800" decel="100000" fill="hold"/>
                                        <p:tgtEl>
                                          <p:spTgt spid="87"/>
                                        </p:tgtEl>
                                        <p:attrNameLst>
                                          <p:attrName>ppt_y</p:attrName>
                                        </p:attrNameLst>
                                      </p:cBhvr>
                                      <p:tavLst>
                                        <p:tav tm="0">
                                          <p:val>
                                            <p:strVal val="#ppt_y-0.4"/>
                                          </p:val>
                                        </p:tav>
                                        <p:tav tm="100000">
                                          <p:val>
                                            <p:strVal val="#ppt_y+0.1"/>
                                          </p:val>
                                        </p:tav>
                                      </p:tavLst>
                                    </p:anim>
                                    <p:anim calcmode="lin" valueType="num">
                                      <p:cBhvr>
                                        <p:cTn id="69" dur="200" accel="100000" fill="hold">
                                          <p:stCondLst>
                                            <p:cond delay="800"/>
                                          </p:stCondLst>
                                        </p:cTn>
                                        <p:tgtEl>
                                          <p:spTgt spid="87"/>
                                        </p:tgtEl>
                                        <p:attrNameLst>
                                          <p:attrName>ppt_x</p:attrName>
                                        </p:attrNameLst>
                                      </p:cBhvr>
                                      <p:tavLst>
                                        <p:tav tm="0">
                                          <p:val>
                                            <p:strVal val="#ppt_x-0.05"/>
                                          </p:val>
                                        </p:tav>
                                        <p:tav tm="100000">
                                          <p:val>
                                            <p:strVal val="#ppt_x"/>
                                          </p:val>
                                        </p:tav>
                                      </p:tavLst>
                                    </p:anim>
                                    <p:anim calcmode="lin" valueType="num">
                                      <p:cBhvr>
                                        <p:cTn id="70" dur="200" accel="100000" fill="hold">
                                          <p:stCondLst>
                                            <p:cond delay="800"/>
                                          </p:stCondLst>
                                        </p:cTn>
                                        <p:tgtEl>
                                          <p:spTgt spid="87"/>
                                        </p:tgtEl>
                                        <p:attrNameLst>
                                          <p:attrName>ppt_y</p:attrName>
                                        </p:attrNameLst>
                                      </p:cBhvr>
                                      <p:tavLst>
                                        <p:tav tm="0">
                                          <p:val>
                                            <p:strVal val="#ppt_y+0.1"/>
                                          </p:val>
                                        </p:tav>
                                        <p:tav tm="100000">
                                          <p:val>
                                            <p:strVal val="#ppt_y"/>
                                          </p:val>
                                        </p:tav>
                                      </p:tavLst>
                                    </p:anim>
                                  </p:childTnLst>
                                </p:cTn>
                              </p:par>
                            </p:childTnLst>
                          </p:cTn>
                        </p:par>
                        <p:par>
                          <p:cTn id="71" fill="hold">
                            <p:stCondLst>
                              <p:cond delay="8500"/>
                            </p:stCondLst>
                            <p:childTnLst>
                              <p:par>
                                <p:cTn id="72" presetID="53" presetClass="entr" presetSubtype="16" fill="hold" grpId="0" nodeType="afterEffect">
                                  <p:stCondLst>
                                    <p:cond delay="0"/>
                                  </p:stCondLst>
                                  <p:childTnLst>
                                    <p:set>
                                      <p:cBhvr>
                                        <p:cTn id="73" dur="1" fill="hold">
                                          <p:stCondLst>
                                            <p:cond delay="0"/>
                                          </p:stCondLst>
                                        </p:cTn>
                                        <p:tgtEl>
                                          <p:spTgt spid="47"/>
                                        </p:tgtEl>
                                        <p:attrNameLst>
                                          <p:attrName>style.visibility</p:attrName>
                                        </p:attrNameLst>
                                      </p:cBhvr>
                                      <p:to>
                                        <p:strVal val="visible"/>
                                      </p:to>
                                    </p:set>
                                    <p:anim calcmode="lin" valueType="num">
                                      <p:cBhvr>
                                        <p:cTn id="74" dur="500" fill="hold"/>
                                        <p:tgtEl>
                                          <p:spTgt spid="47"/>
                                        </p:tgtEl>
                                        <p:attrNameLst>
                                          <p:attrName>ppt_w</p:attrName>
                                        </p:attrNameLst>
                                      </p:cBhvr>
                                      <p:tavLst>
                                        <p:tav tm="0">
                                          <p:val>
                                            <p:fltVal val="0"/>
                                          </p:val>
                                        </p:tav>
                                        <p:tav tm="100000">
                                          <p:val>
                                            <p:strVal val="#ppt_w"/>
                                          </p:val>
                                        </p:tav>
                                      </p:tavLst>
                                    </p:anim>
                                    <p:anim calcmode="lin" valueType="num">
                                      <p:cBhvr>
                                        <p:cTn id="75" dur="500" fill="hold"/>
                                        <p:tgtEl>
                                          <p:spTgt spid="47"/>
                                        </p:tgtEl>
                                        <p:attrNameLst>
                                          <p:attrName>ppt_h</p:attrName>
                                        </p:attrNameLst>
                                      </p:cBhvr>
                                      <p:tavLst>
                                        <p:tav tm="0">
                                          <p:val>
                                            <p:fltVal val="0"/>
                                          </p:val>
                                        </p:tav>
                                        <p:tav tm="100000">
                                          <p:val>
                                            <p:strVal val="#ppt_h"/>
                                          </p:val>
                                        </p:tav>
                                      </p:tavLst>
                                    </p:anim>
                                    <p:animEffect transition="in" filter="fade">
                                      <p:cBhvr>
                                        <p:cTn id="76" dur="500"/>
                                        <p:tgtEl>
                                          <p:spTgt spid="47"/>
                                        </p:tgtEl>
                                      </p:cBhvr>
                                    </p:animEffect>
                                  </p:childTnLst>
                                </p:cTn>
                              </p:par>
                            </p:childTnLst>
                          </p:cTn>
                        </p:par>
                        <p:par>
                          <p:cTn id="77" fill="hold">
                            <p:stCondLst>
                              <p:cond delay="9000"/>
                            </p:stCondLst>
                            <p:childTnLst>
                              <p:par>
                                <p:cTn id="78" presetID="42" presetClass="entr" presetSubtype="0" fill="hold" nodeType="afterEffect">
                                  <p:stCondLst>
                                    <p:cond delay="0"/>
                                  </p:stCondLst>
                                  <p:childTnLst>
                                    <p:set>
                                      <p:cBhvr>
                                        <p:cTn id="79" dur="1" fill="hold">
                                          <p:stCondLst>
                                            <p:cond delay="0"/>
                                          </p:stCondLst>
                                        </p:cTn>
                                        <p:tgtEl>
                                          <p:spTgt spid="88"/>
                                        </p:tgtEl>
                                        <p:attrNameLst>
                                          <p:attrName>style.visibility</p:attrName>
                                        </p:attrNameLst>
                                      </p:cBhvr>
                                      <p:to>
                                        <p:strVal val="visible"/>
                                      </p:to>
                                    </p:set>
                                    <p:animEffect transition="in" filter="fade">
                                      <p:cBhvr>
                                        <p:cTn id="80" dur="1000"/>
                                        <p:tgtEl>
                                          <p:spTgt spid="88"/>
                                        </p:tgtEl>
                                      </p:cBhvr>
                                    </p:animEffect>
                                    <p:anim calcmode="lin" valueType="num">
                                      <p:cBhvr>
                                        <p:cTn id="81" dur="1000" fill="hold"/>
                                        <p:tgtEl>
                                          <p:spTgt spid="88"/>
                                        </p:tgtEl>
                                        <p:attrNameLst>
                                          <p:attrName>ppt_x</p:attrName>
                                        </p:attrNameLst>
                                      </p:cBhvr>
                                      <p:tavLst>
                                        <p:tav tm="0">
                                          <p:val>
                                            <p:strVal val="#ppt_x"/>
                                          </p:val>
                                        </p:tav>
                                        <p:tav tm="100000">
                                          <p:val>
                                            <p:strVal val="#ppt_x"/>
                                          </p:val>
                                        </p:tav>
                                      </p:tavLst>
                                    </p:anim>
                                    <p:anim calcmode="lin" valueType="num">
                                      <p:cBhvr>
                                        <p:cTn id="82" dur="1000" fill="hold"/>
                                        <p:tgtEl>
                                          <p:spTgt spid="88"/>
                                        </p:tgtEl>
                                        <p:attrNameLst>
                                          <p:attrName>ppt_y</p:attrName>
                                        </p:attrNameLst>
                                      </p:cBhvr>
                                      <p:tavLst>
                                        <p:tav tm="0">
                                          <p:val>
                                            <p:strVal val="#ppt_y+.1"/>
                                          </p:val>
                                        </p:tav>
                                        <p:tav tm="100000">
                                          <p:val>
                                            <p:strVal val="#ppt_y"/>
                                          </p:val>
                                        </p:tav>
                                      </p:tavLst>
                                    </p:anim>
                                  </p:childTnLst>
                                </p:cTn>
                              </p:par>
                            </p:childTnLst>
                          </p:cTn>
                        </p:par>
                        <p:par>
                          <p:cTn id="83" fill="hold">
                            <p:stCondLst>
                              <p:cond delay="10000"/>
                            </p:stCondLst>
                            <p:childTnLst>
                              <p:par>
                                <p:cTn id="84" presetID="42" presetClass="entr" presetSubtype="0" fill="hold" grpId="0" nodeType="afterEffect">
                                  <p:stCondLst>
                                    <p:cond delay="0"/>
                                  </p:stCondLst>
                                  <p:childTnLst>
                                    <p:set>
                                      <p:cBhvr>
                                        <p:cTn id="85" dur="1" fill="hold">
                                          <p:stCondLst>
                                            <p:cond delay="0"/>
                                          </p:stCondLst>
                                        </p:cTn>
                                        <p:tgtEl>
                                          <p:spTgt spid="85"/>
                                        </p:tgtEl>
                                        <p:attrNameLst>
                                          <p:attrName>style.visibility</p:attrName>
                                        </p:attrNameLst>
                                      </p:cBhvr>
                                      <p:to>
                                        <p:strVal val="visible"/>
                                      </p:to>
                                    </p:set>
                                    <p:animEffect transition="in" filter="fade">
                                      <p:cBhvr>
                                        <p:cTn id="86" dur="1000"/>
                                        <p:tgtEl>
                                          <p:spTgt spid="85"/>
                                        </p:tgtEl>
                                      </p:cBhvr>
                                    </p:animEffect>
                                    <p:anim calcmode="lin" valueType="num">
                                      <p:cBhvr>
                                        <p:cTn id="87" dur="1000" fill="hold"/>
                                        <p:tgtEl>
                                          <p:spTgt spid="85"/>
                                        </p:tgtEl>
                                        <p:attrNameLst>
                                          <p:attrName>ppt_x</p:attrName>
                                        </p:attrNameLst>
                                      </p:cBhvr>
                                      <p:tavLst>
                                        <p:tav tm="0">
                                          <p:val>
                                            <p:strVal val="#ppt_x"/>
                                          </p:val>
                                        </p:tav>
                                        <p:tav tm="100000">
                                          <p:val>
                                            <p:strVal val="#ppt_x"/>
                                          </p:val>
                                        </p:tav>
                                      </p:tavLst>
                                    </p:anim>
                                    <p:anim calcmode="lin" valueType="num">
                                      <p:cBhvr>
                                        <p:cTn id="88" dur="1000" fill="hold"/>
                                        <p:tgtEl>
                                          <p:spTgt spid="85"/>
                                        </p:tgtEl>
                                        <p:attrNameLst>
                                          <p:attrName>ppt_y</p:attrName>
                                        </p:attrNameLst>
                                      </p:cBhvr>
                                      <p:tavLst>
                                        <p:tav tm="0">
                                          <p:val>
                                            <p:strVal val="#ppt_y+.1"/>
                                          </p:val>
                                        </p:tav>
                                        <p:tav tm="100000">
                                          <p:val>
                                            <p:strVal val="#ppt_y"/>
                                          </p:val>
                                        </p:tav>
                                      </p:tavLst>
                                    </p:anim>
                                  </p:childTnLst>
                                </p:cTn>
                              </p:par>
                            </p:childTnLst>
                          </p:cTn>
                        </p:par>
                        <p:par>
                          <p:cTn id="89" fill="hold">
                            <p:stCondLst>
                              <p:cond delay="11000"/>
                            </p:stCondLst>
                            <p:childTnLst>
                              <p:par>
                                <p:cTn id="90" presetID="30" presetClass="entr" presetSubtype="0" fill="hold" nodeType="afterEffect">
                                  <p:stCondLst>
                                    <p:cond delay="0"/>
                                  </p:stCondLst>
                                  <p:childTnLst>
                                    <p:set>
                                      <p:cBhvr>
                                        <p:cTn id="91" dur="1" fill="hold">
                                          <p:stCondLst>
                                            <p:cond delay="0"/>
                                          </p:stCondLst>
                                        </p:cTn>
                                        <p:tgtEl>
                                          <p:spTgt spid="98"/>
                                        </p:tgtEl>
                                        <p:attrNameLst>
                                          <p:attrName>style.visibility</p:attrName>
                                        </p:attrNameLst>
                                      </p:cBhvr>
                                      <p:to>
                                        <p:strVal val="visible"/>
                                      </p:to>
                                    </p:set>
                                    <p:animEffect transition="in" filter="fade">
                                      <p:cBhvr>
                                        <p:cTn id="92" dur="800" decel="100000"/>
                                        <p:tgtEl>
                                          <p:spTgt spid="98"/>
                                        </p:tgtEl>
                                      </p:cBhvr>
                                    </p:animEffect>
                                    <p:anim calcmode="lin" valueType="num">
                                      <p:cBhvr>
                                        <p:cTn id="93" dur="800" decel="100000" fill="hold"/>
                                        <p:tgtEl>
                                          <p:spTgt spid="98"/>
                                        </p:tgtEl>
                                        <p:attrNameLst>
                                          <p:attrName>style.rotation</p:attrName>
                                        </p:attrNameLst>
                                      </p:cBhvr>
                                      <p:tavLst>
                                        <p:tav tm="0">
                                          <p:val>
                                            <p:fltVal val="-90"/>
                                          </p:val>
                                        </p:tav>
                                        <p:tav tm="100000">
                                          <p:val>
                                            <p:fltVal val="0"/>
                                          </p:val>
                                        </p:tav>
                                      </p:tavLst>
                                    </p:anim>
                                    <p:anim calcmode="lin" valueType="num">
                                      <p:cBhvr>
                                        <p:cTn id="94" dur="800" decel="100000" fill="hold"/>
                                        <p:tgtEl>
                                          <p:spTgt spid="98"/>
                                        </p:tgtEl>
                                        <p:attrNameLst>
                                          <p:attrName>ppt_x</p:attrName>
                                        </p:attrNameLst>
                                      </p:cBhvr>
                                      <p:tavLst>
                                        <p:tav tm="0">
                                          <p:val>
                                            <p:strVal val="#ppt_x+0.4"/>
                                          </p:val>
                                        </p:tav>
                                        <p:tav tm="100000">
                                          <p:val>
                                            <p:strVal val="#ppt_x-0.05"/>
                                          </p:val>
                                        </p:tav>
                                      </p:tavLst>
                                    </p:anim>
                                    <p:anim calcmode="lin" valueType="num">
                                      <p:cBhvr>
                                        <p:cTn id="95" dur="800" decel="100000" fill="hold"/>
                                        <p:tgtEl>
                                          <p:spTgt spid="98"/>
                                        </p:tgtEl>
                                        <p:attrNameLst>
                                          <p:attrName>ppt_y</p:attrName>
                                        </p:attrNameLst>
                                      </p:cBhvr>
                                      <p:tavLst>
                                        <p:tav tm="0">
                                          <p:val>
                                            <p:strVal val="#ppt_y-0.4"/>
                                          </p:val>
                                        </p:tav>
                                        <p:tav tm="100000">
                                          <p:val>
                                            <p:strVal val="#ppt_y+0.1"/>
                                          </p:val>
                                        </p:tav>
                                      </p:tavLst>
                                    </p:anim>
                                    <p:anim calcmode="lin" valueType="num">
                                      <p:cBhvr>
                                        <p:cTn id="96" dur="200" accel="100000" fill="hold">
                                          <p:stCondLst>
                                            <p:cond delay="800"/>
                                          </p:stCondLst>
                                        </p:cTn>
                                        <p:tgtEl>
                                          <p:spTgt spid="98"/>
                                        </p:tgtEl>
                                        <p:attrNameLst>
                                          <p:attrName>ppt_x</p:attrName>
                                        </p:attrNameLst>
                                      </p:cBhvr>
                                      <p:tavLst>
                                        <p:tav tm="0">
                                          <p:val>
                                            <p:strVal val="#ppt_x-0.05"/>
                                          </p:val>
                                        </p:tav>
                                        <p:tav tm="100000">
                                          <p:val>
                                            <p:strVal val="#ppt_x"/>
                                          </p:val>
                                        </p:tav>
                                      </p:tavLst>
                                    </p:anim>
                                    <p:anim calcmode="lin" valueType="num">
                                      <p:cBhvr>
                                        <p:cTn id="97" dur="200" accel="100000" fill="hold">
                                          <p:stCondLst>
                                            <p:cond delay="800"/>
                                          </p:stCondLst>
                                        </p:cTn>
                                        <p:tgtEl>
                                          <p:spTgt spid="98"/>
                                        </p:tgtEl>
                                        <p:attrNameLst>
                                          <p:attrName>ppt_y</p:attrName>
                                        </p:attrNameLst>
                                      </p:cBhvr>
                                      <p:tavLst>
                                        <p:tav tm="0">
                                          <p:val>
                                            <p:strVal val="#ppt_y+0.1"/>
                                          </p:val>
                                        </p:tav>
                                        <p:tav tm="100000">
                                          <p:val>
                                            <p:strVal val="#ppt_y"/>
                                          </p:val>
                                        </p:tav>
                                      </p:tavLst>
                                    </p:anim>
                                  </p:childTnLst>
                                </p:cTn>
                              </p:par>
                            </p:childTnLst>
                          </p:cTn>
                        </p:par>
                        <p:par>
                          <p:cTn id="98" fill="hold">
                            <p:stCondLst>
                              <p:cond delay="12000"/>
                            </p:stCondLst>
                            <p:childTnLst>
                              <p:par>
                                <p:cTn id="99" presetID="53" presetClass="entr" presetSubtype="16" fill="hold" nodeType="afterEffect">
                                  <p:stCondLst>
                                    <p:cond delay="0"/>
                                  </p:stCondLst>
                                  <p:childTnLst>
                                    <p:set>
                                      <p:cBhvr>
                                        <p:cTn id="100" dur="1" fill="hold">
                                          <p:stCondLst>
                                            <p:cond delay="0"/>
                                          </p:stCondLst>
                                        </p:cTn>
                                        <p:tgtEl>
                                          <p:spTgt spid="51"/>
                                        </p:tgtEl>
                                        <p:attrNameLst>
                                          <p:attrName>style.visibility</p:attrName>
                                        </p:attrNameLst>
                                      </p:cBhvr>
                                      <p:to>
                                        <p:strVal val="visible"/>
                                      </p:to>
                                    </p:set>
                                    <p:anim calcmode="lin" valueType="num">
                                      <p:cBhvr>
                                        <p:cTn id="101" dur="500" fill="hold"/>
                                        <p:tgtEl>
                                          <p:spTgt spid="51"/>
                                        </p:tgtEl>
                                        <p:attrNameLst>
                                          <p:attrName>ppt_w</p:attrName>
                                        </p:attrNameLst>
                                      </p:cBhvr>
                                      <p:tavLst>
                                        <p:tav tm="0">
                                          <p:val>
                                            <p:fltVal val="0"/>
                                          </p:val>
                                        </p:tav>
                                        <p:tav tm="100000">
                                          <p:val>
                                            <p:strVal val="#ppt_w"/>
                                          </p:val>
                                        </p:tav>
                                      </p:tavLst>
                                    </p:anim>
                                    <p:anim calcmode="lin" valueType="num">
                                      <p:cBhvr>
                                        <p:cTn id="102" dur="500" fill="hold"/>
                                        <p:tgtEl>
                                          <p:spTgt spid="51"/>
                                        </p:tgtEl>
                                        <p:attrNameLst>
                                          <p:attrName>ppt_h</p:attrName>
                                        </p:attrNameLst>
                                      </p:cBhvr>
                                      <p:tavLst>
                                        <p:tav tm="0">
                                          <p:val>
                                            <p:fltVal val="0"/>
                                          </p:val>
                                        </p:tav>
                                        <p:tav tm="100000">
                                          <p:val>
                                            <p:strVal val="#ppt_h"/>
                                          </p:val>
                                        </p:tav>
                                      </p:tavLst>
                                    </p:anim>
                                    <p:animEffect transition="in" filter="fade">
                                      <p:cBhvr>
                                        <p:cTn id="103" dur="500"/>
                                        <p:tgtEl>
                                          <p:spTgt spid="51"/>
                                        </p:tgtEl>
                                      </p:cBhvr>
                                    </p:animEffect>
                                  </p:childTnLst>
                                </p:cTn>
                              </p:par>
                            </p:childTnLst>
                          </p:cTn>
                        </p:par>
                        <p:par>
                          <p:cTn id="104" fill="hold">
                            <p:stCondLst>
                              <p:cond delay="12500"/>
                            </p:stCondLst>
                            <p:childTnLst>
                              <p:par>
                                <p:cTn id="105" presetID="42" presetClass="entr" presetSubtype="0" fill="hold" nodeType="afterEffect">
                                  <p:stCondLst>
                                    <p:cond delay="0"/>
                                  </p:stCondLst>
                                  <p:childTnLst>
                                    <p:set>
                                      <p:cBhvr>
                                        <p:cTn id="106" dur="1" fill="hold">
                                          <p:stCondLst>
                                            <p:cond delay="0"/>
                                          </p:stCondLst>
                                        </p:cTn>
                                        <p:tgtEl>
                                          <p:spTgt spid="99"/>
                                        </p:tgtEl>
                                        <p:attrNameLst>
                                          <p:attrName>style.visibility</p:attrName>
                                        </p:attrNameLst>
                                      </p:cBhvr>
                                      <p:to>
                                        <p:strVal val="visible"/>
                                      </p:to>
                                    </p:set>
                                    <p:animEffect transition="in" filter="fade">
                                      <p:cBhvr>
                                        <p:cTn id="107" dur="1000"/>
                                        <p:tgtEl>
                                          <p:spTgt spid="99"/>
                                        </p:tgtEl>
                                      </p:cBhvr>
                                    </p:animEffect>
                                    <p:anim calcmode="lin" valueType="num">
                                      <p:cBhvr>
                                        <p:cTn id="108" dur="1000" fill="hold"/>
                                        <p:tgtEl>
                                          <p:spTgt spid="99"/>
                                        </p:tgtEl>
                                        <p:attrNameLst>
                                          <p:attrName>ppt_x</p:attrName>
                                        </p:attrNameLst>
                                      </p:cBhvr>
                                      <p:tavLst>
                                        <p:tav tm="0">
                                          <p:val>
                                            <p:strVal val="#ppt_x"/>
                                          </p:val>
                                        </p:tav>
                                        <p:tav tm="100000">
                                          <p:val>
                                            <p:strVal val="#ppt_x"/>
                                          </p:val>
                                        </p:tav>
                                      </p:tavLst>
                                    </p:anim>
                                    <p:anim calcmode="lin" valueType="num">
                                      <p:cBhvr>
                                        <p:cTn id="109" dur="1000" fill="hold"/>
                                        <p:tgtEl>
                                          <p:spTgt spid="99"/>
                                        </p:tgtEl>
                                        <p:attrNameLst>
                                          <p:attrName>ppt_y</p:attrName>
                                        </p:attrNameLst>
                                      </p:cBhvr>
                                      <p:tavLst>
                                        <p:tav tm="0">
                                          <p:val>
                                            <p:strVal val="#ppt_y+.1"/>
                                          </p:val>
                                        </p:tav>
                                        <p:tav tm="100000">
                                          <p:val>
                                            <p:strVal val="#ppt_y"/>
                                          </p:val>
                                        </p:tav>
                                      </p:tavLst>
                                    </p:anim>
                                  </p:childTnLst>
                                </p:cTn>
                              </p:par>
                            </p:childTnLst>
                          </p:cTn>
                        </p:par>
                        <p:par>
                          <p:cTn id="110" fill="hold">
                            <p:stCondLst>
                              <p:cond delay="13500"/>
                            </p:stCondLst>
                            <p:childTnLst>
                              <p:par>
                                <p:cTn id="111" presetID="42" presetClass="entr" presetSubtype="0" fill="hold" grpId="0" nodeType="afterEffect">
                                  <p:stCondLst>
                                    <p:cond delay="0"/>
                                  </p:stCondLst>
                                  <p:childTnLst>
                                    <p:set>
                                      <p:cBhvr>
                                        <p:cTn id="112" dur="1" fill="hold">
                                          <p:stCondLst>
                                            <p:cond delay="0"/>
                                          </p:stCondLst>
                                        </p:cTn>
                                        <p:tgtEl>
                                          <p:spTgt spid="96"/>
                                        </p:tgtEl>
                                        <p:attrNameLst>
                                          <p:attrName>style.visibility</p:attrName>
                                        </p:attrNameLst>
                                      </p:cBhvr>
                                      <p:to>
                                        <p:strVal val="visible"/>
                                      </p:to>
                                    </p:set>
                                    <p:animEffect transition="in" filter="fade">
                                      <p:cBhvr>
                                        <p:cTn id="113" dur="1000"/>
                                        <p:tgtEl>
                                          <p:spTgt spid="96"/>
                                        </p:tgtEl>
                                      </p:cBhvr>
                                    </p:animEffect>
                                    <p:anim calcmode="lin" valueType="num">
                                      <p:cBhvr>
                                        <p:cTn id="114" dur="1000" fill="hold"/>
                                        <p:tgtEl>
                                          <p:spTgt spid="96"/>
                                        </p:tgtEl>
                                        <p:attrNameLst>
                                          <p:attrName>ppt_x</p:attrName>
                                        </p:attrNameLst>
                                      </p:cBhvr>
                                      <p:tavLst>
                                        <p:tav tm="0">
                                          <p:val>
                                            <p:strVal val="#ppt_x"/>
                                          </p:val>
                                        </p:tav>
                                        <p:tav tm="100000">
                                          <p:val>
                                            <p:strVal val="#ppt_x"/>
                                          </p:val>
                                        </p:tav>
                                      </p:tavLst>
                                    </p:anim>
                                    <p:anim calcmode="lin" valueType="num">
                                      <p:cBhvr>
                                        <p:cTn id="115" dur="1000" fill="hold"/>
                                        <p:tgtEl>
                                          <p:spTgt spid="9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2" grpId="0"/>
      <p:bldP spid="43" grpId="0" animBg="1"/>
      <p:bldP spid="74" grpId="0"/>
      <p:bldP spid="85" grpId="0"/>
      <p:bldP spid="96" grpId="0"/>
      <p:bldP spid="4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1517</TotalTime>
  <Words>1290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305</cp:revision>
  <dcterms:created xsi:type="dcterms:W3CDTF">2016-09-28T22:08:47Z</dcterms:created>
  <dcterms:modified xsi:type="dcterms:W3CDTF">2017-09-29T18:40:16Z</dcterms:modified>
</cp:coreProperties>
</file>