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6810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17" name="Group 16"/>
          <p:cNvGrpSpPr/>
          <p:nvPr/>
        </p:nvGrpSpPr>
        <p:grpSpPr>
          <a:xfrm>
            <a:off x="833057" y="3104723"/>
            <a:ext cx="2235200" cy="1993675"/>
            <a:chOff x="5783263" y="2055813"/>
            <a:chExt cx="1676400" cy="1654175"/>
          </a:xfrm>
          <a:solidFill>
            <a:srgbClr val="FF7467"/>
          </a:solidFill>
        </p:grpSpPr>
        <p:sp>
          <p:nvSpPr>
            <p:cNvPr id="8201"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03"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FF9C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204"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D74C3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7" name="Group 279"/>
          <p:cNvGrpSpPr/>
          <p:nvPr/>
        </p:nvGrpSpPr>
        <p:grpSpPr>
          <a:xfrm>
            <a:off x="704039" y="2146587"/>
            <a:ext cx="741044" cy="741037"/>
            <a:chOff x="-57363" y="1222687"/>
            <a:chExt cx="877416" cy="877415"/>
          </a:xfrm>
          <a:effectLst/>
        </p:grpSpPr>
        <p:sp>
          <p:nvSpPr>
            <p:cNvPr id="38" name="Teardrop 37"/>
            <p:cNvSpPr/>
            <p:nvPr/>
          </p:nvSpPr>
          <p:spPr>
            <a:xfrm rot="8100000">
              <a:off x="-57363" y="1222687"/>
              <a:ext cx="877416" cy="877415"/>
            </a:xfrm>
            <a:prstGeom prst="teardrop">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39" name="Oval 38"/>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42" name="TextBox 41"/>
          <p:cNvSpPr txBox="1"/>
          <p:nvPr/>
        </p:nvSpPr>
        <p:spPr>
          <a:xfrm>
            <a:off x="782257" y="536243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Freeform 171"/>
          <p:cNvSpPr>
            <a:spLocks noChangeAspect="1" noEditPoints="1"/>
          </p:cNvSpPr>
          <p:nvPr/>
        </p:nvSpPr>
        <p:spPr bwMode="auto">
          <a:xfrm>
            <a:off x="1672654" y="3632167"/>
            <a:ext cx="511302" cy="456724"/>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6" name="Group 75"/>
          <p:cNvGrpSpPr/>
          <p:nvPr/>
        </p:nvGrpSpPr>
        <p:grpSpPr>
          <a:xfrm>
            <a:off x="3642842" y="2503311"/>
            <a:ext cx="2235200" cy="1993675"/>
            <a:chOff x="5783263" y="2055813"/>
            <a:chExt cx="1676400" cy="1654175"/>
          </a:xfrm>
          <a:solidFill>
            <a:srgbClr val="4CC8EC"/>
          </a:solidFill>
        </p:grpSpPr>
        <p:sp>
          <p:nvSpPr>
            <p:cNvPr id="80"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74F0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24A0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7" name="Group 279"/>
          <p:cNvGrpSpPr/>
          <p:nvPr/>
        </p:nvGrpSpPr>
        <p:grpSpPr>
          <a:xfrm>
            <a:off x="3513824" y="1545175"/>
            <a:ext cx="741044" cy="741037"/>
            <a:chOff x="-57363" y="1222687"/>
            <a:chExt cx="877416" cy="877415"/>
          </a:xfrm>
          <a:effectLst/>
        </p:grpSpPr>
        <p:sp>
          <p:nvSpPr>
            <p:cNvPr id="78" name="Teardrop 77"/>
            <p:cNvSpPr/>
            <p:nvPr/>
          </p:nvSpPr>
          <p:spPr>
            <a:xfrm rot="8100000">
              <a:off x="-57363" y="1222687"/>
              <a:ext cx="877416" cy="877415"/>
            </a:xfrm>
            <a:prstGeom prst="teardrop">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79" name="Oval 78"/>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74" name="TextBox 73"/>
          <p:cNvSpPr txBox="1"/>
          <p:nvPr/>
        </p:nvSpPr>
        <p:spPr>
          <a:xfrm>
            <a:off x="3592042" y="476102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87" name="Group 86"/>
          <p:cNvGrpSpPr/>
          <p:nvPr/>
        </p:nvGrpSpPr>
        <p:grpSpPr>
          <a:xfrm>
            <a:off x="6501609" y="1922595"/>
            <a:ext cx="2235200" cy="1993675"/>
            <a:chOff x="5783263" y="2055813"/>
            <a:chExt cx="1676400" cy="1654175"/>
          </a:xfrm>
          <a:solidFill>
            <a:srgbClr val="F4C956"/>
          </a:solidFill>
        </p:grpSpPr>
        <p:sp>
          <p:nvSpPr>
            <p:cNvPr id="91"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FFF17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CCA12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88" name="Group 279"/>
          <p:cNvGrpSpPr/>
          <p:nvPr/>
        </p:nvGrpSpPr>
        <p:grpSpPr>
          <a:xfrm>
            <a:off x="6372591" y="964459"/>
            <a:ext cx="741044" cy="741037"/>
            <a:chOff x="-57363" y="1222687"/>
            <a:chExt cx="877416" cy="877415"/>
          </a:xfrm>
          <a:effectLst/>
        </p:grpSpPr>
        <p:sp>
          <p:nvSpPr>
            <p:cNvPr id="89" name="Teardrop 88"/>
            <p:cNvSpPr/>
            <p:nvPr/>
          </p:nvSpPr>
          <p:spPr>
            <a:xfrm rot="8100000">
              <a:off x="-57363" y="1222687"/>
              <a:ext cx="877416" cy="877415"/>
            </a:xfrm>
            <a:prstGeom prst="teardrop">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90" name="Oval 89"/>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85" name="TextBox 84"/>
          <p:cNvSpPr txBox="1"/>
          <p:nvPr/>
        </p:nvSpPr>
        <p:spPr>
          <a:xfrm>
            <a:off x="6450809" y="418030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98" name="Group 97"/>
          <p:cNvGrpSpPr/>
          <p:nvPr/>
        </p:nvGrpSpPr>
        <p:grpSpPr>
          <a:xfrm>
            <a:off x="9309576" y="1362474"/>
            <a:ext cx="2235200" cy="1993675"/>
            <a:chOff x="5783263" y="2055813"/>
            <a:chExt cx="1676400" cy="1654175"/>
          </a:xfrm>
          <a:solidFill>
            <a:srgbClr val="57CCC6"/>
          </a:solidFill>
        </p:grpSpPr>
        <p:sp>
          <p:nvSpPr>
            <p:cNvPr id="102"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7FF4E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2FA49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9" name="Group 279"/>
          <p:cNvGrpSpPr/>
          <p:nvPr/>
        </p:nvGrpSpPr>
        <p:grpSpPr>
          <a:xfrm>
            <a:off x="9180558" y="404338"/>
            <a:ext cx="741044" cy="741037"/>
            <a:chOff x="-57363" y="1222687"/>
            <a:chExt cx="877416" cy="877415"/>
          </a:xfrm>
          <a:effectLst/>
        </p:grpSpPr>
        <p:sp>
          <p:nvSpPr>
            <p:cNvPr id="100" name="Teardrop 99"/>
            <p:cNvSpPr/>
            <p:nvPr/>
          </p:nvSpPr>
          <p:spPr>
            <a:xfrm rot="8100000">
              <a:off x="-57363" y="1222687"/>
              <a:ext cx="877416" cy="877415"/>
            </a:xfrm>
            <a:prstGeom prst="teardrop">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101" name="Oval 100"/>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96" name="TextBox 95"/>
          <p:cNvSpPr txBox="1"/>
          <p:nvPr/>
        </p:nvSpPr>
        <p:spPr>
          <a:xfrm>
            <a:off x="9258776" y="362018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8" name="Group 75"/>
          <p:cNvGrpSpPr>
            <a:grpSpLocks noChangeAspect="1"/>
          </p:cNvGrpSpPr>
          <p:nvPr/>
        </p:nvGrpSpPr>
        <p:grpSpPr>
          <a:xfrm>
            <a:off x="4527866" y="2949662"/>
            <a:ext cx="457200" cy="574159"/>
            <a:chOff x="6743700" y="2347912"/>
            <a:chExt cx="273050" cy="342900"/>
          </a:xfrm>
          <a:solidFill>
            <a:schemeClr val="bg1"/>
          </a:solidFill>
          <a:effectLst>
            <a:outerShdw blurRad="50800" dist="38100" dir="2700000" algn="tl" rotWithShape="0">
              <a:prstClr val="black">
                <a:alpha val="40000"/>
              </a:prstClr>
            </a:outerShdw>
          </a:effectLst>
        </p:grpSpPr>
        <p:sp>
          <p:nvSpPr>
            <p:cNvPr id="4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7" name="Freeform 236"/>
          <p:cNvSpPr>
            <a:spLocks noChangeAspect="1" noEditPoints="1"/>
          </p:cNvSpPr>
          <p:nvPr/>
        </p:nvSpPr>
        <p:spPr bwMode="auto">
          <a:xfrm>
            <a:off x="7433677" y="2411764"/>
            <a:ext cx="457200" cy="45720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51" name="Group 50"/>
          <p:cNvGrpSpPr>
            <a:grpSpLocks noChangeAspect="1"/>
          </p:cNvGrpSpPr>
          <p:nvPr/>
        </p:nvGrpSpPr>
        <p:grpSpPr>
          <a:xfrm>
            <a:off x="10287476" y="1792196"/>
            <a:ext cx="434427" cy="457200"/>
            <a:chOff x="3768725" y="2336800"/>
            <a:chExt cx="393700" cy="414338"/>
          </a:xfrm>
          <a:solidFill>
            <a:schemeClr val="bg1"/>
          </a:solidFill>
          <a:effectLst>
            <a:outerShdw blurRad="50800" dist="38100" dir="2700000" algn="tl" rotWithShape="0">
              <a:prstClr val="black">
                <a:alpha val="40000"/>
              </a:prstClr>
            </a:outerShdw>
          </a:effectLst>
        </p:grpSpPr>
        <p:sp>
          <p:nvSpPr>
            <p:cNvPr id="5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a:extLst>
              <a:ext uri="{FF2B5EF4-FFF2-40B4-BE49-F238E27FC236}">
                <a16:creationId xmlns:a16="http://schemas.microsoft.com/office/drawing/2014/main" id="{172F0D3A-CEF8-4685-8B1E-61130F9353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0471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3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800" decel="100000"/>
                                        <p:tgtEl>
                                          <p:spTgt spid="17"/>
                                        </p:tgtEl>
                                      </p:cBhvr>
                                    </p:animEffect>
                                    <p:anim calcmode="lin" valueType="num">
                                      <p:cBhvr>
                                        <p:cTn id="12" dur="800" decel="100000" fill="hold"/>
                                        <p:tgtEl>
                                          <p:spTgt spid="17"/>
                                        </p:tgtEl>
                                        <p:attrNameLst>
                                          <p:attrName>style.rotation</p:attrName>
                                        </p:attrNameLst>
                                      </p:cBhvr>
                                      <p:tavLst>
                                        <p:tav tm="0">
                                          <p:val>
                                            <p:fltVal val="-90"/>
                                          </p:val>
                                        </p:tav>
                                        <p:tav tm="100000">
                                          <p:val>
                                            <p:fltVal val="0"/>
                                          </p:val>
                                        </p:tav>
                                      </p:tavLst>
                                    </p:anim>
                                    <p:anim calcmode="lin" valueType="num">
                                      <p:cBhvr>
                                        <p:cTn id="13" dur="800" decel="100000" fill="hold"/>
                                        <p:tgtEl>
                                          <p:spTgt spid="17"/>
                                        </p:tgtEl>
                                        <p:attrNameLst>
                                          <p:attrName>ppt_x</p:attrName>
                                        </p:attrNameLst>
                                      </p:cBhvr>
                                      <p:tavLst>
                                        <p:tav tm="0">
                                          <p:val>
                                            <p:strVal val="#ppt_x+0.4"/>
                                          </p:val>
                                        </p:tav>
                                        <p:tav tm="100000">
                                          <p:val>
                                            <p:strVal val="#ppt_x-0.05"/>
                                          </p:val>
                                        </p:tav>
                                      </p:tavLst>
                                    </p:anim>
                                    <p:anim calcmode="lin" valueType="num">
                                      <p:cBhvr>
                                        <p:cTn id="14" dur="800" decel="100000" fill="hold"/>
                                        <p:tgtEl>
                                          <p:spTgt spid="17"/>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17" fill="hold">
                            <p:stCondLst>
                              <p:cond delay="1500"/>
                            </p:stCondLst>
                            <p:childTnLst>
                              <p:par>
                                <p:cTn id="18" presetID="53" presetClass="entr" presetSubtype="16"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 calcmode="lin" valueType="num">
                                      <p:cBhvr>
                                        <p:cTn id="20" dur="500" fill="hold"/>
                                        <p:tgtEl>
                                          <p:spTgt spid="43"/>
                                        </p:tgtEl>
                                        <p:attrNameLst>
                                          <p:attrName>ppt_w</p:attrName>
                                        </p:attrNameLst>
                                      </p:cBhvr>
                                      <p:tavLst>
                                        <p:tav tm="0">
                                          <p:val>
                                            <p:fltVal val="0"/>
                                          </p:val>
                                        </p:tav>
                                        <p:tav tm="100000">
                                          <p:val>
                                            <p:strVal val="#ppt_w"/>
                                          </p:val>
                                        </p:tav>
                                      </p:tavLst>
                                    </p:anim>
                                    <p:anim calcmode="lin" valueType="num">
                                      <p:cBhvr>
                                        <p:cTn id="21" dur="500" fill="hold"/>
                                        <p:tgtEl>
                                          <p:spTgt spid="43"/>
                                        </p:tgtEl>
                                        <p:attrNameLst>
                                          <p:attrName>ppt_h</p:attrName>
                                        </p:attrNameLst>
                                      </p:cBhvr>
                                      <p:tavLst>
                                        <p:tav tm="0">
                                          <p:val>
                                            <p:fltVal val="0"/>
                                          </p:val>
                                        </p:tav>
                                        <p:tav tm="100000">
                                          <p:val>
                                            <p:strVal val="#ppt_h"/>
                                          </p:val>
                                        </p:tav>
                                      </p:tavLst>
                                    </p:anim>
                                    <p:animEffect transition="in" filter="fade">
                                      <p:cBhvr>
                                        <p:cTn id="22" dur="500"/>
                                        <p:tgtEl>
                                          <p:spTgt spid="43"/>
                                        </p:tgtEl>
                                      </p:cBhvr>
                                    </p:animEffect>
                                  </p:childTnLst>
                                </p:cTn>
                              </p:par>
                            </p:childTnLst>
                          </p:cTn>
                        </p:par>
                        <p:par>
                          <p:cTn id="23" fill="hold">
                            <p:stCondLst>
                              <p:cond delay="2000"/>
                            </p:stCondLst>
                            <p:childTnLst>
                              <p:par>
                                <p:cTn id="24" presetID="42" presetClass="entr" presetSubtype="0" fill="hold"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strVal val="#ppt_x"/>
                                          </p:val>
                                        </p:tav>
                                        <p:tav tm="100000">
                                          <p:val>
                                            <p:strVal val="#ppt_x"/>
                                          </p:val>
                                        </p:tav>
                                      </p:tavLst>
                                    </p:anim>
                                    <p:anim calcmode="lin" valueType="num">
                                      <p:cBhvr>
                                        <p:cTn id="28" dur="1000" fill="hold"/>
                                        <p:tgtEl>
                                          <p:spTgt spid="37"/>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fade">
                                      <p:cBhvr>
                                        <p:cTn id="32" dur="1000"/>
                                        <p:tgtEl>
                                          <p:spTgt spid="42"/>
                                        </p:tgtEl>
                                      </p:cBhvr>
                                    </p:animEffect>
                                    <p:anim calcmode="lin" valueType="num">
                                      <p:cBhvr>
                                        <p:cTn id="33" dur="1000" fill="hold"/>
                                        <p:tgtEl>
                                          <p:spTgt spid="42"/>
                                        </p:tgtEl>
                                        <p:attrNameLst>
                                          <p:attrName>ppt_x</p:attrName>
                                        </p:attrNameLst>
                                      </p:cBhvr>
                                      <p:tavLst>
                                        <p:tav tm="0">
                                          <p:val>
                                            <p:strVal val="#ppt_x"/>
                                          </p:val>
                                        </p:tav>
                                        <p:tav tm="100000">
                                          <p:val>
                                            <p:strVal val="#ppt_x"/>
                                          </p:val>
                                        </p:tav>
                                      </p:tavLst>
                                    </p:anim>
                                    <p:anim calcmode="lin" valueType="num">
                                      <p:cBhvr>
                                        <p:cTn id="34" dur="1000" fill="hold"/>
                                        <p:tgtEl>
                                          <p:spTgt spid="4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30" presetClass="entr" presetSubtype="0" fill="hold" nodeType="after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fade">
                                      <p:cBhvr>
                                        <p:cTn id="38" dur="800" decel="100000"/>
                                        <p:tgtEl>
                                          <p:spTgt spid="76"/>
                                        </p:tgtEl>
                                      </p:cBhvr>
                                    </p:animEffect>
                                    <p:anim calcmode="lin" valueType="num">
                                      <p:cBhvr>
                                        <p:cTn id="39" dur="800" decel="100000" fill="hold"/>
                                        <p:tgtEl>
                                          <p:spTgt spid="76"/>
                                        </p:tgtEl>
                                        <p:attrNameLst>
                                          <p:attrName>style.rotation</p:attrName>
                                        </p:attrNameLst>
                                      </p:cBhvr>
                                      <p:tavLst>
                                        <p:tav tm="0">
                                          <p:val>
                                            <p:fltVal val="-90"/>
                                          </p:val>
                                        </p:tav>
                                        <p:tav tm="100000">
                                          <p:val>
                                            <p:fltVal val="0"/>
                                          </p:val>
                                        </p:tav>
                                      </p:tavLst>
                                    </p:anim>
                                    <p:anim calcmode="lin" valueType="num">
                                      <p:cBhvr>
                                        <p:cTn id="40" dur="800" decel="100000" fill="hold"/>
                                        <p:tgtEl>
                                          <p:spTgt spid="76"/>
                                        </p:tgtEl>
                                        <p:attrNameLst>
                                          <p:attrName>ppt_x</p:attrName>
                                        </p:attrNameLst>
                                      </p:cBhvr>
                                      <p:tavLst>
                                        <p:tav tm="0">
                                          <p:val>
                                            <p:strVal val="#ppt_x+0.4"/>
                                          </p:val>
                                        </p:tav>
                                        <p:tav tm="100000">
                                          <p:val>
                                            <p:strVal val="#ppt_x-0.05"/>
                                          </p:val>
                                        </p:tav>
                                      </p:tavLst>
                                    </p:anim>
                                    <p:anim calcmode="lin" valueType="num">
                                      <p:cBhvr>
                                        <p:cTn id="41" dur="800" decel="100000" fill="hold"/>
                                        <p:tgtEl>
                                          <p:spTgt spid="76"/>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76"/>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76"/>
                                        </p:tgtEl>
                                        <p:attrNameLst>
                                          <p:attrName>ppt_y</p:attrName>
                                        </p:attrNameLst>
                                      </p:cBhvr>
                                      <p:tavLst>
                                        <p:tav tm="0">
                                          <p:val>
                                            <p:strVal val="#ppt_y+0.1"/>
                                          </p:val>
                                        </p:tav>
                                        <p:tav tm="100000">
                                          <p:val>
                                            <p:strVal val="#ppt_y"/>
                                          </p:val>
                                        </p:tav>
                                      </p:tavLst>
                                    </p:anim>
                                  </p:childTnLst>
                                </p:cTn>
                              </p:par>
                            </p:childTnLst>
                          </p:cTn>
                        </p:par>
                        <p:par>
                          <p:cTn id="44" fill="hold">
                            <p:stCondLst>
                              <p:cond delay="5000"/>
                            </p:stCondLst>
                            <p:childTnLst>
                              <p:par>
                                <p:cTn id="45" presetID="53" presetClass="entr" presetSubtype="16"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p:cTn id="47" dur="500" fill="hold"/>
                                        <p:tgtEl>
                                          <p:spTgt spid="48"/>
                                        </p:tgtEl>
                                        <p:attrNameLst>
                                          <p:attrName>ppt_w</p:attrName>
                                        </p:attrNameLst>
                                      </p:cBhvr>
                                      <p:tavLst>
                                        <p:tav tm="0">
                                          <p:val>
                                            <p:fltVal val="0"/>
                                          </p:val>
                                        </p:tav>
                                        <p:tav tm="100000">
                                          <p:val>
                                            <p:strVal val="#ppt_w"/>
                                          </p:val>
                                        </p:tav>
                                      </p:tavLst>
                                    </p:anim>
                                    <p:anim calcmode="lin" valueType="num">
                                      <p:cBhvr>
                                        <p:cTn id="48" dur="500" fill="hold"/>
                                        <p:tgtEl>
                                          <p:spTgt spid="48"/>
                                        </p:tgtEl>
                                        <p:attrNameLst>
                                          <p:attrName>ppt_h</p:attrName>
                                        </p:attrNameLst>
                                      </p:cBhvr>
                                      <p:tavLst>
                                        <p:tav tm="0">
                                          <p:val>
                                            <p:fltVal val="0"/>
                                          </p:val>
                                        </p:tav>
                                        <p:tav tm="100000">
                                          <p:val>
                                            <p:strVal val="#ppt_h"/>
                                          </p:val>
                                        </p:tav>
                                      </p:tavLst>
                                    </p:anim>
                                    <p:animEffect transition="in" filter="fade">
                                      <p:cBhvr>
                                        <p:cTn id="49" dur="500"/>
                                        <p:tgtEl>
                                          <p:spTgt spid="48"/>
                                        </p:tgtEl>
                                      </p:cBhvr>
                                    </p:animEffect>
                                  </p:childTnLst>
                                </p:cTn>
                              </p:par>
                            </p:childTnLst>
                          </p:cTn>
                        </p:par>
                        <p:par>
                          <p:cTn id="50" fill="hold">
                            <p:stCondLst>
                              <p:cond delay="5500"/>
                            </p:stCondLst>
                            <p:childTnLst>
                              <p:par>
                                <p:cTn id="51" presetID="42" presetClass="entr" presetSubtype="0" fill="hold" nodeType="after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fade">
                                      <p:cBhvr>
                                        <p:cTn id="53" dur="1000"/>
                                        <p:tgtEl>
                                          <p:spTgt spid="77"/>
                                        </p:tgtEl>
                                      </p:cBhvr>
                                    </p:animEffect>
                                    <p:anim calcmode="lin" valueType="num">
                                      <p:cBhvr>
                                        <p:cTn id="54" dur="1000" fill="hold"/>
                                        <p:tgtEl>
                                          <p:spTgt spid="77"/>
                                        </p:tgtEl>
                                        <p:attrNameLst>
                                          <p:attrName>ppt_x</p:attrName>
                                        </p:attrNameLst>
                                      </p:cBhvr>
                                      <p:tavLst>
                                        <p:tav tm="0">
                                          <p:val>
                                            <p:strVal val="#ppt_x"/>
                                          </p:val>
                                        </p:tav>
                                        <p:tav tm="100000">
                                          <p:val>
                                            <p:strVal val="#ppt_x"/>
                                          </p:val>
                                        </p:tav>
                                      </p:tavLst>
                                    </p:anim>
                                    <p:anim calcmode="lin" valueType="num">
                                      <p:cBhvr>
                                        <p:cTn id="55" dur="1000" fill="hold"/>
                                        <p:tgtEl>
                                          <p:spTgt spid="77"/>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Effect transition="in" filter="fade">
                                      <p:cBhvr>
                                        <p:cTn id="59" dur="1000"/>
                                        <p:tgtEl>
                                          <p:spTgt spid="74"/>
                                        </p:tgtEl>
                                      </p:cBhvr>
                                    </p:animEffect>
                                    <p:anim calcmode="lin" valueType="num">
                                      <p:cBhvr>
                                        <p:cTn id="60" dur="1000" fill="hold"/>
                                        <p:tgtEl>
                                          <p:spTgt spid="74"/>
                                        </p:tgtEl>
                                        <p:attrNameLst>
                                          <p:attrName>ppt_x</p:attrName>
                                        </p:attrNameLst>
                                      </p:cBhvr>
                                      <p:tavLst>
                                        <p:tav tm="0">
                                          <p:val>
                                            <p:strVal val="#ppt_x"/>
                                          </p:val>
                                        </p:tav>
                                        <p:tav tm="100000">
                                          <p:val>
                                            <p:strVal val="#ppt_x"/>
                                          </p:val>
                                        </p:tav>
                                      </p:tavLst>
                                    </p:anim>
                                    <p:anim calcmode="lin" valueType="num">
                                      <p:cBhvr>
                                        <p:cTn id="61" dur="1000" fill="hold"/>
                                        <p:tgtEl>
                                          <p:spTgt spid="74"/>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30" presetClass="entr" presetSubtype="0"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800" decel="100000"/>
                                        <p:tgtEl>
                                          <p:spTgt spid="87"/>
                                        </p:tgtEl>
                                      </p:cBhvr>
                                    </p:animEffect>
                                    <p:anim calcmode="lin" valueType="num">
                                      <p:cBhvr>
                                        <p:cTn id="66" dur="800" decel="100000" fill="hold"/>
                                        <p:tgtEl>
                                          <p:spTgt spid="87"/>
                                        </p:tgtEl>
                                        <p:attrNameLst>
                                          <p:attrName>style.rotation</p:attrName>
                                        </p:attrNameLst>
                                      </p:cBhvr>
                                      <p:tavLst>
                                        <p:tav tm="0">
                                          <p:val>
                                            <p:fltVal val="-90"/>
                                          </p:val>
                                        </p:tav>
                                        <p:tav tm="100000">
                                          <p:val>
                                            <p:fltVal val="0"/>
                                          </p:val>
                                        </p:tav>
                                      </p:tavLst>
                                    </p:anim>
                                    <p:anim calcmode="lin" valueType="num">
                                      <p:cBhvr>
                                        <p:cTn id="67" dur="800" decel="100000" fill="hold"/>
                                        <p:tgtEl>
                                          <p:spTgt spid="87"/>
                                        </p:tgtEl>
                                        <p:attrNameLst>
                                          <p:attrName>ppt_x</p:attrName>
                                        </p:attrNameLst>
                                      </p:cBhvr>
                                      <p:tavLst>
                                        <p:tav tm="0">
                                          <p:val>
                                            <p:strVal val="#ppt_x+0.4"/>
                                          </p:val>
                                        </p:tav>
                                        <p:tav tm="100000">
                                          <p:val>
                                            <p:strVal val="#ppt_x-0.05"/>
                                          </p:val>
                                        </p:tav>
                                      </p:tavLst>
                                    </p:anim>
                                    <p:anim calcmode="lin" valueType="num">
                                      <p:cBhvr>
                                        <p:cTn id="68" dur="800" decel="100000" fill="hold"/>
                                        <p:tgtEl>
                                          <p:spTgt spid="87"/>
                                        </p:tgtEl>
                                        <p:attrNameLst>
                                          <p:attrName>ppt_y</p:attrName>
                                        </p:attrNameLst>
                                      </p:cBhvr>
                                      <p:tavLst>
                                        <p:tav tm="0">
                                          <p:val>
                                            <p:strVal val="#ppt_y-0.4"/>
                                          </p:val>
                                        </p:tav>
                                        <p:tav tm="100000">
                                          <p:val>
                                            <p:strVal val="#ppt_y+0.1"/>
                                          </p:val>
                                        </p:tav>
                                      </p:tavLst>
                                    </p:anim>
                                    <p:anim calcmode="lin" valueType="num">
                                      <p:cBhvr>
                                        <p:cTn id="69" dur="200" accel="100000" fill="hold">
                                          <p:stCondLst>
                                            <p:cond delay="800"/>
                                          </p:stCondLst>
                                        </p:cTn>
                                        <p:tgtEl>
                                          <p:spTgt spid="87"/>
                                        </p:tgtEl>
                                        <p:attrNameLst>
                                          <p:attrName>ppt_x</p:attrName>
                                        </p:attrNameLst>
                                      </p:cBhvr>
                                      <p:tavLst>
                                        <p:tav tm="0">
                                          <p:val>
                                            <p:strVal val="#ppt_x-0.05"/>
                                          </p:val>
                                        </p:tav>
                                        <p:tav tm="100000">
                                          <p:val>
                                            <p:strVal val="#ppt_x"/>
                                          </p:val>
                                        </p:tav>
                                      </p:tavLst>
                                    </p:anim>
                                    <p:anim calcmode="lin" valueType="num">
                                      <p:cBhvr>
                                        <p:cTn id="70" dur="200" accel="100000" fill="hold">
                                          <p:stCondLst>
                                            <p:cond delay="800"/>
                                          </p:stCondLst>
                                        </p:cTn>
                                        <p:tgtEl>
                                          <p:spTgt spid="87"/>
                                        </p:tgtEl>
                                        <p:attrNameLst>
                                          <p:attrName>ppt_y</p:attrName>
                                        </p:attrNameLst>
                                      </p:cBhvr>
                                      <p:tavLst>
                                        <p:tav tm="0">
                                          <p:val>
                                            <p:strVal val="#ppt_y+0.1"/>
                                          </p:val>
                                        </p:tav>
                                        <p:tav tm="100000">
                                          <p:val>
                                            <p:strVal val="#ppt_y"/>
                                          </p:val>
                                        </p:tav>
                                      </p:tavLst>
                                    </p:anim>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47"/>
                                        </p:tgtEl>
                                        <p:attrNameLst>
                                          <p:attrName>style.visibility</p:attrName>
                                        </p:attrNameLst>
                                      </p:cBhvr>
                                      <p:to>
                                        <p:strVal val="visible"/>
                                      </p:to>
                                    </p:set>
                                    <p:anim calcmode="lin" valueType="num">
                                      <p:cBhvr>
                                        <p:cTn id="74" dur="500" fill="hold"/>
                                        <p:tgtEl>
                                          <p:spTgt spid="47"/>
                                        </p:tgtEl>
                                        <p:attrNameLst>
                                          <p:attrName>ppt_w</p:attrName>
                                        </p:attrNameLst>
                                      </p:cBhvr>
                                      <p:tavLst>
                                        <p:tav tm="0">
                                          <p:val>
                                            <p:fltVal val="0"/>
                                          </p:val>
                                        </p:tav>
                                        <p:tav tm="100000">
                                          <p:val>
                                            <p:strVal val="#ppt_w"/>
                                          </p:val>
                                        </p:tav>
                                      </p:tavLst>
                                    </p:anim>
                                    <p:anim calcmode="lin" valueType="num">
                                      <p:cBhvr>
                                        <p:cTn id="75" dur="500" fill="hold"/>
                                        <p:tgtEl>
                                          <p:spTgt spid="47"/>
                                        </p:tgtEl>
                                        <p:attrNameLst>
                                          <p:attrName>ppt_h</p:attrName>
                                        </p:attrNameLst>
                                      </p:cBhvr>
                                      <p:tavLst>
                                        <p:tav tm="0">
                                          <p:val>
                                            <p:fltVal val="0"/>
                                          </p:val>
                                        </p:tav>
                                        <p:tav tm="100000">
                                          <p:val>
                                            <p:strVal val="#ppt_h"/>
                                          </p:val>
                                        </p:tav>
                                      </p:tavLst>
                                    </p:anim>
                                    <p:animEffect transition="in" filter="fade">
                                      <p:cBhvr>
                                        <p:cTn id="76" dur="500"/>
                                        <p:tgtEl>
                                          <p:spTgt spid="47"/>
                                        </p:tgtEl>
                                      </p:cBhvr>
                                    </p:animEffect>
                                  </p:childTnLst>
                                </p:cTn>
                              </p:par>
                            </p:childTnLst>
                          </p:cTn>
                        </p:par>
                        <p:par>
                          <p:cTn id="77" fill="hold">
                            <p:stCondLst>
                              <p:cond delay="9000"/>
                            </p:stCondLst>
                            <p:childTnLst>
                              <p:par>
                                <p:cTn id="78" presetID="42" presetClass="entr" presetSubtype="0" fill="hold" nodeType="afterEffect">
                                  <p:stCondLst>
                                    <p:cond delay="0"/>
                                  </p:stCondLst>
                                  <p:childTnLst>
                                    <p:set>
                                      <p:cBhvr>
                                        <p:cTn id="79" dur="1" fill="hold">
                                          <p:stCondLst>
                                            <p:cond delay="0"/>
                                          </p:stCondLst>
                                        </p:cTn>
                                        <p:tgtEl>
                                          <p:spTgt spid="88"/>
                                        </p:tgtEl>
                                        <p:attrNameLst>
                                          <p:attrName>style.visibility</p:attrName>
                                        </p:attrNameLst>
                                      </p:cBhvr>
                                      <p:to>
                                        <p:strVal val="visible"/>
                                      </p:to>
                                    </p:set>
                                    <p:animEffect transition="in" filter="fade">
                                      <p:cBhvr>
                                        <p:cTn id="80" dur="1000"/>
                                        <p:tgtEl>
                                          <p:spTgt spid="88"/>
                                        </p:tgtEl>
                                      </p:cBhvr>
                                    </p:animEffect>
                                    <p:anim calcmode="lin" valueType="num">
                                      <p:cBhvr>
                                        <p:cTn id="81" dur="1000" fill="hold"/>
                                        <p:tgtEl>
                                          <p:spTgt spid="88"/>
                                        </p:tgtEl>
                                        <p:attrNameLst>
                                          <p:attrName>ppt_x</p:attrName>
                                        </p:attrNameLst>
                                      </p:cBhvr>
                                      <p:tavLst>
                                        <p:tav tm="0">
                                          <p:val>
                                            <p:strVal val="#ppt_x"/>
                                          </p:val>
                                        </p:tav>
                                        <p:tav tm="100000">
                                          <p:val>
                                            <p:strVal val="#ppt_x"/>
                                          </p:val>
                                        </p:tav>
                                      </p:tavLst>
                                    </p:anim>
                                    <p:anim calcmode="lin" valueType="num">
                                      <p:cBhvr>
                                        <p:cTn id="82" dur="1000" fill="hold"/>
                                        <p:tgtEl>
                                          <p:spTgt spid="88"/>
                                        </p:tgtEl>
                                        <p:attrNameLst>
                                          <p:attrName>ppt_y</p:attrName>
                                        </p:attrNameLst>
                                      </p:cBhvr>
                                      <p:tavLst>
                                        <p:tav tm="0">
                                          <p:val>
                                            <p:strVal val="#ppt_y+.1"/>
                                          </p:val>
                                        </p:tav>
                                        <p:tav tm="100000">
                                          <p:val>
                                            <p:strVal val="#ppt_y"/>
                                          </p:val>
                                        </p:tav>
                                      </p:tavLst>
                                    </p:anim>
                                  </p:childTnLst>
                                </p:cTn>
                              </p:par>
                            </p:childTnLst>
                          </p:cTn>
                        </p:par>
                        <p:par>
                          <p:cTn id="83" fill="hold">
                            <p:stCondLst>
                              <p:cond delay="10000"/>
                            </p:stCondLst>
                            <p:childTnLst>
                              <p:par>
                                <p:cTn id="84" presetID="42" presetClass="entr" presetSubtype="0" fill="hold" grpId="0" nodeType="afterEffect">
                                  <p:stCondLst>
                                    <p:cond delay="0"/>
                                  </p:stCondLst>
                                  <p:childTnLst>
                                    <p:set>
                                      <p:cBhvr>
                                        <p:cTn id="85" dur="1" fill="hold">
                                          <p:stCondLst>
                                            <p:cond delay="0"/>
                                          </p:stCondLst>
                                        </p:cTn>
                                        <p:tgtEl>
                                          <p:spTgt spid="85"/>
                                        </p:tgtEl>
                                        <p:attrNameLst>
                                          <p:attrName>style.visibility</p:attrName>
                                        </p:attrNameLst>
                                      </p:cBhvr>
                                      <p:to>
                                        <p:strVal val="visible"/>
                                      </p:to>
                                    </p:set>
                                    <p:animEffect transition="in" filter="fade">
                                      <p:cBhvr>
                                        <p:cTn id="86" dur="1000"/>
                                        <p:tgtEl>
                                          <p:spTgt spid="85"/>
                                        </p:tgtEl>
                                      </p:cBhvr>
                                    </p:animEffect>
                                    <p:anim calcmode="lin" valueType="num">
                                      <p:cBhvr>
                                        <p:cTn id="87" dur="1000" fill="hold"/>
                                        <p:tgtEl>
                                          <p:spTgt spid="85"/>
                                        </p:tgtEl>
                                        <p:attrNameLst>
                                          <p:attrName>ppt_x</p:attrName>
                                        </p:attrNameLst>
                                      </p:cBhvr>
                                      <p:tavLst>
                                        <p:tav tm="0">
                                          <p:val>
                                            <p:strVal val="#ppt_x"/>
                                          </p:val>
                                        </p:tav>
                                        <p:tav tm="100000">
                                          <p:val>
                                            <p:strVal val="#ppt_x"/>
                                          </p:val>
                                        </p:tav>
                                      </p:tavLst>
                                    </p:anim>
                                    <p:anim calcmode="lin" valueType="num">
                                      <p:cBhvr>
                                        <p:cTn id="88" dur="1000" fill="hold"/>
                                        <p:tgtEl>
                                          <p:spTgt spid="85"/>
                                        </p:tgtEl>
                                        <p:attrNameLst>
                                          <p:attrName>ppt_y</p:attrName>
                                        </p:attrNameLst>
                                      </p:cBhvr>
                                      <p:tavLst>
                                        <p:tav tm="0">
                                          <p:val>
                                            <p:strVal val="#ppt_y+.1"/>
                                          </p:val>
                                        </p:tav>
                                        <p:tav tm="100000">
                                          <p:val>
                                            <p:strVal val="#ppt_y"/>
                                          </p:val>
                                        </p:tav>
                                      </p:tavLst>
                                    </p:anim>
                                  </p:childTnLst>
                                </p:cTn>
                              </p:par>
                            </p:childTnLst>
                          </p:cTn>
                        </p:par>
                        <p:par>
                          <p:cTn id="89" fill="hold">
                            <p:stCondLst>
                              <p:cond delay="11000"/>
                            </p:stCondLst>
                            <p:childTnLst>
                              <p:par>
                                <p:cTn id="90" presetID="30" presetClass="entr" presetSubtype="0" fill="hold" nodeType="afterEffect">
                                  <p:stCondLst>
                                    <p:cond delay="0"/>
                                  </p:stCondLst>
                                  <p:childTnLst>
                                    <p:set>
                                      <p:cBhvr>
                                        <p:cTn id="91" dur="1" fill="hold">
                                          <p:stCondLst>
                                            <p:cond delay="0"/>
                                          </p:stCondLst>
                                        </p:cTn>
                                        <p:tgtEl>
                                          <p:spTgt spid="98"/>
                                        </p:tgtEl>
                                        <p:attrNameLst>
                                          <p:attrName>style.visibility</p:attrName>
                                        </p:attrNameLst>
                                      </p:cBhvr>
                                      <p:to>
                                        <p:strVal val="visible"/>
                                      </p:to>
                                    </p:set>
                                    <p:animEffect transition="in" filter="fade">
                                      <p:cBhvr>
                                        <p:cTn id="92" dur="800" decel="100000"/>
                                        <p:tgtEl>
                                          <p:spTgt spid="98"/>
                                        </p:tgtEl>
                                      </p:cBhvr>
                                    </p:animEffect>
                                    <p:anim calcmode="lin" valueType="num">
                                      <p:cBhvr>
                                        <p:cTn id="93" dur="800" decel="100000" fill="hold"/>
                                        <p:tgtEl>
                                          <p:spTgt spid="98"/>
                                        </p:tgtEl>
                                        <p:attrNameLst>
                                          <p:attrName>style.rotation</p:attrName>
                                        </p:attrNameLst>
                                      </p:cBhvr>
                                      <p:tavLst>
                                        <p:tav tm="0">
                                          <p:val>
                                            <p:fltVal val="-90"/>
                                          </p:val>
                                        </p:tav>
                                        <p:tav tm="100000">
                                          <p:val>
                                            <p:fltVal val="0"/>
                                          </p:val>
                                        </p:tav>
                                      </p:tavLst>
                                    </p:anim>
                                    <p:anim calcmode="lin" valueType="num">
                                      <p:cBhvr>
                                        <p:cTn id="94" dur="800" decel="100000" fill="hold"/>
                                        <p:tgtEl>
                                          <p:spTgt spid="98"/>
                                        </p:tgtEl>
                                        <p:attrNameLst>
                                          <p:attrName>ppt_x</p:attrName>
                                        </p:attrNameLst>
                                      </p:cBhvr>
                                      <p:tavLst>
                                        <p:tav tm="0">
                                          <p:val>
                                            <p:strVal val="#ppt_x+0.4"/>
                                          </p:val>
                                        </p:tav>
                                        <p:tav tm="100000">
                                          <p:val>
                                            <p:strVal val="#ppt_x-0.05"/>
                                          </p:val>
                                        </p:tav>
                                      </p:tavLst>
                                    </p:anim>
                                    <p:anim calcmode="lin" valueType="num">
                                      <p:cBhvr>
                                        <p:cTn id="95" dur="800" decel="100000" fill="hold"/>
                                        <p:tgtEl>
                                          <p:spTgt spid="98"/>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98"/>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98"/>
                                        </p:tgtEl>
                                        <p:attrNameLst>
                                          <p:attrName>ppt_y</p:attrName>
                                        </p:attrNameLst>
                                      </p:cBhvr>
                                      <p:tavLst>
                                        <p:tav tm="0">
                                          <p:val>
                                            <p:strVal val="#ppt_y+0.1"/>
                                          </p:val>
                                        </p:tav>
                                        <p:tav tm="100000">
                                          <p:val>
                                            <p:strVal val="#ppt_y"/>
                                          </p:val>
                                        </p:tav>
                                      </p:tavLst>
                                    </p:anim>
                                  </p:childTnLst>
                                </p:cTn>
                              </p:par>
                            </p:childTnLst>
                          </p:cTn>
                        </p:par>
                        <p:par>
                          <p:cTn id="98" fill="hold">
                            <p:stCondLst>
                              <p:cond delay="12000"/>
                            </p:stCondLst>
                            <p:childTnLst>
                              <p:par>
                                <p:cTn id="99" presetID="53" presetClass="entr" presetSubtype="16" fill="hold"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childTnLst>
                          </p:cTn>
                        </p:par>
                        <p:par>
                          <p:cTn id="104" fill="hold">
                            <p:stCondLst>
                              <p:cond delay="12500"/>
                            </p:stCondLst>
                            <p:childTnLst>
                              <p:par>
                                <p:cTn id="105" presetID="42" presetClass="entr" presetSubtype="0" fill="hold" nodeType="afterEffect">
                                  <p:stCondLst>
                                    <p:cond delay="0"/>
                                  </p:stCondLst>
                                  <p:childTnLst>
                                    <p:set>
                                      <p:cBhvr>
                                        <p:cTn id="106" dur="1" fill="hold">
                                          <p:stCondLst>
                                            <p:cond delay="0"/>
                                          </p:stCondLst>
                                        </p:cTn>
                                        <p:tgtEl>
                                          <p:spTgt spid="99"/>
                                        </p:tgtEl>
                                        <p:attrNameLst>
                                          <p:attrName>style.visibility</p:attrName>
                                        </p:attrNameLst>
                                      </p:cBhvr>
                                      <p:to>
                                        <p:strVal val="visible"/>
                                      </p:to>
                                    </p:set>
                                    <p:animEffect transition="in" filter="fade">
                                      <p:cBhvr>
                                        <p:cTn id="107" dur="1000"/>
                                        <p:tgtEl>
                                          <p:spTgt spid="99"/>
                                        </p:tgtEl>
                                      </p:cBhvr>
                                    </p:animEffect>
                                    <p:anim calcmode="lin" valueType="num">
                                      <p:cBhvr>
                                        <p:cTn id="108" dur="1000" fill="hold"/>
                                        <p:tgtEl>
                                          <p:spTgt spid="99"/>
                                        </p:tgtEl>
                                        <p:attrNameLst>
                                          <p:attrName>ppt_x</p:attrName>
                                        </p:attrNameLst>
                                      </p:cBhvr>
                                      <p:tavLst>
                                        <p:tav tm="0">
                                          <p:val>
                                            <p:strVal val="#ppt_x"/>
                                          </p:val>
                                        </p:tav>
                                        <p:tav tm="100000">
                                          <p:val>
                                            <p:strVal val="#ppt_x"/>
                                          </p:val>
                                        </p:tav>
                                      </p:tavLst>
                                    </p:anim>
                                    <p:anim calcmode="lin" valueType="num">
                                      <p:cBhvr>
                                        <p:cTn id="109" dur="1000" fill="hold"/>
                                        <p:tgtEl>
                                          <p:spTgt spid="99"/>
                                        </p:tgtEl>
                                        <p:attrNameLst>
                                          <p:attrName>ppt_y</p:attrName>
                                        </p:attrNameLst>
                                      </p:cBhvr>
                                      <p:tavLst>
                                        <p:tav tm="0">
                                          <p:val>
                                            <p:strVal val="#ppt_y+.1"/>
                                          </p:val>
                                        </p:tav>
                                        <p:tav tm="100000">
                                          <p:val>
                                            <p:strVal val="#ppt_y"/>
                                          </p:val>
                                        </p:tav>
                                      </p:tavLst>
                                    </p:anim>
                                  </p:childTnLst>
                                </p:cTn>
                              </p:par>
                            </p:childTnLst>
                          </p:cTn>
                        </p:par>
                        <p:par>
                          <p:cTn id="110" fill="hold">
                            <p:stCondLst>
                              <p:cond delay="13500"/>
                            </p:stCondLst>
                            <p:childTnLst>
                              <p:par>
                                <p:cTn id="111" presetID="42" presetClass="entr" presetSubtype="0" fill="hold" grpId="0" nodeType="afterEffect">
                                  <p:stCondLst>
                                    <p:cond delay="0"/>
                                  </p:stCondLst>
                                  <p:childTnLst>
                                    <p:set>
                                      <p:cBhvr>
                                        <p:cTn id="112" dur="1" fill="hold">
                                          <p:stCondLst>
                                            <p:cond delay="0"/>
                                          </p:stCondLst>
                                        </p:cTn>
                                        <p:tgtEl>
                                          <p:spTgt spid="96"/>
                                        </p:tgtEl>
                                        <p:attrNameLst>
                                          <p:attrName>style.visibility</p:attrName>
                                        </p:attrNameLst>
                                      </p:cBhvr>
                                      <p:to>
                                        <p:strVal val="visible"/>
                                      </p:to>
                                    </p:set>
                                    <p:animEffect transition="in" filter="fade">
                                      <p:cBhvr>
                                        <p:cTn id="113" dur="1000"/>
                                        <p:tgtEl>
                                          <p:spTgt spid="96"/>
                                        </p:tgtEl>
                                      </p:cBhvr>
                                    </p:animEffect>
                                    <p:anim calcmode="lin" valueType="num">
                                      <p:cBhvr>
                                        <p:cTn id="114" dur="1000" fill="hold"/>
                                        <p:tgtEl>
                                          <p:spTgt spid="96"/>
                                        </p:tgtEl>
                                        <p:attrNameLst>
                                          <p:attrName>ppt_x</p:attrName>
                                        </p:attrNameLst>
                                      </p:cBhvr>
                                      <p:tavLst>
                                        <p:tav tm="0">
                                          <p:val>
                                            <p:strVal val="#ppt_x"/>
                                          </p:val>
                                        </p:tav>
                                        <p:tav tm="100000">
                                          <p:val>
                                            <p:strVal val="#ppt_x"/>
                                          </p:val>
                                        </p:tav>
                                      </p:tavLst>
                                    </p:anim>
                                    <p:anim calcmode="lin" valueType="num">
                                      <p:cBhvr>
                                        <p:cTn id="11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3" grpId="0" animBg="1"/>
      <p:bldP spid="74" grpId="0"/>
      <p:bldP spid="85" grpId="0"/>
      <p:bldP spid="96" grpId="0"/>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2017-09-29T18:40:16Z</dcterms:modified>
</cp:coreProperties>
</file>