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102" y="5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54269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reeform: Shape 20"/>
          <p:cNvSpPr/>
          <p:nvPr/>
        </p:nvSpPr>
        <p:spPr>
          <a:xfrm rot="13625533">
            <a:off x="4164421" y="5373729"/>
            <a:ext cx="1419900" cy="369239"/>
          </a:xfrm>
          <a:custGeom>
            <a:avLst/>
            <a:gdLst>
              <a:gd name="connsiteX0" fmla="*/ 143253 w 1419900"/>
              <a:gd name="connsiteY0" fmla="*/ 80535 h 369239"/>
              <a:gd name="connsiteX1" fmla="*/ 220745 w 1419900"/>
              <a:gd name="connsiteY1" fmla="*/ 17868 h 369239"/>
              <a:gd name="connsiteX2" fmla="*/ 257146 w 1419900"/>
              <a:gd name="connsiteY2" fmla="*/ 0 h 369239"/>
              <a:gd name="connsiteX3" fmla="*/ 354997 w 1419900"/>
              <a:gd name="connsiteY3" fmla="*/ 0 h 369239"/>
              <a:gd name="connsiteX4" fmla="*/ 358115 w 1419900"/>
              <a:gd name="connsiteY4" fmla="*/ 1186 h 369239"/>
              <a:gd name="connsiteX5" fmla="*/ 356211 w 1419900"/>
              <a:gd name="connsiteY5" fmla="*/ 0 h 369239"/>
              <a:gd name="connsiteX6" fmla="*/ 1419900 w 1419900"/>
              <a:gd name="connsiteY6" fmla="*/ 0 h 369239"/>
              <a:gd name="connsiteX7" fmla="*/ 1419900 w 1419900"/>
              <a:gd name="connsiteY7" fmla="*/ 27087 h 369239"/>
              <a:gd name="connsiteX8" fmla="*/ 1357373 w 1419900"/>
              <a:gd name="connsiteY8" fmla="*/ 77652 h 369239"/>
              <a:gd name="connsiteX9" fmla="*/ 1286272 w 1419900"/>
              <a:gd name="connsiteY9" fmla="*/ 169192 h 369239"/>
              <a:gd name="connsiteX10" fmla="*/ 1220832 w 1419900"/>
              <a:gd name="connsiteY10" fmla="*/ 323531 h 369239"/>
              <a:gd name="connsiteX11" fmla="*/ 1214120 w 1419900"/>
              <a:gd name="connsiteY11" fmla="*/ 366356 h 369239"/>
              <a:gd name="connsiteX12" fmla="*/ 1419900 w 1419900"/>
              <a:gd name="connsiteY12" fmla="*/ 366356 h 369239"/>
              <a:gd name="connsiteX13" fmla="*/ 1419900 w 1419900"/>
              <a:gd name="connsiteY13" fmla="*/ 369239 h 369239"/>
              <a:gd name="connsiteX14" fmla="*/ 0 w 1419900"/>
              <a:gd name="connsiteY14" fmla="*/ 369239 h 369239"/>
              <a:gd name="connsiteX15" fmla="*/ 6712 w 1419900"/>
              <a:gd name="connsiteY15" fmla="*/ 326414 h 369239"/>
              <a:gd name="connsiteX16" fmla="*/ 72152 w 1419900"/>
              <a:gd name="connsiteY16" fmla="*/ 172075 h 369239"/>
              <a:gd name="connsiteX17" fmla="*/ 143253 w 1419900"/>
              <a:gd name="connsiteY17" fmla="*/ 80535 h 369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419900" h="369239">
                <a:moveTo>
                  <a:pt x="143253" y="80535"/>
                </a:moveTo>
                <a:cubicBezTo>
                  <a:pt x="168530" y="54528"/>
                  <a:pt x="194871" y="33333"/>
                  <a:pt x="220745" y="17868"/>
                </a:cubicBezTo>
                <a:lnTo>
                  <a:pt x="257146" y="0"/>
                </a:lnTo>
                <a:lnTo>
                  <a:pt x="354997" y="0"/>
                </a:lnTo>
                <a:lnTo>
                  <a:pt x="358115" y="1186"/>
                </a:lnTo>
                <a:lnTo>
                  <a:pt x="356211" y="0"/>
                </a:lnTo>
                <a:lnTo>
                  <a:pt x="1419900" y="0"/>
                </a:lnTo>
                <a:lnTo>
                  <a:pt x="1419900" y="27087"/>
                </a:lnTo>
                <a:lnTo>
                  <a:pt x="1357373" y="77652"/>
                </a:lnTo>
                <a:cubicBezTo>
                  <a:pt x="1332097" y="103660"/>
                  <a:pt x="1307885" y="134479"/>
                  <a:pt x="1286272" y="169192"/>
                </a:cubicBezTo>
                <a:cubicBezTo>
                  <a:pt x="1253851" y="221263"/>
                  <a:pt x="1231872" y="274712"/>
                  <a:pt x="1220832" y="323531"/>
                </a:cubicBezTo>
                <a:lnTo>
                  <a:pt x="1214120" y="366356"/>
                </a:lnTo>
                <a:lnTo>
                  <a:pt x="1419900" y="366356"/>
                </a:lnTo>
                <a:lnTo>
                  <a:pt x="1419900" y="369239"/>
                </a:lnTo>
                <a:lnTo>
                  <a:pt x="0" y="369239"/>
                </a:lnTo>
                <a:lnTo>
                  <a:pt x="6712" y="326414"/>
                </a:lnTo>
                <a:cubicBezTo>
                  <a:pt x="17752" y="277595"/>
                  <a:pt x="39731" y="224146"/>
                  <a:pt x="72152" y="172075"/>
                </a:cubicBezTo>
                <a:cubicBezTo>
                  <a:pt x="93765" y="137362"/>
                  <a:pt x="117977" y="106543"/>
                  <a:pt x="143253" y="80535"/>
                </a:cubicBezTo>
                <a:close/>
              </a:path>
            </a:pathLst>
          </a:custGeom>
          <a:solidFill>
            <a:srgbClr val="D6AB3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p:cNvSpPr/>
          <p:nvPr/>
        </p:nvSpPr>
        <p:spPr>
          <a:xfrm rot="8225533">
            <a:off x="6998907" y="5027446"/>
            <a:ext cx="1419900" cy="369239"/>
          </a:xfrm>
          <a:custGeom>
            <a:avLst/>
            <a:gdLst>
              <a:gd name="connsiteX0" fmla="*/ 143253 w 1419900"/>
              <a:gd name="connsiteY0" fmla="*/ 80535 h 369239"/>
              <a:gd name="connsiteX1" fmla="*/ 220745 w 1419900"/>
              <a:gd name="connsiteY1" fmla="*/ 17868 h 369239"/>
              <a:gd name="connsiteX2" fmla="*/ 257146 w 1419900"/>
              <a:gd name="connsiteY2" fmla="*/ 0 h 369239"/>
              <a:gd name="connsiteX3" fmla="*/ 354997 w 1419900"/>
              <a:gd name="connsiteY3" fmla="*/ 0 h 369239"/>
              <a:gd name="connsiteX4" fmla="*/ 358115 w 1419900"/>
              <a:gd name="connsiteY4" fmla="*/ 1186 h 369239"/>
              <a:gd name="connsiteX5" fmla="*/ 356211 w 1419900"/>
              <a:gd name="connsiteY5" fmla="*/ 0 h 369239"/>
              <a:gd name="connsiteX6" fmla="*/ 1419900 w 1419900"/>
              <a:gd name="connsiteY6" fmla="*/ 0 h 369239"/>
              <a:gd name="connsiteX7" fmla="*/ 1419900 w 1419900"/>
              <a:gd name="connsiteY7" fmla="*/ 27087 h 369239"/>
              <a:gd name="connsiteX8" fmla="*/ 1357373 w 1419900"/>
              <a:gd name="connsiteY8" fmla="*/ 77652 h 369239"/>
              <a:gd name="connsiteX9" fmla="*/ 1286272 w 1419900"/>
              <a:gd name="connsiteY9" fmla="*/ 169192 h 369239"/>
              <a:gd name="connsiteX10" fmla="*/ 1220832 w 1419900"/>
              <a:gd name="connsiteY10" fmla="*/ 323531 h 369239"/>
              <a:gd name="connsiteX11" fmla="*/ 1214120 w 1419900"/>
              <a:gd name="connsiteY11" fmla="*/ 366356 h 369239"/>
              <a:gd name="connsiteX12" fmla="*/ 1419900 w 1419900"/>
              <a:gd name="connsiteY12" fmla="*/ 366356 h 369239"/>
              <a:gd name="connsiteX13" fmla="*/ 1419900 w 1419900"/>
              <a:gd name="connsiteY13" fmla="*/ 369239 h 369239"/>
              <a:gd name="connsiteX14" fmla="*/ 0 w 1419900"/>
              <a:gd name="connsiteY14" fmla="*/ 369239 h 369239"/>
              <a:gd name="connsiteX15" fmla="*/ 6712 w 1419900"/>
              <a:gd name="connsiteY15" fmla="*/ 326414 h 369239"/>
              <a:gd name="connsiteX16" fmla="*/ 72152 w 1419900"/>
              <a:gd name="connsiteY16" fmla="*/ 172075 h 369239"/>
              <a:gd name="connsiteX17" fmla="*/ 143253 w 1419900"/>
              <a:gd name="connsiteY17" fmla="*/ 80535 h 369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419900" h="369239">
                <a:moveTo>
                  <a:pt x="143253" y="80535"/>
                </a:moveTo>
                <a:cubicBezTo>
                  <a:pt x="168530" y="54528"/>
                  <a:pt x="194871" y="33333"/>
                  <a:pt x="220745" y="17868"/>
                </a:cubicBezTo>
                <a:lnTo>
                  <a:pt x="257146" y="0"/>
                </a:lnTo>
                <a:lnTo>
                  <a:pt x="354997" y="0"/>
                </a:lnTo>
                <a:lnTo>
                  <a:pt x="358115" y="1186"/>
                </a:lnTo>
                <a:lnTo>
                  <a:pt x="356211" y="0"/>
                </a:lnTo>
                <a:lnTo>
                  <a:pt x="1419900" y="0"/>
                </a:lnTo>
                <a:lnTo>
                  <a:pt x="1419900" y="27087"/>
                </a:lnTo>
                <a:lnTo>
                  <a:pt x="1357373" y="77652"/>
                </a:lnTo>
                <a:cubicBezTo>
                  <a:pt x="1332097" y="103660"/>
                  <a:pt x="1307885" y="134479"/>
                  <a:pt x="1286272" y="169192"/>
                </a:cubicBezTo>
                <a:cubicBezTo>
                  <a:pt x="1253851" y="221263"/>
                  <a:pt x="1231872" y="274712"/>
                  <a:pt x="1220832" y="323531"/>
                </a:cubicBezTo>
                <a:lnTo>
                  <a:pt x="1214120" y="366356"/>
                </a:lnTo>
                <a:lnTo>
                  <a:pt x="1419900" y="366356"/>
                </a:lnTo>
                <a:lnTo>
                  <a:pt x="1419900" y="369239"/>
                </a:lnTo>
                <a:lnTo>
                  <a:pt x="0" y="369239"/>
                </a:lnTo>
                <a:lnTo>
                  <a:pt x="6712" y="326414"/>
                </a:lnTo>
                <a:cubicBezTo>
                  <a:pt x="17752" y="277595"/>
                  <a:pt x="39731" y="224146"/>
                  <a:pt x="72152" y="172075"/>
                </a:cubicBezTo>
                <a:cubicBezTo>
                  <a:pt x="93765" y="137362"/>
                  <a:pt x="117977" y="106543"/>
                  <a:pt x="143253" y="80535"/>
                </a:cubicBezTo>
                <a:close/>
              </a:path>
            </a:pathLst>
          </a:custGeom>
          <a:solidFill>
            <a:srgbClr val="2EAAC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p:cNvSpPr/>
          <p:nvPr/>
        </p:nvSpPr>
        <p:spPr>
          <a:xfrm rot="2825533">
            <a:off x="6598999" y="2182575"/>
            <a:ext cx="1419900" cy="369239"/>
          </a:xfrm>
          <a:custGeom>
            <a:avLst/>
            <a:gdLst>
              <a:gd name="connsiteX0" fmla="*/ 143253 w 1419900"/>
              <a:gd name="connsiteY0" fmla="*/ 80535 h 369239"/>
              <a:gd name="connsiteX1" fmla="*/ 220745 w 1419900"/>
              <a:gd name="connsiteY1" fmla="*/ 17868 h 369239"/>
              <a:gd name="connsiteX2" fmla="*/ 257146 w 1419900"/>
              <a:gd name="connsiteY2" fmla="*/ 0 h 369239"/>
              <a:gd name="connsiteX3" fmla="*/ 354997 w 1419900"/>
              <a:gd name="connsiteY3" fmla="*/ 0 h 369239"/>
              <a:gd name="connsiteX4" fmla="*/ 358115 w 1419900"/>
              <a:gd name="connsiteY4" fmla="*/ 1186 h 369239"/>
              <a:gd name="connsiteX5" fmla="*/ 356211 w 1419900"/>
              <a:gd name="connsiteY5" fmla="*/ 0 h 369239"/>
              <a:gd name="connsiteX6" fmla="*/ 1419900 w 1419900"/>
              <a:gd name="connsiteY6" fmla="*/ 0 h 369239"/>
              <a:gd name="connsiteX7" fmla="*/ 1419900 w 1419900"/>
              <a:gd name="connsiteY7" fmla="*/ 27087 h 369239"/>
              <a:gd name="connsiteX8" fmla="*/ 1357373 w 1419900"/>
              <a:gd name="connsiteY8" fmla="*/ 77652 h 369239"/>
              <a:gd name="connsiteX9" fmla="*/ 1286272 w 1419900"/>
              <a:gd name="connsiteY9" fmla="*/ 169192 h 369239"/>
              <a:gd name="connsiteX10" fmla="*/ 1220832 w 1419900"/>
              <a:gd name="connsiteY10" fmla="*/ 323531 h 369239"/>
              <a:gd name="connsiteX11" fmla="*/ 1214120 w 1419900"/>
              <a:gd name="connsiteY11" fmla="*/ 366356 h 369239"/>
              <a:gd name="connsiteX12" fmla="*/ 1419900 w 1419900"/>
              <a:gd name="connsiteY12" fmla="*/ 366356 h 369239"/>
              <a:gd name="connsiteX13" fmla="*/ 1419900 w 1419900"/>
              <a:gd name="connsiteY13" fmla="*/ 369239 h 369239"/>
              <a:gd name="connsiteX14" fmla="*/ 0 w 1419900"/>
              <a:gd name="connsiteY14" fmla="*/ 369239 h 369239"/>
              <a:gd name="connsiteX15" fmla="*/ 6712 w 1419900"/>
              <a:gd name="connsiteY15" fmla="*/ 326414 h 369239"/>
              <a:gd name="connsiteX16" fmla="*/ 72152 w 1419900"/>
              <a:gd name="connsiteY16" fmla="*/ 172075 h 369239"/>
              <a:gd name="connsiteX17" fmla="*/ 143253 w 1419900"/>
              <a:gd name="connsiteY17" fmla="*/ 80535 h 369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419900" h="369239">
                <a:moveTo>
                  <a:pt x="143253" y="80535"/>
                </a:moveTo>
                <a:cubicBezTo>
                  <a:pt x="168530" y="54528"/>
                  <a:pt x="194871" y="33333"/>
                  <a:pt x="220745" y="17868"/>
                </a:cubicBezTo>
                <a:lnTo>
                  <a:pt x="257146" y="0"/>
                </a:lnTo>
                <a:lnTo>
                  <a:pt x="354997" y="0"/>
                </a:lnTo>
                <a:lnTo>
                  <a:pt x="358115" y="1186"/>
                </a:lnTo>
                <a:lnTo>
                  <a:pt x="356211" y="0"/>
                </a:lnTo>
                <a:lnTo>
                  <a:pt x="1419900" y="0"/>
                </a:lnTo>
                <a:lnTo>
                  <a:pt x="1419900" y="27087"/>
                </a:lnTo>
                <a:lnTo>
                  <a:pt x="1357373" y="77652"/>
                </a:lnTo>
                <a:cubicBezTo>
                  <a:pt x="1332097" y="103660"/>
                  <a:pt x="1307885" y="134479"/>
                  <a:pt x="1286272" y="169192"/>
                </a:cubicBezTo>
                <a:cubicBezTo>
                  <a:pt x="1253851" y="221263"/>
                  <a:pt x="1231872" y="274712"/>
                  <a:pt x="1220832" y="323531"/>
                </a:cubicBezTo>
                <a:lnTo>
                  <a:pt x="1214120" y="366356"/>
                </a:lnTo>
                <a:lnTo>
                  <a:pt x="1419900" y="366356"/>
                </a:lnTo>
                <a:lnTo>
                  <a:pt x="1419900" y="369239"/>
                </a:lnTo>
                <a:lnTo>
                  <a:pt x="0" y="369239"/>
                </a:lnTo>
                <a:lnTo>
                  <a:pt x="6712" y="326414"/>
                </a:lnTo>
                <a:cubicBezTo>
                  <a:pt x="17752" y="277595"/>
                  <a:pt x="39731" y="224146"/>
                  <a:pt x="72152" y="172075"/>
                </a:cubicBezTo>
                <a:cubicBezTo>
                  <a:pt x="93765" y="137362"/>
                  <a:pt x="117977" y="106543"/>
                  <a:pt x="143253" y="80535"/>
                </a:cubicBezTo>
                <a:close/>
              </a:path>
            </a:pathLst>
          </a:custGeom>
          <a:solidFill>
            <a:srgbClr val="E1564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p:cNvSpPr/>
          <p:nvPr/>
        </p:nvSpPr>
        <p:spPr>
          <a:xfrm rot="19025533">
            <a:off x="3758827" y="2523546"/>
            <a:ext cx="1419900" cy="369239"/>
          </a:xfrm>
          <a:custGeom>
            <a:avLst/>
            <a:gdLst>
              <a:gd name="connsiteX0" fmla="*/ 143253 w 1419900"/>
              <a:gd name="connsiteY0" fmla="*/ 80535 h 369239"/>
              <a:gd name="connsiteX1" fmla="*/ 220745 w 1419900"/>
              <a:gd name="connsiteY1" fmla="*/ 17868 h 369239"/>
              <a:gd name="connsiteX2" fmla="*/ 257146 w 1419900"/>
              <a:gd name="connsiteY2" fmla="*/ 0 h 369239"/>
              <a:gd name="connsiteX3" fmla="*/ 354997 w 1419900"/>
              <a:gd name="connsiteY3" fmla="*/ 0 h 369239"/>
              <a:gd name="connsiteX4" fmla="*/ 358115 w 1419900"/>
              <a:gd name="connsiteY4" fmla="*/ 1186 h 369239"/>
              <a:gd name="connsiteX5" fmla="*/ 356211 w 1419900"/>
              <a:gd name="connsiteY5" fmla="*/ 0 h 369239"/>
              <a:gd name="connsiteX6" fmla="*/ 1419900 w 1419900"/>
              <a:gd name="connsiteY6" fmla="*/ 0 h 369239"/>
              <a:gd name="connsiteX7" fmla="*/ 1419900 w 1419900"/>
              <a:gd name="connsiteY7" fmla="*/ 27087 h 369239"/>
              <a:gd name="connsiteX8" fmla="*/ 1357373 w 1419900"/>
              <a:gd name="connsiteY8" fmla="*/ 77652 h 369239"/>
              <a:gd name="connsiteX9" fmla="*/ 1286272 w 1419900"/>
              <a:gd name="connsiteY9" fmla="*/ 169192 h 369239"/>
              <a:gd name="connsiteX10" fmla="*/ 1220832 w 1419900"/>
              <a:gd name="connsiteY10" fmla="*/ 323531 h 369239"/>
              <a:gd name="connsiteX11" fmla="*/ 1214120 w 1419900"/>
              <a:gd name="connsiteY11" fmla="*/ 366356 h 369239"/>
              <a:gd name="connsiteX12" fmla="*/ 1419900 w 1419900"/>
              <a:gd name="connsiteY12" fmla="*/ 366356 h 369239"/>
              <a:gd name="connsiteX13" fmla="*/ 1419900 w 1419900"/>
              <a:gd name="connsiteY13" fmla="*/ 369239 h 369239"/>
              <a:gd name="connsiteX14" fmla="*/ 0 w 1419900"/>
              <a:gd name="connsiteY14" fmla="*/ 369239 h 369239"/>
              <a:gd name="connsiteX15" fmla="*/ 6712 w 1419900"/>
              <a:gd name="connsiteY15" fmla="*/ 326414 h 369239"/>
              <a:gd name="connsiteX16" fmla="*/ 72152 w 1419900"/>
              <a:gd name="connsiteY16" fmla="*/ 172075 h 369239"/>
              <a:gd name="connsiteX17" fmla="*/ 143253 w 1419900"/>
              <a:gd name="connsiteY17" fmla="*/ 80535 h 369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419900" h="369239">
                <a:moveTo>
                  <a:pt x="143253" y="80535"/>
                </a:moveTo>
                <a:cubicBezTo>
                  <a:pt x="168530" y="54528"/>
                  <a:pt x="194871" y="33333"/>
                  <a:pt x="220745" y="17868"/>
                </a:cubicBezTo>
                <a:lnTo>
                  <a:pt x="257146" y="0"/>
                </a:lnTo>
                <a:lnTo>
                  <a:pt x="354997" y="0"/>
                </a:lnTo>
                <a:lnTo>
                  <a:pt x="358115" y="1186"/>
                </a:lnTo>
                <a:lnTo>
                  <a:pt x="356211" y="0"/>
                </a:lnTo>
                <a:lnTo>
                  <a:pt x="1419900" y="0"/>
                </a:lnTo>
                <a:lnTo>
                  <a:pt x="1419900" y="27087"/>
                </a:lnTo>
                <a:lnTo>
                  <a:pt x="1357373" y="77652"/>
                </a:lnTo>
                <a:cubicBezTo>
                  <a:pt x="1332097" y="103660"/>
                  <a:pt x="1307885" y="134479"/>
                  <a:pt x="1286272" y="169192"/>
                </a:cubicBezTo>
                <a:cubicBezTo>
                  <a:pt x="1253851" y="221263"/>
                  <a:pt x="1231872" y="274712"/>
                  <a:pt x="1220832" y="323531"/>
                </a:cubicBezTo>
                <a:lnTo>
                  <a:pt x="1214120" y="366356"/>
                </a:lnTo>
                <a:lnTo>
                  <a:pt x="1419900" y="366356"/>
                </a:lnTo>
                <a:lnTo>
                  <a:pt x="1419900" y="369239"/>
                </a:lnTo>
                <a:lnTo>
                  <a:pt x="0" y="369239"/>
                </a:lnTo>
                <a:lnTo>
                  <a:pt x="6712" y="326414"/>
                </a:lnTo>
                <a:cubicBezTo>
                  <a:pt x="17752" y="277595"/>
                  <a:pt x="39731" y="224146"/>
                  <a:pt x="72152" y="172075"/>
                </a:cubicBezTo>
                <a:cubicBezTo>
                  <a:pt x="93765" y="137362"/>
                  <a:pt x="117977" y="106543"/>
                  <a:pt x="143253" y="80535"/>
                </a:cubicBezTo>
                <a:close/>
              </a:path>
            </a:pathLst>
          </a:custGeom>
          <a:solidFill>
            <a:srgbClr val="39AEA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Rectangle 3"/>
          <p:cNvSpPr>
            <a:spLocks noChangeAspect="1"/>
          </p:cNvSpPr>
          <p:nvPr/>
        </p:nvSpPr>
        <p:spPr>
          <a:xfrm rot="2700000">
            <a:off x="4200832" y="2051782"/>
            <a:ext cx="3794760" cy="3794760"/>
          </a:xfrm>
          <a:prstGeom prst="rect">
            <a:avLst/>
          </a:prstGeom>
          <a:solidFill>
            <a:schemeClr val="bg2">
              <a:lumMod val="9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p:cNvSpPr/>
          <p:nvPr/>
        </p:nvSpPr>
        <p:spPr>
          <a:xfrm>
            <a:off x="6908455" y="1938337"/>
            <a:ext cx="1524000" cy="2632363"/>
          </a:xfrm>
          <a:custGeom>
            <a:avLst/>
            <a:gdLst>
              <a:gd name="connsiteX0" fmla="*/ 263235 w 1524000"/>
              <a:gd name="connsiteY0" fmla="*/ 0 h 2632363"/>
              <a:gd name="connsiteX1" fmla="*/ 1288469 w 1524000"/>
              <a:gd name="connsiteY1" fmla="*/ 1094509 h 2632363"/>
              <a:gd name="connsiteX2" fmla="*/ 1288470 w 1524000"/>
              <a:gd name="connsiteY2" fmla="*/ 1094509 h 2632363"/>
              <a:gd name="connsiteX3" fmla="*/ 1288470 w 1524000"/>
              <a:gd name="connsiteY3" fmla="*/ 1094510 h 2632363"/>
              <a:gd name="connsiteX4" fmla="*/ 1288470 w 1524000"/>
              <a:gd name="connsiteY4" fmla="*/ 1870363 h 2632363"/>
              <a:gd name="connsiteX5" fmla="*/ 1524000 w 1524000"/>
              <a:gd name="connsiteY5" fmla="*/ 1870363 h 2632363"/>
              <a:gd name="connsiteX6" fmla="*/ 762000 w 1524000"/>
              <a:gd name="connsiteY6" fmla="*/ 2632363 h 2632363"/>
              <a:gd name="connsiteX7" fmla="*/ 0 w 1524000"/>
              <a:gd name="connsiteY7" fmla="*/ 1870363 h 2632363"/>
              <a:gd name="connsiteX8" fmla="*/ 263235 w 1524000"/>
              <a:gd name="connsiteY8" fmla="*/ 1870363 h 2632363"/>
              <a:gd name="connsiteX9" fmla="*/ 263235 w 1524000"/>
              <a:gd name="connsiteY9" fmla="*/ 1094510 h 2632363"/>
              <a:gd name="connsiteX10" fmla="*/ 263235 w 1524000"/>
              <a:gd name="connsiteY10" fmla="*/ 1094509 h 2632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24000" h="2632363">
                <a:moveTo>
                  <a:pt x="263235" y="0"/>
                </a:moveTo>
                <a:lnTo>
                  <a:pt x="1288469" y="1094509"/>
                </a:lnTo>
                <a:lnTo>
                  <a:pt x="1288470" y="1094509"/>
                </a:lnTo>
                <a:lnTo>
                  <a:pt x="1288470" y="1094510"/>
                </a:lnTo>
                <a:lnTo>
                  <a:pt x="1288470" y="1870363"/>
                </a:lnTo>
                <a:lnTo>
                  <a:pt x="1524000" y="1870363"/>
                </a:lnTo>
                <a:lnTo>
                  <a:pt x="762000" y="2632363"/>
                </a:lnTo>
                <a:lnTo>
                  <a:pt x="0" y="1870363"/>
                </a:lnTo>
                <a:lnTo>
                  <a:pt x="263235" y="1870363"/>
                </a:lnTo>
                <a:lnTo>
                  <a:pt x="263235" y="1094510"/>
                </a:lnTo>
                <a:lnTo>
                  <a:pt x="263235" y="1094509"/>
                </a:lnTo>
                <a:close/>
              </a:path>
            </a:pathLst>
          </a:custGeom>
          <a:solidFill>
            <a:srgbClr val="FF7467"/>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p:cNvSpPr/>
          <p:nvPr/>
        </p:nvSpPr>
        <p:spPr>
          <a:xfrm rot="5400000">
            <a:off x="6059533" y="4257390"/>
            <a:ext cx="1524000" cy="2632363"/>
          </a:xfrm>
          <a:custGeom>
            <a:avLst/>
            <a:gdLst>
              <a:gd name="connsiteX0" fmla="*/ 263235 w 1524000"/>
              <a:gd name="connsiteY0" fmla="*/ 0 h 2632363"/>
              <a:gd name="connsiteX1" fmla="*/ 1288469 w 1524000"/>
              <a:gd name="connsiteY1" fmla="*/ 1094509 h 2632363"/>
              <a:gd name="connsiteX2" fmla="*/ 1288470 w 1524000"/>
              <a:gd name="connsiteY2" fmla="*/ 1094509 h 2632363"/>
              <a:gd name="connsiteX3" fmla="*/ 1288470 w 1524000"/>
              <a:gd name="connsiteY3" fmla="*/ 1094510 h 2632363"/>
              <a:gd name="connsiteX4" fmla="*/ 1288470 w 1524000"/>
              <a:gd name="connsiteY4" fmla="*/ 1870363 h 2632363"/>
              <a:gd name="connsiteX5" fmla="*/ 1524000 w 1524000"/>
              <a:gd name="connsiteY5" fmla="*/ 1870363 h 2632363"/>
              <a:gd name="connsiteX6" fmla="*/ 762000 w 1524000"/>
              <a:gd name="connsiteY6" fmla="*/ 2632363 h 2632363"/>
              <a:gd name="connsiteX7" fmla="*/ 0 w 1524000"/>
              <a:gd name="connsiteY7" fmla="*/ 1870363 h 2632363"/>
              <a:gd name="connsiteX8" fmla="*/ 263235 w 1524000"/>
              <a:gd name="connsiteY8" fmla="*/ 1870363 h 2632363"/>
              <a:gd name="connsiteX9" fmla="*/ 263235 w 1524000"/>
              <a:gd name="connsiteY9" fmla="*/ 1094510 h 2632363"/>
              <a:gd name="connsiteX10" fmla="*/ 263235 w 1524000"/>
              <a:gd name="connsiteY10" fmla="*/ 1094509 h 2632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24000" h="2632363">
                <a:moveTo>
                  <a:pt x="263235" y="0"/>
                </a:moveTo>
                <a:lnTo>
                  <a:pt x="1288469" y="1094509"/>
                </a:lnTo>
                <a:lnTo>
                  <a:pt x="1288470" y="1094509"/>
                </a:lnTo>
                <a:lnTo>
                  <a:pt x="1288470" y="1094510"/>
                </a:lnTo>
                <a:lnTo>
                  <a:pt x="1288470" y="1870363"/>
                </a:lnTo>
                <a:lnTo>
                  <a:pt x="1524000" y="1870363"/>
                </a:lnTo>
                <a:lnTo>
                  <a:pt x="762000" y="2632363"/>
                </a:lnTo>
                <a:lnTo>
                  <a:pt x="0" y="1870363"/>
                </a:lnTo>
                <a:lnTo>
                  <a:pt x="263235" y="1870363"/>
                </a:lnTo>
                <a:lnTo>
                  <a:pt x="263235" y="1094510"/>
                </a:lnTo>
                <a:lnTo>
                  <a:pt x="263235" y="1094509"/>
                </a:lnTo>
                <a:close/>
              </a:path>
            </a:pathLst>
          </a:custGeom>
          <a:solidFill>
            <a:srgbClr val="4CC8EC"/>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p:cNvSpPr/>
          <p:nvPr/>
        </p:nvSpPr>
        <p:spPr>
          <a:xfrm rot="10800000">
            <a:off x="3750865" y="3354843"/>
            <a:ext cx="1524000" cy="2632363"/>
          </a:xfrm>
          <a:custGeom>
            <a:avLst/>
            <a:gdLst>
              <a:gd name="connsiteX0" fmla="*/ 263235 w 1524000"/>
              <a:gd name="connsiteY0" fmla="*/ 0 h 2632363"/>
              <a:gd name="connsiteX1" fmla="*/ 1288469 w 1524000"/>
              <a:gd name="connsiteY1" fmla="*/ 1094509 h 2632363"/>
              <a:gd name="connsiteX2" fmla="*/ 1288470 w 1524000"/>
              <a:gd name="connsiteY2" fmla="*/ 1094509 h 2632363"/>
              <a:gd name="connsiteX3" fmla="*/ 1288470 w 1524000"/>
              <a:gd name="connsiteY3" fmla="*/ 1094510 h 2632363"/>
              <a:gd name="connsiteX4" fmla="*/ 1288470 w 1524000"/>
              <a:gd name="connsiteY4" fmla="*/ 1870363 h 2632363"/>
              <a:gd name="connsiteX5" fmla="*/ 1524000 w 1524000"/>
              <a:gd name="connsiteY5" fmla="*/ 1870363 h 2632363"/>
              <a:gd name="connsiteX6" fmla="*/ 762000 w 1524000"/>
              <a:gd name="connsiteY6" fmla="*/ 2632363 h 2632363"/>
              <a:gd name="connsiteX7" fmla="*/ 0 w 1524000"/>
              <a:gd name="connsiteY7" fmla="*/ 1870363 h 2632363"/>
              <a:gd name="connsiteX8" fmla="*/ 263235 w 1524000"/>
              <a:gd name="connsiteY8" fmla="*/ 1870363 h 2632363"/>
              <a:gd name="connsiteX9" fmla="*/ 263235 w 1524000"/>
              <a:gd name="connsiteY9" fmla="*/ 1094510 h 2632363"/>
              <a:gd name="connsiteX10" fmla="*/ 263235 w 1524000"/>
              <a:gd name="connsiteY10" fmla="*/ 1094509 h 2632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24000" h="2632363">
                <a:moveTo>
                  <a:pt x="263235" y="0"/>
                </a:moveTo>
                <a:lnTo>
                  <a:pt x="1288469" y="1094509"/>
                </a:lnTo>
                <a:lnTo>
                  <a:pt x="1288470" y="1094509"/>
                </a:lnTo>
                <a:lnTo>
                  <a:pt x="1288470" y="1094510"/>
                </a:lnTo>
                <a:lnTo>
                  <a:pt x="1288470" y="1870363"/>
                </a:lnTo>
                <a:lnTo>
                  <a:pt x="1524000" y="1870363"/>
                </a:lnTo>
                <a:lnTo>
                  <a:pt x="762000" y="2632363"/>
                </a:lnTo>
                <a:lnTo>
                  <a:pt x="0" y="1870363"/>
                </a:lnTo>
                <a:lnTo>
                  <a:pt x="263235" y="1870363"/>
                </a:lnTo>
                <a:lnTo>
                  <a:pt x="263235" y="1094510"/>
                </a:lnTo>
                <a:lnTo>
                  <a:pt x="263235" y="1094509"/>
                </a:lnTo>
                <a:close/>
              </a:path>
            </a:pathLst>
          </a:custGeom>
          <a:solidFill>
            <a:srgbClr val="F4C956"/>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p:cNvSpPr/>
          <p:nvPr/>
        </p:nvSpPr>
        <p:spPr>
          <a:xfrm rot="16200000">
            <a:off x="4594101" y="1030478"/>
            <a:ext cx="1524000" cy="2632363"/>
          </a:xfrm>
          <a:custGeom>
            <a:avLst/>
            <a:gdLst>
              <a:gd name="connsiteX0" fmla="*/ 263235 w 1524000"/>
              <a:gd name="connsiteY0" fmla="*/ 0 h 2632363"/>
              <a:gd name="connsiteX1" fmla="*/ 1288469 w 1524000"/>
              <a:gd name="connsiteY1" fmla="*/ 1094509 h 2632363"/>
              <a:gd name="connsiteX2" fmla="*/ 1288470 w 1524000"/>
              <a:gd name="connsiteY2" fmla="*/ 1094509 h 2632363"/>
              <a:gd name="connsiteX3" fmla="*/ 1288470 w 1524000"/>
              <a:gd name="connsiteY3" fmla="*/ 1094510 h 2632363"/>
              <a:gd name="connsiteX4" fmla="*/ 1288470 w 1524000"/>
              <a:gd name="connsiteY4" fmla="*/ 1870363 h 2632363"/>
              <a:gd name="connsiteX5" fmla="*/ 1524000 w 1524000"/>
              <a:gd name="connsiteY5" fmla="*/ 1870363 h 2632363"/>
              <a:gd name="connsiteX6" fmla="*/ 762000 w 1524000"/>
              <a:gd name="connsiteY6" fmla="*/ 2632363 h 2632363"/>
              <a:gd name="connsiteX7" fmla="*/ 0 w 1524000"/>
              <a:gd name="connsiteY7" fmla="*/ 1870363 h 2632363"/>
              <a:gd name="connsiteX8" fmla="*/ 263235 w 1524000"/>
              <a:gd name="connsiteY8" fmla="*/ 1870363 h 2632363"/>
              <a:gd name="connsiteX9" fmla="*/ 263235 w 1524000"/>
              <a:gd name="connsiteY9" fmla="*/ 1094510 h 2632363"/>
              <a:gd name="connsiteX10" fmla="*/ 263235 w 1524000"/>
              <a:gd name="connsiteY10" fmla="*/ 1094509 h 2632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24000" h="2632363">
                <a:moveTo>
                  <a:pt x="263235" y="0"/>
                </a:moveTo>
                <a:lnTo>
                  <a:pt x="1288469" y="1094509"/>
                </a:lnTo>
                <a:lnTo>
                  <a:pt x="1288470" y="1094509"/>
                </a:lnTo>
                <a:lnTo>
                  <a:pt x="1288470" y="1094510"/>
                </a:lnTo>
                <a:lnTo>
                  <a:pt x="1288470" y="1870363"/>
                </a:lnTo>
                <a:lnTo>
                  <a:pt x="1524000" y="1870363"/>
                </a:lnTo>
                <a:lnTo>
                  <a:pt x="762000" y="2632363"/>
                </a:lnTo>
                <a:lnTo>
                  <a:pt x="0" y="1870363"/>
                </a:lnTo>
                <a:lnTo>
                  <a:pt x="263235" y="1870363"/>
                </a:lnTo>
                <a:lnTo>
                  <a:pt x="263235" y="1094510"/>
                </a:lnTo>
                <a:lnTo>
                  <a:pt x="263235" y="1094509"/>
                </a:lnTo>
                <a:close/>
              </a:path>
            </a:pathLst>
          </a:custGeom>
          <a:solidFill>
            <a:srgbClr val="57CCC6"/>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p:cNvSpPr/>
          <p:nvPr/>
        </p:nvSpPr>
        <p:spPr>
          <a:xfrm>
            <a:off x="8432455" y="1487605"/>
            <a:ext cx="725193" cy="1621054"/>
          </a:xfrm>
          <a:custGeom>
            <a:avLst/>
            <a:gdLst>
              <a:gd name="connsiteX0" fmla="*/ 0 w 725193"/>
              <a:gd name="connsiteY0" fmla="*/ 0 h 1621054"/>
              <a:gd name="connsiteX1" fmla="*/ 45719 w 725193"/>
              <a:gd name="connsiteY1" fmla="*/ 0 h 1621054"/>
              <a:gd name="connsiteX2" fmla="*/ 45719 w 725193"/>
              <a:gd name="connsiteY2" fmla="*/ 392464 h 1621054"/>
              <a:gd name="connsiteX3" fmla="*/ 725193 w 725193"/>
              <a:gd name="connsiteY3" fmla="*/ 392464 h 1621054"/>
              <a:gd name="connsiteX4" fmla="*/ 725193 w 725193"/>
              <a:gd name="connsiteY4" fmla="*/ 438183 h 1621054"/>
              <a:gd name="connsiteX5" fmla="*/ 45719 w 725193"/>
              <a:gd name="connsiteY5" fmla="*/ 438183 h 1621054"/>
              <a:gd name="connsiteX6" fmla="*/ 45719 w 725193"/>
              <a:gd name="connsiteY6" fmla="*/ 1621054 h 1621054"/>
              <a:gd name="connsiteX7" fmla="*/ 0 w 725193"/>
              <a:gd name="connsiteY7" fmla="*/ 1621054 h 1621054"/>
              <a:gd name="connsiteX8" fmla="*/ 0 w 725193"/>
              <a:gd name="connsiteY8" fmla="*/ 438183 h 1621054"/>
              <a:gd name="connsiteX9" fmla="*/ 0 w 725193"/>
              <a:gd name="connsiteY9" fmla="*/ 392464 h 162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25193" h="1621054">
                <a:moveTo>
                  <a:pt x="0" y="0"/>
                </a:moveTo>
                <a:lnTo>
                  <a:pt x="45719" y="0"/>
                </a:lnTo>
                <a:lnTo>
                  <a:pt x="45719" y="392464"/>
                </a:lnTo>
                <a:lnTo>
                  <a:pt x="725193" y="392464"/>
                </a:lnTo>
                <a:lnTo>
                  <a:pt x="725193" y="438183"/>
                </a:lnTo>
                <a:lnTo>
                  <a:pt x="45719" y="438183"/>
                </a:lnTo>
                <a:lnTo>
                  <a:pt x="45719" y="1621054"/>
                </a:lnTo>
                <a:lnTo>
                  <a:pt x="0" y="1621054"/>
                </a:lnTo>
                <a:lnTo>
                  <a:pt x="0" y="438183"/>
                </a:lnTo>
                <a:lnTo>
                  <a:pt x="0" y="392464"/>
                </a:ln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p:cNvSpPr/>
          <p:nvPr/>
        </p:nvSpPr>
        <p:spPr>
          <a:xfrm>
            <a:off x="8432455" y="4709154"/>
            <a:ext cx="725193" cy="1621054"/>
          </a:xfrm>
          <a:custGeom>
            <a:avLst/>
            <a:gdLst>
              <a:gd name="connsiteX0" fmla="*/ 0 w 725193"/>
              <a:gd name="connsiteY0" fmla="*/ 0 h 1621054"/>
              <a:gd name="connsiteX1" fmla="*/ 45719 w 725193"/>
              <a:gd name="connsiteY1" fmla="*/ 0 h 1621054"/>
              <a:gd name="connsiteX2" fmla="*/ 45719 w 725193"/>
              <a:gd name="connsiteY2" fmla="*/ 392464 h 1621054"/>
              <a:gd name="connsiteX3" fmla="*/ 725193 w 725193"/>
              <a:gd name="connsiteY3" fmla="*/ 392464 h 1621054"/>
              <a:gd name="connsiteX4" fmla="*/ 725193 w 725193"/>
              <a:gd name="connsiteY4" fmla="*/ 438183 h 1621054"/>
              <a:gd name="connsiteX5" fmla="*/ 45719 w 725193"/>
              <a:gd name="connsiteY5" fmla="*/ 438183 h 1621054"/>
              <a:gd name="connsiteX6" fmla="*/ 45719 w 725193"/>
              <a:gd name="connsiteY6" fmla="*/ 1621054 h 1621054"/>
              <a:gd name="connsiteX7" fmla="*/ 0 w 725193"/>
              <a:gd name="connsiteY7" fmla="*/ 1621054 h 1621054"/>
              <a:gd name="connsiteX8" fmla="*/ 0 w 725193"/>
              <a:gd name="connsiteY8" fmla="*/ 438183 h 1621054"/>
              <a:gd name="connsiteX9" fmla="*/ 0 w 725193"/>
              <a:gd name="connsiteY9" fmla="*/ 392464 h 162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25193" h="1621054">
                <a:moveTo>
                  <a:pt x="0" y="0"/>
                </a:moveTo>
                <a:lnTo>
                  <a:pt x="45719" y="0"/>
                </a:lnTo>
                <a:lnTo>
                  <a:pt x="45719" y="392464"/>
                </a:lnTo>
                <a:lnTo>
                  <a:pt x="725193" y="392464"/>
                </a:lnTo>
                <a:lnTo>
                  <a:pt x="725193" y="438183"/>
                </a:lnTo>
                <a:lnTo>
                  <a:pt x="45719" y="438183"/>
                </a:lnTo>
                <a:lnTo>
                  <a:pt x="45719" y="1621054"/>
                </a:lnTo>
                <a:lnTo>
                  <a:pt x="0" y="1621054"/>
                </a:lnTo>
                <a:lnTo>
                  <a:pt x="0" y="438183"/>
                </a:lnTo>
                <a:lnTo>
                  <a:pt x="0" y="392464"/>
                </a:ln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p:cNvSpPr/>
          <p:nvPr/>
        </p:nvSpPr>
        <p:spPr>
          <a:xfrm flipH="1">
            <a:off x="3015123" y="1487605"/>
            <a:ext cx="725193" cy="1621054"/>
          </a:xfrm>
          <a:custGeom>
            <a:avLst/>
            <a:gdLst>
              <a:gd name="connsiteX0" fmla="*/ 0 w 725193"/>
              <a:gd name="connsiteY0" fmla="*/ 0 h 1621054"/>
              <a:gd name="connsiteX1" fmla="*/ 45719 w 725193"/>
              <a:gd name="connsiteY1" fmla="*/ 0 h 1621054"/>
              <a:gd name="connsiteX2" fmla="*/ 45719 w 725193"/>
              <a:gd name="connsiteY2" fmla="*/ 392464 h 1621054"/>
              <a:gd name="connsiteX3" fmla="*/ 725193 w 725193"/>
              <a:gd name="connsiteY3" fmla="*/ 392464 h 1621054"/>
              <a:gd name="connsiteX4" fmla="*/ 725193 w 725193"/>
              <a:gd name="connsiteY4" fmla="*/ 438183 h 1621054"/>
              <a:gd name="connsiteX5" fmla="*/ 45719 w 725193"/>
              <a:gd name="connsiteY5" fmla="*/ 438183 h 1621054"/>
              <a:gd name="connsiteX6" fmla="*/ 45719 w 725193"/>
              <a:gd name="connsiteY6" fmla="*/ 1621054 h 1621054"/>
              <a:gd name="connsiteX7" fmla="*/ 0 w 725193"/>
              <a:gd name="connsiteY7" fmla="*/ 1621054 h 1621054"/>
              <a:gd name="connsiteX8" fmla="*/ 0 w 725193"/>
              <a:gd name="connsiteY8" fmla="*/ 438183 h 1621054"/>
              <a:gd name="connsiteX9" fmla="*/ 0 w 725193"/>
              <a:gd name="connsiteY9" fmla="*/ 392464 h 162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25193" h="1621054">
                <a:moveTo>
                  <a:pt x="0" y="0"/>
                </a:moveTo>
                <a:lnTo>
                  <a:pt x="45719" y="0"/>
                </a:lnTo>
                <a:lnTo>
                  <a:pt x="45719" y="392464"/>
                </a:lnTo>
                <a:lnTo>
                  <a:pt x="725193" y="392464"/>
                </a:lnTo>
                <a:lnTo>
                  <a:pt x="725193" y="438183"/>
                </a:lnTo>
                <a:lnTo>
                  <a:pt x="45719" y="438183"/>
                </a:lnTo>
                <a:lnTo>
                  <a:pt x="45719" y="1621054"/>
                </a:lnTo>
                <a:lnTo>
                  <a:pt x="0" y="1621054"/>
                </a:lnTo>
                <a:lnTo>
                  <a:pt x="0" y="438183"/>
                </a:lnTo>
                <a:lnTo>
                  <a:pt x="0" y="392464"/>
                </a:lnTo>
                <a:close/>
              </a:path>
            </a:pathLst>
          </a:cu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p:cNvSpPr/>
          <p:nvPr/>
        </p:nvSpPr>
        <p:spPr>
          <a:xfrm flipH="1">
            <a:off x="2986720" y="4709154"/>
            <a:ext cx="725193" cy="1621054"/>
          </a:xfrm>
          <a:custGeom>
            <a:avLst/>
            <a:gdLst>
              <a:gd name="connsiteX0" fmla="*/ 0 w 725193"/>
              <a:gd name="connsiteY0" fmla="*/ 0 h 1621054"/>
              <a:gd name="connsiteX1" fmla="*/ 45719 w 725193"/>
              <a:gd name="connsiteY1" fmla="*/ 0 h 1621054"/>
              <a:gd name="connsiteX2" fmla="*/ 45719 w 725193"/>
              <a:gd name="connsiteY2" fmla="*/ 392464 h 1621054"/>
              <a:gd name="connsiteX3" fmla="*/ 725193 w 725193"/>
              <a:gd name="connsiteY3" fmla="*/ 392464 h 1621054"/>
              <a:gd name="connsiteX4" fmla="*/ 725193 w 725193"/>
              <a:gd name="connsiteY4" fmla="*/ 438183 h 1621054"/>
              <a:gd name="connsiteX5" fmla="*/ 45719 w 725193"/>
              <a:gd name="connsiteY5" fmla="*/ 438183 h 1621054"/>
              <a:gd name="connsiteX6" fmla="*/ 45719 w 725193"/>
              <a:gd name="connsiteY6" fmla="*/ 1621054 h 1621054"/>
              <a:gd name="connsiteX7" fmla="*/ 0 w 725193"/>
              <a:gd name="connsiteY7" fmla="*/ 1621054 h 1621054"/>
              <a:gd name="connsiteX8" fmla="*/ 0 w 725193"/>
              <a:gd name="connsiteY8" fmla="*/ 438183 h 1621054"/>
              <a:gd name="connsiteX9" fmla="*/ 0 w 725193"/>
              <a:gd name="connsiteY9" fmla="*/ 392464 h 162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25193" h="1621054">
                <a:moveTo>
                  <a:pt x="0" y="0"/>
                </a:moveTo>
                <a:lnTo>
                  <a:pt x="45719" y="0"/>
                </a:lnTo>
                <a:lnTo>
                  <a:pt x="45719" y="392464"/>
                </a:lnTo>
                <a:lnTo>
                  <a:pt x="725193" y="392464"/>
                </a:lnTo>
                <a:lnTo>
                  <a:pt x="725193" y="438183"/>
                </a:lnTo>
                <a:lnTo>
                  <a:pt x="45719" y="438183"/>
                </a:lnTo>
                <a:lnTo>
                  <a:pt x="45719" y="1621054"/>
                </a:lnTo>
                <a:lnTo>
                  <a:pt x="0" y="1621054"/>
                </a:lnTo>
                <a:lnTo>
                  <a:pt x="0" y="438183"/>
                </a:lnTo>
                <a:lnTo>
                  <a:pt x="0" y="392464"/>
                </a:ln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5" name="Group 58"/>
          <p:cNvGrpSpPr/>
          <p:nvPr/>
        </p:nvGrpSpPr>
        <p:grpSpPr>
          <a:xfrm>
            <a:off x="8686801" y="2048648"/>
            <a:ext cx="2743200" cy="1069068"/>
            <a:chOff x="7174423" y="1352592"/>
            <a:chExt cx="3103410" cy="801800"/>
          </a:xfrm>
        </p:grpSpPr>
        <p:sp>
          <p:nvSpPr>
            <p:cNvPr id="36" name="TextBox 35"/>
            <p:cNvSpPr txBox="1"/>
            <p:nvPr/>
          </p:nvSpPr>
          <p:spPr>
            <a:xfrm>
              <a:off x="7174423" y="1600395"/>
              <a:ext cx="3103410" cy="553997"/>
            </a:xfrm>
            <a:prstGeom prst="rect">
              <a:avLst/>
            </a:prstGeom>
            <a:noFill/>
          </p:spPr>
          <p:txBody>
            <a:bodyPr wrap="square" lIns="0" tIns="0" rIns="0" bIns="0"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37" name="Rectangle 36"/>
            <p:cNvSpPr/>
            <p:nvPr/>
          </p:nvSpPr>
          <p:spPr>
            <a:xfrm>
              <a:off x="7174424" y="1352592"/>
              <a:ext cx="1586880" cy="215492"/>
            </a:xfrm>
            <a:prstGeom prst="rect">
              <a:avLst/>
            </a:prstGeom>
          </p:spPr>
          <p:txBody>
            <a:bodyPr wrap="none" lIns="0" tIns="0" rIns="0" bIns="0">
              <a:spAutoFit/>
            </a:bodyPr>
            <a:lstStyle/>
            <a:p>
              <a:r>
                <a:rPr lang="en-US" sz="1867" b="1" dirty="0">
                  <a:solidFill>
                    <a:srgbClr val="FF7467"/>
                  </a:solidFill>
                </a:rPr>
                <a:t>Keyword Here</a:t>
              </a:r>
            </a:p>
          </p:txBody>
        </p:sp>
      </p:grpSp>
      <p:sp>
        <p:nvSpPr>
          <p:cNvPr id="38" name="Text Placeholder 3"/>
          <p:cNvSpPr txBox="1">
            <a:spLocks/>
          </p:cNvSpPr>
          <p:nvPr/>
        </p:nvSpPr>
        <p:spPr>
          <a:xfrm>
            <a:off x="8562833" y="1347749"/>
            <a:ext cx="484108" cy="57445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3733" dirty="0">
                <a:solidFill>
                  <a:schemeClr val="bg1"/>
                </a:solidFill>
              </a:rPr>
              <a:t>01</a:t>
            </a:r>
          </a:p>
        </p:txBody>
      </p:sp>
      <p:sp>
        <p:nvSpPr>
          <p:cNvPr id="40" name="TextBox 39"/>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41" name="Text Placeholder 3"/>
          <p:cNvSpPr txBox="1">
            <a:spLocks/>
          </p:cNvSpPr>
          <p:nvPr/>
        </p:nvSpPr>
        <p:spPr>
          <a:xfrm>
            <a:off x="3084964" y="1334100"/>
            <a:ext cx="484108" cy="57445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3733" dirty="0">
                <a:solidFill>
                  <a:schemeClr val="bg1"/>
                </a:solidFill>
              </a:rPr>
              <a:t>04</a:t>
            </a:r>
          </a:p>
        </p:txBody>
      </p:sp>
      <p:sp>
        <p:nvSpPr>
          <p:cNvPr id="42" name="Text Placeholder 3"/>
          <p:cNvSpPr txBox="1">
            <a:spLocks/>
          </p:cNvSpPr>
          <p:nvPr/>
        </p:nvSpPr>
        <p:spPr>
          <a:xfrm>
            <a:off x="8562834" y="4597321"/>
            <a:ext cx="484107" cy="57445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3733" dirty="0">
                <a:solidFill>
                  <a:schemeClr val="bg1"/>
                </a:solidFill>
              </a:rPr>
              <a:t>02</a:t>
            </a:r>
          </a:p>
        </p:txBody>
      </p:sp>
      <p:sp>
        <p:nvSpPr>
          <p:cNvPr id="43" name="Text Placeholder 3"/>
          <p:cNvSpPr txBox="1">
            <a:spLocks/>
          </p:cNvSpPr>
          <p:nvPr/>
        </p:nvSpPr>
        <p:spPr>
          <a:xfrm>
            <a:off x="3084964" y="4583672"/>
            <a:ext cx="484108" cy="57445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3733" dirty="0">
                <a:solidFill>
                  <a:schemeClr val="bg1"/>
                </a:solidFill>
              </a:rPr>
              <a:t>03</a:t>
            </a:r>
          </a:p>
        </p:txBody>
      </p:sp>
      <p:grpSp>
        <p:nvGrpSpPr>
          <p:cNvPr id="44" name="Group 58"/>
          <p:cNvGrpSpPr/>
          <p:nvPr/>
        </p:nvGrpSpPr>
        <p:grpSpPr>
          <a:xfrm>
            <a:off x="8725752" y="5296105"/>
            <a:ext cx="2743200" cy="1069068"/>
            <a:chOff x="7174423" y="1352592"/>
            <a:chExt cx="3103410" cy="801800"/>
          </a:xfrm>
        </p:grpSpPr>
        <p:sp>
          <p:nvSpPr>
            <p:cNvPr id="45" name="TextBox 44"/>
            <p:cNvSpPr txBox="1"/>
            <p:nvPr/>
          </p:nvSpPr>
          <p:spPr>
            <a:xfrm>
              <a:off x="7174423" y="1600395"/>
              <a:ext cx="3103410" cy="553997"/>
            </a:xfrm>
            <a:prstGeom prst="rect">
              <a:avLst/>
            </a:prstGeom>
            <a:noFill/>
          </p:spPr>
          <p:txBody>
            <a:bodyPr wrap="square" lIns="0" tIns="0" rIns="0" bIns="0"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46" name="Rectangle 45"/>
            <p:cNvSpPr/>
            <p:nvPr/>
          </p:nvSpPr>
          <p:spPr>
            <a:xfrm>
              <a:off x="7174424" y="1352592"/>
              <a:ext cx="1586880" cy="215492"/>
            </a:xfrm>
            <a:prstGeom prst="rect">
              <a:avLst/>
            </a:prstGeom>
          </p:spPr>
          <p:txBody>
            <a:bodyPr wrap="none" lIns="0" tIns="0" rIns="0" bIns="0">
              <a:spAutoFit/>
            </a:bodyPr>
            <a:lstStyle/>
            <a:p>
              <a:r>
                <a:rPr lang="en-US" sz="1867" b="1" dirty="0">
                  <a:solidFill>
                    <a:srgbClr val="4CC8EC"/>
                  </a:solidFill>
                </a:rPr>
                <a:t>Keyword Here</a:t>
              </a:r>
            </a:p>
          </p:txBody>
        </p:sp>
      </p:grpSp>
      <p:grpSp>
        <p:nvGrpSpPr>
          <p:cNvPr id="47" name="Group 58"/>
          <p:cNvGrpSpPr/>
          <p:nvPr/>
        </p:nvGrpSpPr>
        <p:grpSpPr>
          <a:xfrm>
            <a:off x="772281" y="2040291"/>
            <a:ext cx="2743200" cy="1065263"/>
            <a:chOff x="7174423" y="1355446"/>
            <a:chExt cx="3103410" cy="798946"/>
          </a:xfrm>
        </p:grpSpPr>
        <p:sp>
          <p:nvSpPr>
            <p:cNvPr id="48" name="TextBox 47"/>
            <p:cNvSpPr txBox="1"/>
            <p:nvPr/>
          </p:nvSpPr>
          <p:spPr>
            <a:xfrm>
              <a:off x="7174423" y="1600395"/>
              <a:ext cx="3103410" cy="553997"/>
            </a:xfrm>
            <a:prstGeom prst="rect">
              <a:avLst/>
            </a:prstGeom>
            <a:noFill/>
          </p:spPr>
          <p:txBody>
            <a:bodyPr wrap="square" lIns="0" tIns="0" rIns="0" bIns="0" rtlCol="0">
              <a:spAutoFit/>
            </a:bodyPr>
            <a:lstStyle/>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49" name="Rectangle 48"/>
            <p:cNvSpPr/>
            <p:nvPr/>
          </p:nvSpPr>
          <p:spPr>
            <a:xfrm>
              <a:off x="8670487" y="1355446"/>
              <a:ext cx="1586880" cy="215492"/>
            </a:xfrm>
            <a:prstGeom prst="rect">
              <a:avLst/>
            </a:prstGeom>
          </p:spPr>
          <p:txBody>
            <a:bodyPr wrap="none" lIns="0" tIns="0" rIns="0" bIns="0">
              <a:spAutoFit/>
            </a:bodyPr>
            <a:lstStyle/>
            <a:p>
              <a:pPr algn="r"/>
              <a:r>
                <a:rPr lang="en-US" sz="1867" b="1" dirty="0">
                  <a:solidFill>
                    <a:srgbClr val="57CCC6"/>
                  </a:solidFill>
                </a:rPr>
                <a:t>Keyword Here</a:t>
              </a:r>
            </a:p>
          </p:txBody>
        </p:sp>
      </p:grpSp>
      <p:grpSp>
        <p:nvGrpSpPr>
          <p:cNvPr id="50" name="Group 58"/>
          <p:cNvGrpSpPr/>
          <p:nvPr/>
        </p:nvGrpSpPr>
        <p:grpSpPr>
          <a:xfrm>
            <a:off x="733330" y="5264945"/>
            <a:ext cx="2743200" cy="1065263"/>
            <a:chOff x="7174423" y="1355446"/>
            <a:chExt cx="3103410" cy="798946"/>
          </a:xfrm>
        </p:grpSpPr>
        <p:sp>
          <p:nvSpPr>
            <p:cNvPr id="51" name="TextBox 50"/>
            <p:cNvSpPr txBox="1"/>
            <p:nvPr/>
          </p:nvSpPr>
          <p:spPr>
            <a:xfrm>
              <a:off x="7174423" y="1600395"/>
              <a:ext cx="3103410" cy="553997"/>
            </a:xfrm>
            <a:prstGeom prst="rect">
              <a:avLst/>
            </a:prstGeom>
            <a:noFill/>
          </p:spPr>
          <p:txBody>
            <a:bodyPr wrap="square" lIns="0" tIns="0" rIns="0" bIns="0" rtlCol="0">
              <a:spAutoFit/>
            </a:bodyPr>
            <a:lstStyle/>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52" name="Rectangle 51"/>
            <p:cNvSpPr/>
            <p:nvPr/>
          </p:nvSpPr>
          <p:spPr>
            <a:xfrm>
              <a:off x="8670487" y="1355446"/>
              <a:ext cx="1586880" cy="215492"/>
            </a:xfrm>
            <a:prstGeom prst="rect">
              <a:avLst/>
            </a:prstGeom>
          </p:spPr>
          <p:txBody>
            <a:bodyPr wrap="none" lIns="0" tIns="0" rIns="0" bIns="0">
              <a:spAutoFit/>
            </a:bodyPr>
            <a:lstStyle/>
            <a:p>
              <a:pPr algn="r"/>
              <a:r>
                <a:rPr lang="en-US" sz="1867" b="1" dirty="0">
                  <a:solidFill>
                    <a:srgbClr val="F4C956"/>
                  </a:solidFill>
                </a:rPr>
                <a:t>Keyword Here</a:t>
              </a:r>
            </a:p>
          </p:txBody>
        </p:sp>
      </p:grpSp>
      <p:grpSp>
        <p:nvGrpSpPr>
          <p:cNvPr id="53" name="Group 23"/>
          <p:cNvGrpSpPr>
            <a:grpSpLocks noChangeAspect="1"/>
          </p:cNvGrpSpPr>
          <p:nvPr/>
        </p:nvGrpSpPr>
        <p:grpSpPr>
          <a:xfrm>
            <a:off x="5665008" y="3543240"/>
            <a:ext cx="795529" cy="914400"/>
            <a:chOff x="7948613" y="2360612"/>
            <a:chExt cx="276225" cy="317500"/>
          </a:xfrm>
          <a:solidFill>
            <a:schemeClr val="accent5"/>
          </a:solidFill>
          <a:effectLst>
            <a:outerShdw blurRad="63500" sx="102000" sy="102000" algn="ctr" rotWithShape="0">
              <a:prstClr val="black">
                <a:alpha val="40000"/>
              </a:prstClr>
            </a:outerShdw>
          </a:effectLst>
        </p:grpSpPr>
        <p:sp>
          <p:nvSpPr>
            <p:cNvPr id="54" name="Freeform 272"/>
            <p:cNvSpPr>
              <a:spLocks noEditPoints="1"/>
            </p:cNvSpPr>
            <p:nvPr/>
          </p:nvSpPr>
          <p:spPr bwMode="auto">
            <a:xfrm>
              <a:off x="7948613" y="2360612"/>
              <a:ext cx="276225" cy="317500"/>
            </a:xfrm>
            <a:custGeom>
              <a:avLst/>
              <a:gdLst/>
              <a:ahLst/>
              <a:cxnLst>
                <a:cxn ang="0">
                  <a:pos x="80" y="89"/>
                </a:cxn>
                <a:cxn ang="0">
                  <a:pos x="38" y="89"/>
                </a:cxn>
                <a:cxn ang="0">
                  <a:pos x="25" y="34"/>
                </a:cxn>
                <a:cxn ang="0">
                  <a:pos x="79" y="19"/>
                </a:cxn>
                <a:cxn ang="0">
                  <a:pos x="80" y="19"/>
                </a:cxn>
                <a:cxn ang="0">
                  <a:pos x="80" y="19"/>
                </a:cxn>
                <a:cxn ang="0">
                  <a:pos x="95" y="34"/>
                </a:cxn>
                <a:cxn ang="0">
                  <a:pos x="80" y="89"/>
                </a:cxn>
                <a:cxn ang="0">
                  <a:pos x="119" y="118"/>
                </a:cxn>
                <a:cxn ang="0">
                  <a:pos x="101" y="87"/>
                </a:cxn>
                <a:cxn ang="0">
                  <a:pos x="108" y="82"/>
                </a:cxn>
                <a:cxn ang="0">
                  <a:pos x="108" y="68"/>
                </a:cxn>
                <a:cxn ang="0">
                  <a:pos x="115" y="55"/>
                </a:cxn>
                <a:cxn ang="0">
                  <a:pos x="108" y="41"/>
                </a:cxn>
                <a:cxn ang="0">
                  <a:pos x="108" y="26"/>
                </a:cxn>
                <a:cxn ang="0">
                  <a:pos x="95" y="19"/>
                </a:cxn>
                <a:cxn ang="0">
                  <a:pos x="88" y="6"/>
                </a:cxn>
                <a:cxn ang="0">
                  <a:pos x="73" y="7"/>
                </a:cxn>
                <a:cxn ang="0">
                  <a:pos x="60" y="0"/>
                </a:cxn>
                <a:cxn ang="0">
                  <a:pos x="47" y="8"/>
                </a:cxn>
                <a:cxn ang="0">
                  <a:pos x="32" y="6"/>
                </a:cxn>
                <a:cxn ang="0">
                  <a:pos x="25" y="19"/>
                </a:cxn>
                <a:cxn ang="0">
                  <a:pos x="12" y="26"/>
                </a:cxn>
                <a:cxn ang="0">
                  <a:pos x="12" y="41"/>
                </a:cxn>
                <a:cxn ang="0">
                  <a:pos x="4" y="55"/>
                </a:cxn>
                <a:cxn ang="0">
                  <a:pos x="12" y="67"/>
                </a:cxn>
                <a:cxn ang="0">
                  <a:pos x="11" y="82"/>
                </a:cxn>
                <a:cxn ang="0">
                  <a:pos x="18" y="86"/>
                </a:cxn>
                <a:cxn ang="0">
                  <a:pos x="19" y="87"/>
                </a:cxn>
                <a:cxn ang="0">
                  <a:pos x="1" y="118"/>
                </a:cxn>
                <a:cxn ang="0">
                  <a:pos x="3" y="122"/>
                </a:cxn>
                <a:cxn ang="0">
                  <a:pos x="16" y="123"/>
                </a:cxn>
                <a:cxn ang="0">
                  <a:pos x="23" y="127"/>
                </a:cxn>
                <a:cxn ang="0">
                  <a:pos x="29" y="137"/>
                </a:cxn>
                <a:cxn ang="0">
                  <a:pos x="34" y="137"/>
                </a:cxn>
                <a:cxn ang="0">
                  <a:pos x="52" y="105"/>
                </a:cxn>
                <a:cxn ang="0">
                  <a:pos x="53" y="105"/>
                </a:cxn>
                <a:cxn ang="0">
                  <a:pos x="60" y="109"/>
                </a:cxn>
                <a:cxn ang="0">
                  <a:pos x="67" y="105"/>
                </a:cxn>
                <a:cxn ang="0">
                  <a:pos x="68" y="105"/>
                </a:cxn>
                <a:cxn ang="0">
                  <a:pos x="86" y="137"/>
                </a:cxn>
                <a:cxn ang="0">
                  <a:pos x="91" y="137"/>
                </a:cxn>
                <a:cxn ang="0">
                  <a:pos x="97" y="127"/>
                </a:cxn>
                <a:cxn ang="0">
                  <a:pos x="104" y="123"/>
                </a:cxn>
                <a:cxn ang="0">
                  <a:pos x="117" y="122"/>
                </a:cxn>
                <a:cxn ang="0">
                  <a:pos x="119" y="118"/>
                </a:cxn>
              </a:cxnLst>
              <a:rect l="0" t="0" r="r" b="b"/>
              <a:pathLst>
                <a:path w="120" h="139">
                  <a:moveTo>
                    <a:pt x="80" y="89"/>
                  </a:moveTo>
                  <a:cubicBezTo>
                    <a:pt x="67" y="97"/>
                    <a:pt x="50" y="96"/>
                    <a:pt x="38" y="89"/>
                  </a:cubicBezTo>
                  <a:cubicBezTo>
                    <a:pt x="20" y="77"/>
                    <a:pt x="14" y="53"/>
                    <a:pt x="25" y="34"/>
                  </a:cubicBezTo>
                  <a:cubicBezTo>
                    <a:pt x="36" y="15"/>
                    <a:pt x="60" y="8"/>
                    <a:pt x="79" y="19"/>
                  </a:cubicBezTo>
                  <a:cubicBezTo>
                    <a:pt x="80" y="19"/>
                    <a:pt x="80" y="19"/>
                    <a:pt x="80" y="19"/>
                  </a:cubicBezTo>
                  <a:cubicBezTo>
                    <a:pt x="80" y="19"/>
                    <a:pt x="80" y="19"/>
                    <a:pt x="80" y="19"/>
                  </a:cubicBezTo>
                  <a:cubicBezTo>
                    <a:pt x="86" y="22"/>
                    <a:pt x="91" y="27"/>
                    <a:pt x="95" y="34"/>
                  </a:cubicBezTo>
                  <a:cubicBezTo>
                    <a:pt x="106" y="53"/>
                    <a:pt x="100" y="78"/>
                    <a:pt x="80" y="89"/>
                  </a:cubicBezTo>
                  <a:moveTo>
                    <a:pt x="119" y="118"/>
                  </a:moveTo>
                  <a:cubicBezTo>
                    <a:pt x="119" y="118"/>
                    <a:pt x="103" y="91"/>
                    <a:pt x="101" y="87"/>
                  </a:cubicBezTo>
                  <a:cubicBezTo>
                    <a:pt x="104" y="86"/>
                    <a:pt x="107" y="85"/>
                    <a:pt x="108" y="82"/>
                  </a:cubicBezTo>
                  <a:cubicBezTo>
                    <a:pt x="111" y="78"/>
                    <a:pt x="107" y="72"/>
                    <a:pt x="108" y="68"/>
                  </a:cubicBezTo>
                  <a:cubicBezTo>
                    <a:pt x="109" y="63"/>
                    <a:pt x="115" y="59"/>
                    <a:pt x="115" y="55"/>
                  </a:cubicBezTo>
                  <a:cubicBezTo>
                    <a:pt x="115" y="50"/>
                    <a:pt x="109" y="45"/>
                    <a:pt x="108" y="41"/>
                  </a:cubicBezTo>
                  <a:cubicBezTo>
                    <a:pt x="106" y="37"/>
                    <a:pt x="111" y="30"/>
                    <a:pt x="108" y="26"/>
                  </a:cubicBezTo>
                  <a:cubicBezTo>
                    <a:pt x="106" y="22"/>
                    <a:pt x="98" y="22"/>
                    <a:pt x="95" y="19"/>
                  </a:cubicBezTo>
                  <a:cubicBezTo>
                    <a:pt x="92" y="16"/>
                    <a:pt x="92" y="8"/>
                    <a:pt x="88" y="6"/>
                  </a:cubicBezTo>
                  <a:cubicBezTo>
                    <a:pt x="84" y="4"/>
                    <a:pt x="77" y="8"/>
                    <a:pt x="73" y="7"/>
                  </a:cubicBezTo>
                  <a:cubicBezTo>
                    <a:pt x="69" y="6"/>
                    <a:pt x="65" y="0"/>
                    <a:pt x="60" y="0"/>
                  </a:cubicBezTo>
                  <a:cubicBezTo>
                    <a:pt x="55" y="0"/>
                    <a:pt x="48" y="7"/>
                    <a:pt x="47" y="8"/>
                  </a:cubicBezTo>
                  <a:cubicBezTo>
                    <a:pt x="42" y="9"/>
                    <a:pt x="36" y="4"/>
                    <a:pt x="32" y="6"/>
                  </a:cubicBezTo>
                  <a:cubicBezTo>
                    <a:pt x="28" y="9"/>
                    <a:pt x="28" y="16"/>
                    <a:pt x="25" y="19"/>
                  </a:cubicBezTo>
                  <a:cubicBezTo>
                    <a:pt x="22" y="23"/>
                    <a:pt x="14" y="22"/>
                    <a:pt x="12" y="26"/>
                  </a:cubicBezTo>
                  <a:cubicBezTo>
                    <a:pt x="9" y="30"/>
                    <a:pt x="13" y="37"/>
                    <a:pt x="12" y="41"/>
                  </a:cubicBezTo>
                  <a:cubicBezTo>
                    <a:pt x="11" y="45"/>
                    <a:pt x="4" y="50"/>
                    <a:pt x="4" y="55"/>
                  </a:cubicBezTo>
                  <a:cubicBezTo>
                    <a:pt x="4" y="59"/>
                    <a:pt x="11" y="63"/>
                    <a:pt x="12" y="67"/>
                  </a:cubicBezTo>
                  <a:cubicBezTo>
                    <a:pt x="13" y="72"/>
                    <a:pt x="9" y="78"/>
                    <a:pt x="11" y="82"/>
                  </a:cubicBezTo>
                  <a:cubicBezTo>
                    <a:pt x="13" y="85"/>
                    <a:pt x="16" y="85"/>
                    <a:pt x="18" y="86"/>
                  </a:cubicBezTo>
                  <a:cubicBezTo>
                    <a:pt x="19" y="86"/>
                    <a:pt x="19" y="87"/>
                    <a:pt x="19" y="87"/>
                  </a:cubicBezTo>
                  <a:cubicBezTo>
                    <a:pt x="17" y="91"/>
                    <a:pt x="1" y="118"/>
                    <a:pt x="1" y="118"/>
                  </a:cubicBezTo>
                  <a:cubicBezTo>
                    <a:pt x="0" y="120"/>
                    <a:pt x="1" y="122"/>
                    <a:pt x="3" y="122"/>
                  </a:cubicBezTo>
                  <a:cubicBezTo>
                    <a:pt x="16" y="123"/>
                    <a:pt x="16" y="123"/>
                    <a:pt x="16" y="123"/>
                  </a:cubicBezTo>
                  <a:cubicBezTo>
                    <a:pt x="18" y="123"/>
                    <a:pt x="21" y="125"/>
                    <a:pt x="23" y="127"/>
                  </a:cubicBezTo>
                  <a:cubicBezTo>
                    <a:pt x="29" y="137"/>
                    <a:pt x="29" y="137"/>
                    <a:pt x="29" y="137"/>
                  </a:cubicBezTo>
                  <a:cubicBezTo>
                    <a:pt x="31" y="139"/>
                    <a:pt x="33" y="139"/>
                    <a:pt x="34" y="137"/>
                  </a:cubicBezTo>
                  <a:cubicBezTo>
                    <a:pt x="34" y="137"/>
                    <a:pt x="52" y="105"/>
                    <a:pt x="52" y="105"/>
                  </a:cubicBezTo>
                  <a:cubicBezTo>
                    <a:pt x="53" y="105"/>
                    <a:pt x="53" y="105"/>
                    <a:pt x="53" y="105"/>
                  </a:cubicBezTo>
                  <a:cubicBezTo>
                    <a:pt x="55" y="107"/>
                    <a:pt x="58" y="109"/>
                    <a:pt x="60" y="109"/>
                  </a:cubicBezTo>
                  <a:cubicBezTo>
                    <a:pt x="63" y="109"/>
                    <a:pt x="65" y="107"/>
                    <a:pt x="67" y="105"/>
                  </a:cubicBezTo>
                  <a:cubicBezTo>
                    <a:pt x="67" y="105"/>
                    <a:pt x="67" y="105"/>
                    <a:pt x="68" y="105"/>
                  </a:cubicBezTo>
                  <a:cubicBezTo>
                    <a:pt x="68" y="105"/>
                    <a:pt x="86" y="137"/>
                    <a:pt x="86" y="137"/>
                  </a:cubicBezTo>
                  <a:cubicBezTo>
                    <a:pt x="87" y="139"/>
                    <a:pt x="89" y="139"/>
                    <a:pt x="91" y="137"/>
                  </a:cubicBezTo>
                  <a:cubicBezTo>
                    <a:pt x="97" y="127"/>
                    <a:pt x="97" y="127"/>
                    <a:pt x="97" y="127"/>
                  </a:cubicBezTo>
                  <a:cubicBezTo>
                    <a:pt x="99" y="124"/>
                    <a:pt x="102" y="123"/>
                    <a:pt x="104" y="123"/>
                  </a:cubicBezTo>
                  <a:cubicBezTo>
                    <a:pt x="117" y="122"/>
                    <a:pt x="117" y="122"/>
                    <a:pt x="117" y="122"/>
                  </a:cubicBezTo>
                  <a:cubicBezTo>
                    <a:pt x="119" y="122"/>
                    <a:pt x="120" y="120"/>
                    <a:pt x="119" y="1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273"/>
            <p:cNvSpPr>
              <a:spLocks noEditPoints="1"/>
            </p:cNvSpPr>
            <p:nvPr/>
          </p:nvSpPr>
          <p:spPr bwMode="auto">
            <a:xfrm>
              <a:off x="7997825" y="2401887"/>
              <a:ext cx="177800" cy="171450"/>
            </a:xfrm>
            <a:custGeom>
              <a:avLst/>
              <a:gdLst/>
              <a:ahLst/>
              <a:cxnLst>
                <a:cxn ang="0">
                  <a:pos x="60" y="33"/>
                </a:cxn>
                <a:cxn ang="0">
                  <a:pos x="55" y="39"/>
                </a:cxn>
                <a:cxn ang="0">
                  <a:pos x="52" y="47"/>
                </a:cxn>
                <a:cxn ang="0">
                  <a:pos x="53" y="54"/>
                </a:cxn>
                <a:cxn ang="0">
                  <a:pos x="50" y="57"/>
                </a:cxn>
                <a:cxn ang="0">
                  <a:pos x="43" y="53"/>
                </a:cxn>
                <a:cxn ang="0">
                  <a:pos x="35" y="53"/>
                </a:cxn>
                <a:cxn ang="0">
                  <a:pos x="28" y="57"/>
                </a:cxn>
                <a:cxn ang="0">
                  <a:pos x="25" y="54"/>
                </a:cxn>
                <a:cxn ang="0">
                  <a:pos x="26" y="47"/>
                </a:cxn>
                <a:cxn ang="0">
                  <a:pos x="24" y="39"/>
                </a:cxn>
                <a:cxn ang="0">
                  <a:pos x="18" y="33"/>
                </a:cxn>
                <a:cxn ang="0">
                  <a:pos x="19" y="30"/>
                </a:cxn>
                <a:cxn ang="0">
                  <a:pos x="27" y="28"/>
                </a:cxn>
                <a:cxn ang="0">
                  <a:pos x="34" y="24"/>
                </a:cxn>
                <a:cxn ang="0">
                  <a:pos x="37" y="17"/>
                </a:cxn>
                <a:cxn ang="0">
                  <a:pos x="41" y="17"/>
                </a:cxn>
                <a:cxn ang="0">
                  <a:pos x="45" y="24"/>
                </a:cxn>
                <a:cxn ang="0">
                  <a:pos x="51" y="28"/>
                </a:cxn>
                <a:cxn ang="0">
                  <a:pos x="59" y="30"/>
                </a:cxn>
                <a:cxn ang="0">
                  <a:pos x="60" y="33"/>
                </a:cxn>
                <a:cxn ang="0">
                  <a:pos x="56" y="7"/>
                </a:cxn>
                <a:cxn ang="0">
                  <a:pos x="56" y="7"/>
                </a:cxn>
                <a:cxn ang="0">
                  <a:pos x="22" y="7"/>
                </a:cxn>
                <a:cxn ang="0">
                  <a:pos x="9" y="53"/>
                </a:cxn>
                <a:cxn ang="0">
                  <a:pos x="21" y="65"/>
                </a:cxn>
                <a:cxn ang="0">
                  <a:pos x="22" y="66"/>
                </a:cxn>
                <a:cxn ang="0">
                  <a:pos x="69" y="53"/>
                </a:cxn>
                <a:cxn ang="0">
                  <a:pos x="56" y="7"/>
                </a:cxn>
              </a:cxnLst>
              <a:rect l="0" t="0" r="r" b="b"/>
              <a:pathLst>
                <a:path w="78" h="75">
                  <a:moveTo>
                    <a:pt x="60" y="33"/>
                  </a:moveTo>
                  <a:cubicBezTo>
                    <a:pt x="55" y="39"/>
                    <a:pt x="55" y="39"/>
                    <a:pt x="55" y="39"/>
                  </a:cubicBezTo>
                  <a:cubicBezTo>
                    <a:pt x="53" y="41"/>
                    <a:pt x="52" y="44"/>
                    <a:pt x="52" y="47"/>
                  </a:cubicBezTo>
                  <a:cubicBezTo>
                    <a:pt x="53" y="54"/>
                    <a:pt x="53" y="54"/>
                    <a:pt x="53" y="54"/>
                  </a:cubicBezTo>
                  <a:cubicBezTo>
                    <a:pt x="54" y="57"/>
                    <a:pt x="52" y="58"/>
                    <a:pt x="50" y="57"/>
                  </a:cubicBezTo>
                  <a:cubicBezTo>
                    <a:pt x="43" y="53"/>
                    <a:pt x="43" y="53"/>
                    <a:pt x="43" y="53"/>
                  </a:cubicBezTo>
                  <a:cubicBezTo>
                    <a:pt x="41" y="52"/>
                    <a:pt x="37" y="52"/>
                    <a:pt x="35" y="53"/>
                  </a:cubicBezTo>
                  <a:cubicBezTo>
                    <a:pt x="28" y="57"/>
                    <a:pt x="28" y="57"/>
                    <a:pt x="28" y="57"/>
                  </a:cubicBezTo>
                  <a:cubicBezTo>
                    <a:pt x="26" y="58"/>
                    <a:pt x="24" y="57"/>
                    <a:pt x="25" y="54"/>
                  </a:cubicBezTo>
                  <a:cubicBezTo>
                    <a:pt x="26" y="47"/>
                    <a:pt x="26" y="47"/>
                    <a:pt x="26" y="47"/>
                  </a:cubicBezTo>
                  <a:cubicBezTo>
                    <a:pt x="27" y="44"/>
                    <a:pt x="26" y="41"/>
                    <a:pt x="24" y="39"/>
                  </a:cubicBezTo>
                  <a:cubicBezTo>
                    <a:pt x="18" y="33"/>
                    <a:pt x="18" y="33"/>
                    <a:pt x="18" y="33"/>
                  </a:cubicBezTo>
                  <a:cubicBezTo>
                    <a:pt x="16" y="32"/>
                    <a:pt x="17" y="30"/>
                    <a:pt x="19" y="30"/>
                  </a:cubicBezTo>
                  <a:cubicBezTo>
                    <a:pt x="27" y="28"/>
                    <a:pt x="27" y="28"/>
                    <a:pt x="27" y="28"/>
                  </a:cubicBezTo>
                  <a:cubicBezTo>
                    <a:pt x="30" y="28"/>
                    <a:pt x="33" y="26"/>
                    <a:pt x="34" y="24"/>
                  </a:cubicBezTo>
                  <a:cubicBezTo>
                    <a:pt x="37" y="17"/>
                    <a:pt x="37" y="17"/>
                    <a:pt x="37" y="17"/>
                  </a:cubicBezTo>
                  <a:cubicBezTo>
                    <a:pt x="38" y="14"/>
                    <a:pt x="40" y="14"/>
                    <a:pt x="41" y="17"/>
                  </a:cubicBezTo>
                  <a:cubicBezTo>
                    <a:pt x="45" y="24"/>
                    <a:pt x="45" y="24"/>
                    <a:pt x="45" y="24"/>
                  </a:cubicBezTo>
                  <a:cubicBezTo>
                    <a:pt x="46" y="26"/>
                    <a:pt x="49" y="28"/>
                    <a:pt x="51" y="28"/>
                  </a:cubicBezTo>
                  <a:cubicBezTo>
                    <a:pt x="59" y="30"/>
                    <a:pt x="59" y="30"/>
                    <a:pt x="59" y="30"/>
                  </a:cubicBezTo>
                  <a:cubicBezTo>
                    <a:pt x="62" y="30"/>
                    <a:pt x="62" y="32"/>
                    <a:pt x="60" y="33"/>
                  </a:cubicBezTo>
                  <a:moveTo>
                    <a:pt x="56" y="7"/>
                  </a:moveTo>
                  <a:cubicBezTo>
                    <a:pt x="56" y="7"/>
                    <a:pt x="56" y="7"/>
                    <a:pt x="56" y="7"/>
                  </a:cubicBezTo>
                  <a:cubicBezTo>
                    <a:pt x="46" y="1"/>
                    <a:pt x="33" y="0"/>
                    <a:pt x="22" y="7"/>
                  </a:cubicBezTo>
                  <a:cubicBezTo>
                    <a:pt x="5" y="16"/>
                    <a:pt x="0" y="37"/>
                    <a:pt x="9" y="53"/>
                  </a:cubicBezTo>
                  <a:cubicBezTo>
                    <a:pt x="12" y="58"/>
                    <a:pt x="16" y="62"/>
                    <a:pt x="21" y="65"/>
                  </a:cubicBezTo>
                  <a:cubicBezTo>
                    <a:pt x="21" y="65"/>
                    <a:pt x="21" y="66"/>
                    <a:pt x="22" y="66"/>
                  </a:cubicBezTo>
                  <a:cubicBezTo>
                    <a:pt x="38" y="75"/>
                    <a:pt x="59" y="70"/>
                    <a:pt x="69" y="53"/>
                  </a:cubicBezTo>
                  <a:cubicBezTo>
                    <a:pt x="78" y="37"/>
                    <a:pt x="73" y="16"/>
                    <a:pt x="56" y="7"/>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56" name="Freeform 370"/>
          <p:cNvSpPr>
            <a:spLocks noChangeAspect="1" noEditPoints="1"/>
          </p:cNvSpPr>
          <p:nvPr/>
        </p:nvSpPr>
        <p:spPr bwMode="auto">
          <a:xfrm>
            <a:off x="5157413" y="2083701"/>
            <a:ext cx="513975" cy="457200"/>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 name="Freeform 364"/>
          <p:cNvSpPr>
            <a:spLocks noChangeAspect="1" noEditPoints="1"/>
          </p:cNvSpPr>
          <p:nvPr/>
        </p:nvSpPr>
        <p:spPr bwMode="auto">
          <a:xfrm>
            <a:off x="7414672" y="3098139"/>
            <a:ext cx="494350" cy="457200"/>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 name="Freeform 381"/>
          <p:cNvSpPr>
            <a:spLocks noChangeAspect="1" noEditPoints="1"/>
          </p:cNvSpPr>
          <p:nvPr/>
        </p:nvSpPr>
        <p:spPr bwMode="auto">
          <a:xfrm>
            <a:off x="4291965" y="4238613"/>
            <a:ext cx="534982" cy="484632"/>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 name="Freeform 374"/>
          <p:cNvSpPr>
            <a:spLocks noChangeAspect="1" noEditPoints="1"/>
          </p:cNvSpPr>
          <p:nvPr/>
        </p:nvSpPr>
        <p:spPr bwMode="auto">
          <a:xfrm>
            <a:off x="6193538" y="5251043"/>
            <a:ext cx="502920" cy="540933"/>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39" name="Picture 38">
            <a:hlinkClick r:id="rId2"/>
            <a:extLst>
              <a:ext uri="{FF2B5EF4-FFF2-40B4-BE49-F238E27FC236}">
                <a16:creationId xmlns:a16="http://schemas.microsoft.com/office/drawing/2014/main" id="{3472BE0C-E414-46EA-A8C6-3548622E50D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223764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wipe(left)">
                                      <p:cBhvr>
                                        <p:cTn id="7" dur="500"/>
                                        <p:tgtEl>
                                          <p:spTgt spid="40"/>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animEffect transition="in" filter="fade">
                                      <p:cBhvr>
                                        <p:cTn id="13" dur="500"/>
                                        <p:tgtEl>
                                          <p:spTgt spid="4"/>
                                        </p:tgtEl>
                                      </p:cBhvr>
                                    </p:animEffect>
                                  </p:childTnLst>
                                </p:cTn>
                              </p:par>
                              <p:par>
                                <p:cTn id="14" presetID="53" presetClass="entr" presetSubtype="16" fill="hold" nodeType="withEffect">
                                  <p:stCondLst>
                                    <p:cond delay="0"/>
                                  </p:stCondLst>
                                  <p:childTnLst>
                                    <p:set>
                                      <p:cBhvr>
                                        <p:cTn id="15" dur="1" fill="hold">
                                          <p:stCondLst>
                                            <p:cond delay="0"/>
                                          </p:stCondLst>
                                        </p:cTn>
                                        <p:tgtEl>
                                          <p:spTgt spid="53"/>
                                        </p:tgtEl>
                                        <p:attrNameLst>
                                          <p:attrName>style.visibility</p:attrName>
                                        </p:attrNameLst>
                                      </p:cBhvr>
                                      <p:to>
                                        <p:strVal val="visible"/>
                                      </p:to>
                                    </p:set>
                                    <p:anim calcmode="lin" valueType="num">
                                      <p:cBhvr>
                                        <p:cTn id="16" dur="500" fill="hold"/>
                                        <p:tgtEl>
                                          <p:spTgt spid="53"/>
                                        </p:tgtEl>
                                        <p:attrNameLst>
                                          <p:attrName>ppt_w</p:attrName>
                                        </p:attrNameLst>
                                      </p:cBhvr>
                                      <p:tavLst>
                                        <p:tav tm="0">
                                          <p:val>
                                            <p:fltVal val="0"/>
                                          </p:val>
                                        </p:tav>
                                        <p:tav tm="100000">
                                          <p:val>
                                            <p:strVal val="#ppt_w"/>
                                          </p:val>
                                        </p:tav>
                                      </p:tavLst>
                                    </p:anim>
                                    <p:anim calcmode="lin" valueType="num">
                                      <p:cBhvr>
                                        <p:cTn id="17" dur="500" fill="hold"/>
                                        <p:tgtEl>
                                          <p:spTgt spid="53"/>
                                        </p:tgtEl>
                                        <p:attrNameLst>
                                          <p:attrName>ppt_h</p:attrName>
                                        </p:attrNameLst>
                                      </p:cBhvr>
                                      <p:tavLst>
                                        <p:tav tm="0">
                                          <p:val>
                                            <p:fltVal val="0"/>
                                          </p:val>
                                        </p:tav>
                                        <p:tav tm="100000">
                                          <p:val>
                                            <p:strVal val="#ppt_h"/>
                                          </p:val>
                                        </p:tav>
                                      </p:tavLst>
                                    </p:anim>
                                    <p:animEffect transition="in" filter="fade">
                                      <p:cBhvr>
                                        <p:cTn id="18" dur="500"/>
                                        <p:tgtEl>
                                          <p:spTgt spid="53"/>
                                        </p:tgtEl>
                                      </p:cBhvr>
                                    </p:animEffect>
                                  </p:childTnLst>
                                </p:cTn>
                              </p:par>
                            </p:childTnLst>
                          </p:cTn>
                        </p:par>
                        <p:par>
                          <p:cTn id="19" fill="hold">
                            <p:stCondLst>
                              <p:cond delay="1000"/>
                            </p:stCondLst>
                            <p:childTnLst>
                              <p:par>
                                <p:cTn id="20" presetID="18" presetClass="entr" presetSubtype="3" fill="hold" grpId="0" nodeType="after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strips(upRight)">
                                      <p:cBhvr>
                                        <p:cTn id="22" dur="250"/>
                                        <p:tgtEl>
                                          <p:spTgt spid="13"/>
                                        </p:tgtEl>
                                      </p:cBhvr>
                                    </p:animEffect>
                                  </p:childTnLst>
                                </p:cTn>
                              </p:par>
                            </p:childTnLst>
                          </p:cTn>
                        </p:par>
                        <p:par>
                          <p:cTn id="23" fill="hold">
                            <p:stCondLst>
                              <p:cond delay="1250"/>
                            </p:stCondLst>
                            <p:childTnLst>
                              <p:par>
                                <p:cTn id="24" presetID="22" presetClass="entr" presetSubtype="1" fill="hold" grpId="0" nodeType="after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wipe(up)">
                                      <p:cBhvr>
                                        <p:cTn id="26" dur="750"/>
                                        <p:tgtEl>
                                          <p:spTgt spid="10"/>
                                        </p:tgtEl>
                                      </p:cBhvr>
                                    </p:animEffect>
                                  </p:childTnLst>
                                </p:cTn>
                              </p:par>
                            </p:childTnLst>
                          </p:cTn>
                        </p:par>
                        <p:par>
                          <p:cTn id="27" fill="hold">
                            <p:stCondLst>
                              <p:cond delay="2000"/>
                            </p:stCondLst>
                            <p:childTnLst>
                              <p:par>
                                <p:cTn id="28" presetID="53" presetClass="entr" presetSubtype="16" fill="hold" grpId="0" nodeType="afterEffect">
                                  <p:stCondLst>
                                    <p:cond delay="0"/>
                                  </p:stCondLst>
                                  <p:childTnLst>
                                    <p:set>
                                      <p:cBhvr>
                                        <p:cTn id="29" dur="1" fill="hold">
                                          <p:stCondLst>
                                            <p:cond delay="0"/>
                                          </p:stCondLst>
                                        </p:cTn>
                                        <p:tgtEl>
                                          <p:spTgt spid="57"/>
                                        </p:tgtEl>
                                        <p:attrNameLst>
                                          <p:attrName>style.visibility</p:attrName>
                                        </p:attrNameLst>
                                      </p:cBhvr>
                                      <p:to>
                                        <p:strVal val="visible"/>
                                      </p:to>
                                    </p:set>
                                    <p:anim calcmode="lin" valueType="num">
                                      <p:cBhvr>
                                        <p:cTn id="30" dur="500" fill="hold"/>
                                        <p:tgtEl>
                                          <p:spTgt spid="57"/>
                                        </p:tgtEl>
                                        <p:attrNameLst>
                                          <p:attrName>ppt_w</p:attrName>
                                        </p:attrNameLst>
                                      </p:cBhvr>
                                      <p:tavLst>
                                        <p:tav tm="0">
                                          <p:val>
                                            <p:fltVal val="0"/>
                                          </p:val>
                                        </p:tav>
                                        <p:tav tm="100000">
                                          <p:val>
                                            <p:strVal val="#ppt_w"/>
                                          </p:val>
                                        </p:tav>
                                      </p:tavLst>
                                    </p:anim>
                                    <p:anim calcmode="lin" valueType="num">
                                      <p:cBhvr>
                                        <p:cTn id="31" dur="500" fill="hold"/>
                                        <p:tgtEl>
                                          <p:spTgt spid="57"/>
                                        </p:tgtEl>
                                        <p:attrNameLst>
                                          <p:attrName>ppt_h</p:attrName>
                                        </p:attrNameLst>
                                      </p:cBhvr>
                                      <p:tavLst>
                                        <p:tav tm="0">
                                          <p:val>
                                            <p:fltVal val="0"/>
                                          </p:val>
                                        </p:tav>
                                        <p:tav tm="100000">
                                          <p:val>
                                            <p:strVal val="#ppt_h"/>
                                          </p:val>
                                        </p:tav>
                                      </p:tavLst>
                                    </p:anim>
                                    <p:animEffect transition="in" filter="fade">
                                      <p:cBhvr>
                                        <p:cTn id="32" dur="500"/>
                                        <p:tgtEl>
                                          <p:spTgt spid="57"/>
                                        </p:tgtEl>
                                      </p:cBhvr>
                                    </p:animEffect>
                                  </p:childTnLst>
                                </p:cTn>
                              </p:par>
                            </p:childTnLst>
                          </p:cTn>
                        </p:par>
                        <p:par>
                          <p:cTn id="33" fill="hold">
                            <p:stCondLst>
                              <p:cond delay="2500"/>
                            </p:stCondLst>
                            <p:childTnLst>
                              <p:par>
                                <p:cTn id="34" presetID="42" presetClass="entr" presetSubtype="0" fill="hold" grpId="0" nodeType="afterEffect">
                                  <p:stCondLst>
                                    <p:cond delay="0"/>
                                  </p:stCondLst>
                                  <p:childTnLst>
                                    <p:set>
                                      <p:cBhvr>
                                        <p:cTn id="35" dur="1" fill="hold">
                                          <p:stCondLst>
                                            <p:cond delay="0"/>
                                          </p:stCondLst>
                                        </p:cTn>
                                        <p:tgtEl>
                                          <p:spTgt spid="31"/>
                                        </p:tgtEl>
                                        <p:attrNameLst>
                                          <p:attrName>style.visibility</p:attrName>
                                        </p:attrNameLst>
                                      </p:cBhvr>
                                      <p:to>
                                        <p:strVal val="visible"/>
                                      </p:to>
                                    </p:set>
                                    <p:animEffect transition="in" filter="fade">
                                      <p:cBhvr>
                                        <p:cTn id="36" dur="1000"/>
                                        <p:tgtEl>
                                          <p:spTgt spid="31"/>
                                        </p:tgtEl>
                                      </p:cBhvr>
                                    </p:animEffect>
                                    <p:anim calcmode="lin" valueType="num">
                                      <p:cBhvr>
                                        <p:cTn id="37" dur="1000" fill="hold"/>
                                        <p:tgtEl>
                                          <p:spTgt spid="31"/>
                                        </p:tgtEl>
                                        <p:attrNameLst>
                                          <p:attrName>ppt_x</p:attrName>
                                        </p:attrNameLst>
                                      </p:cBhvr>
                                      <p:tavLst>
                                        <p:tav tm="0">
                                          <p:val>
                                            <p:strVal val="#ppt_x"/>
                                          </p:val>
                                        </p:tav>
                                        <p:tav tm="100000">
                                          <p:val>
                                            <p:strVal val="#ppt_x"/>
                                          </p:val>
                                        </p:tav>
                                      </p:tavLst>
                                    </p:anim>
                                    <p:anim calcmode="lin" valueType="num">
                                      <p:cBhvr>
                                        <p:cTn id="38" dur="1000" fill="hold"/>
                                        <p:tgtEl>
                                          <p:spTgt spid="31"/>
                                        </p:tgtEl>
                                        <p:attrNameLst>
                                          <p:attrName>ppt_y</p:attrName>
                                        </p:attrNameLst>
                                      </p:cBhvr>
                                      <p:tavLst>
                                        <p:tav tm="0">
                                          <p:val>
                                            <p:strVal val="#ppt_y+.1"/>
                                          </p:val>
                                        </p:tav>
                                        <p:tav tm="100000">
                                          <p:val>
                                            <p:strVal val="#ppt_y"/>
                                          </p:val>
                                        </p:tav>
                                      </p:tavLst>
                                    </p:anim>
                                  </p:childTnLst>
                                </p:cTn>
                              </p:par>
                            </p:childTnLst>
                          </p:cTn>
                        </p:par>
                        <p:par>
                          <p:cTn id="39" fill="hold">
                            <p:stCondLst>
                              <p:cond delay="3500"/>
                            </p:stCondLst>
                            <p:childTnLst>
                              <p:par>
                                <p:cTn id="40" presetID="42" presetClass="entr" presetSubtype="0" fill="hold" grpId="0" nodeType="afterEffect">
                                  <p:stCondLst>
                                    <p:cond delay="0"/>
                                  </p:stCondLst>
                                  <p:childTnLst>
                                    <p:set>
                                      <p:cBhvr>
                                        <p:cTn id="41" dur="1" fill="hold">
                                          <p:stCondLst>
                                            <p:cond delay="0"/>
                                          </p:stCondLst>
                                        </p:cTn>
                                        <p:tgtEl>
                                          <p:spTgt spid="38"/>
                                        </p:tgtEl>
                                        <p:attrNameLst>
                                          <p:attrName>style.visibility</p:attrName>
                                        </p:attrNameLst>
                                      </p:cBhvr>
                                      <p:to>
                                        <p:strVal val="visible"/>
                                      </p:to>
                                    </p:set>
                                    <p:animEffect transition="in" filter="fade">
                                      <p:cBhvr>
                                        <p:cTn id="42" dur="1000"/>
                                        <p:tgtEl>
                                          <p:spTgt spid="38"/>
                                        </p:tgtEl>
                                      </p:cBhvr>
                                    </p:animEffect>
                                    <p:anim calcmode="lin" valueType="num">
                                      <p:cBhvr>
                                        <p:cTn id="43" dur="1000" fill="hold"/>
                                        <p:tgtEl>
                                          <p:spTgt spid="38"/>
                                        </p:tgtEl>
                                        <p:attrNameLst>
                                          <p:attrName>ppt_x</p:attrName>
                                        </p:attrNameLst>
                                      </p:cBhvr>
                                      <p:tavLst>
                                        <p:tav tm="0">
                                          <p:val>
                                            <p:strVal val="#ppt_x"/>
                                          </p:val>
                                        </p:tav>
                                        <p:tav tm="100000">
                                          <p:val>
                                            <p:strVal val="#ppt_x"/>
                                          </p:val>
                                        </p:tav>
                                      </p:tavLst>
                                    </p:anim>
                                    <p:anim calcmode="lin" valueType="num">
                                      <p:cBhvr>
                                        <p:cTn id="44" dur="1000" fill="hold"/>
                                        <p:tgtEl>
                                          <p:spTgt spid="38"/>
                                        </p:tgtEl>
                                        <p:attrNameLst>
                                          <p:attrName>ppt_y</p:attrName>
                                        </p:attrNameLst>
                                      </p:cBhvr>
                                      <p:tavLst>
                                        <p:tav tm="0">
                                          <p:val>
                                            <p:strVal val="#ppt_y+.1"/>
                                          </p:val>
                                        </p:tav>
                                        <p:tav tm="100000">
                                          <p:val>
                                            <p:strVal val="#ppt_y"/>
                                          </p:val>
                                        </p:tav>
                                      </p:tavLst>
                                    </p:anim>
                                  </p:childTnLst>
                                </p:cTn>
                              </p:par>
                            </p:childTnLst>
                          </p:cTn>
                        </p:par>
                        <p:par>
                          <p:cTn id="45" fill="hold">
                            <p:stCondLst>
                              <p:cond delay="4500"/>
                            </p:stCondLst>
                            <p:childTnLst>
                              <p:par>
                                <p:cTn id="46" presetID="2" presetClass="entr" presetSubtype="2" fill="hold" nodeType="afterEffect">
                                  <p:stCondLst>
                                    <p:cond delay="0"/>
                                  </p:stCondLst>
                                  <p:childTnLst>
                                    <p:set>
                                      <p:cBhvr>
                                        <p:cTn id="47" dur="1" fill="hold">
                                          <p:stCondLst>
                                            <p:cond delay="0"/>
                                          </p:stCondLst>
                                        </p:cTn>
                                        <p:tgtEl>
                                          <p:spTgt spid="35"/>
                                        </p:tgtEl>
                                        <p:attrNameLst>
                                          <p:attrName>style.visibility</p:attrName>
                                        </p:attrNameLst>
                                      </p:cBhvr>
                                      <p:to>
                                        <p:strVal val="visible"/>
                                      </p:to>
                                    </p:set>
                                    <p:anim calcmode="lin" valueType="num">
                                      <p:cBhvr additive="base">
                                        <p:cTn id="48" dur="500" fill="hold"/>
                                        <p:tgtEl>
                                          <p:spTgt spid="35"/>
                                        </p:tgtEl>
                                        <p:attrNameLst>
                                          <p:attrName>ppt_x</p:attrName>
                                        </p:attrNameLst>
                                      </p:cBhvr>
                                      <p:tavLst>
                                        <p:tav tm="0">
                                          <p:val>
                                            <p:strVal val="1+#ppt_w/2"/>
                                          </p:val>
                                        </p:tav>
                                        <p:tav tm="100000">
                                          <p:val>
                                            <p:strVal val="#ppt_x"/>
                                          </p:val>
                                        </p:tav>
                                      </p:tavLst>
                                    </p:anim>
                                    <p:anim calcmode="lin" valueType="num">
                                      <p:cBhvr additive="base">
                                        <p:cTn id="49" dur="500" fill="hold"/>
                                        <p:tgtEl>
                                          <p:spTgt spid="35"/>
                                        </p:tgtEl>
                                        <p:attrNameLst>
                                          <p:attrName>ppt_y</p:attrName>
                                        </p:attrNameLst>
                                      </p:cBhvr>
                                      <p:tavLst>
                                        <p:tav tm="0">
                                          <p:val>
                                            <p:strVal val="#ppt_y"/>
                                          </p:val>
                                        </p:tav>
                                        <p:tav tm="100000">
                                          <p:val>
                                            <p:strVal val="#ppt_y"/>
                                          </p:val>
                                        </p:tav>
                                      </p:tavLst>
                                    </p:anim>
                                  </p:childTnLst>
                                </p:cTn>
                              </p:par>
                            </p:childTnLst>
                          </p:cTn>
                        </p:par>
                        <p:par>
                          <p:cTn id="50" fill="hold">
                            <p:stCondLst>
                              <p:cond delay="5000"/>
                            </p:stCondLst>
                            <p:childTnLst>
                              <p:par>
                                <p:cTn id="51" presetID="18" presetClass="entr" presetSubtype="6" fill="hold" grpId="0" nodeType="afterEffect">
                                  <p:stCondLst>
                                    <p:cond delay="0"/>
                                  </p:stCondLst>
                                  <p:childTnLst>
                                    <p:set>
                                      <p:cBhvr>
                                        <p:cTn id="52" dur="1" fill="hold">
                                          <p:stCondLst>
                                            <p:cond delay="0"/>
                                          </p:stCondLst>
                                        </p:cTn>
                                        <p:tgtEl>
                                          <p:spTgt spid="18"/>
                                        </p:tgtEl>
                                        <p:attrNameLst>
                                          <p:attrName>style.visibility</p:attrName>
                                        </p:attrNameLst>
                                      </p:cBhvr>
                                      <p:to>
                                        <p:strVal val="visible"/>
                                      </p:to>
                                    </p:set>
                                    <p:animEffect transition="in" filter="strips(downRight)">
                                      <p:cBhvr>
                                        <p:cTn id="53" dur="250"/>
                                        <p:tgtEl>
                                          <p:spTgt spid="18"/>
                                        </p:tgtEl>
                                      </p:cBhvr>
                                    </p:animEffect>
                                  </p:childTnLst>
                                </p:cTn>
                              </p:par>
                            </p:childTnLst>
                          </p:cTn>
                        </p:par>
                        <p:par>
                          <p:cTn id="54" fill="hold">
                            <p:stCondLst>
                              <p:cond delay="5250"/>
                            </p:stCondLst>
                            <p:childTnLst>
                              <p:par>
                                <p:cTn id="55" presetID="22" presetClass="entr" presetSubtype="2" fill="hold" grpId="0" nodeType="afterEffect">
                                  <p:stCondLst>
                                    <p:cond delay="0"/>
                                  </p:stCondLst>
                                  <p:childTnLst>
                                    <p:set>
                                      <p:cBhvr>
                                        <p:cTn id="56" dur="1" fill="hold">
                                          <p:stCondLst>
                                            <p:cond delay="0"/>
                                          </p:stCondLst>
                                        </p:cTn>
                                        <p:tgtEl>
                                          <p:spTgt spid="19"/>
                                        </p:tgtEl>
                                        <p:attrNameLst>
                                          <p:attrName>style.visibility</p:attrName>
                                        </p:attrNameLst>
                                      </p:cBhvr>
                                      <p:to>
                                        <p:strVal val="visible"/>
                                      </p:to>
                                    </p:set>
                                    <p:animEffect transition="in" filter="wipe(right)">
                                      <p:cBhvr>
                                        <p:cTn id="57" dur="750"/>
                                        <p:tgtEl>
                                          <p:spTgt spid="19"/>
                                        </p:tgtEl>
                                      </p:cBhvr>
                                    </p:animEffect>
                                  </p:childTnLst>
                                </p:cTn>
                              </p:par>
                            </p:childTnLst>
                          </p:cTn>
                        </p:par>
                        <p:par>
                          <p:cTn id="58" fill="hold">
                            <p:stCondLst>
                              <p:cond delay="6000"/>
                            </p:stCondLst>
                            <p:childTnLst>
                              <p:par>
                                <p:cTn id="59" presetID="53" presetClass="entr" presetSubtype="16" fill="hold" grpId="0" nodeType="afterEffect">
                                  <p:stCondLst>
                                    <p:cond delay="0"/>
                                  </p:stCondLst>
                                  <p:childTnLst>
                                    <p:set>
                                      <p:cBhvr>
                                        <p:cTn id="60" dur="1" fill="hold">
                                          <p:stCondLst>
                                            <p:cond delay="0"/>
                                          </p:stCondLst>
                                        </p:cTn>
                                        <p:tgtEl>
                                          <p:spTgt spid="59"/>
                                        </p:tgtEl>
                                        <p:attrNameLst>
                                          <p:attrName>style.visibility</p:attrName>
                                        </p:attrNameLst>
                                      </p:cBhvr>
                                      <p:to>
                                        <p:strVal val="visible"/>
                                      </p:to>
                                    </p:set>
                                    <p:anim calcmode="lin" valueType="num">
                                      <p:cBhvr>
                                        <p:cTn id="61" dur="500" fill="hold"/>
                                        <p:tgtEl>
                                          <p:spTgt spid="59"/>
                                        </p:tgtEl>
                                        <p:attrNameLst>
                                          <p:attrName>ppt_w</p:attrName>
                                        </p:attrNameLst>
                                      </p:cBhvr>
                                      <p:tavLst>
                                        <p:tav tm="0">
                                          <p:val>
                                            <p:fltVal val="0"/>
                                          </p:val>
                                        </p:tav>
                                        <p:tav tm="100000">
                                          <p:val>
                                            <p:strVal val="#ppt_w"/>
                                          </p:val>
                                        </p:tav>
                                      </p:tavLst>
                                    </p:anim>
                                    <p:anim calcmode="lin" valueType="num">
                                      <p:cBhvr>
                                        <p:cTn id="62" dur="500" fill="hold"/>
                                        <p:tgtEl>
                                          <p:spTgt spid="59"/>
                                        </p:tgtEl>
                                        <p:attrNameLst>
                                          <p:attrName>ppt_h</p:attrName>
                                        </p:attrNameLst>
                                      </p:cBhvr>
                                      <p:tavLst>
                                        <p:tav tm="0">
                                          <p:val>
                                            <p:fltVal val="0"/>
                                          </p:val>
                                        </p:tav>
                                        <p:tav tm="100000">
                                          <p:val>
                                            <p:strVal val="#ppt_h"/>
                                          </p:val>
                                        </p:tav>
                                      </p:tavLst>
                                    </p:anim>
                                    <p:animEffect transition="in" filter="fade">
                                      <p:cBhvr>
                                        <p:cTn id="63" dur="500"/>
                                        <p:tgtEl>
                                          <p:spTgt spid="59"/>
                                        </p:tgtEl>
                                      </p:cBhvr>
                                    </p:animEffect>
                                  </p:childTnLst>
                                </p:cTn>
                              </p:par>
                            </p:childTnLst>
                          </p:cTn>
                        </p:par>
                        <p:par>
                          <p:cTn id="64" fill="hold">
                            <p:stCondLst>
                              <p:cond delay="6500"/>
                            </p:stCondLst>
                            <p:childTnLst>
                              <p:par>
                                <p:cTn id="65" presetID="42" presetClass="entr" presetSubtype="0" fill="hold" grpId="0" nodeType="afterEffect">
                                  <p:stCondLst>
                                    <p:cond delay="0"/>
                                  </p:stCondLst>
                                  <p:childTnLst>
                                    <p:set>
                                      <p:cBhvr>
                                        <p:cTn id="66" dur="1" fill="hold">
                                          <p:stCondLst>
                                            <p:cond delay="0"/>
                                          </p:stCondLst>
                                        </p:cTn>
                                        <p:tgtEl>
                                          <p:spTgt spid="32"/>
                                        </p:tgtEl>
                                        <p:attrNameLst>
                                          <p:attrName>style.visibility</p:attrName>
                                        </p:attrNameLst>
                                      </p:cBhvr>
                                      <p:to>
                                        <p:strVal val="visible"/>
                                      </p:to>
                                    </p:set>
                                    <p:animEffect transition="in" filter="fade">
                                      <p:cBhvr>
                                        <p:cTn id="67" dur="1000"/>
                                        <p:tgtEl>
                                          <p:spTgt spid="32"/>
                                        </p:tgtEl>
                                      </p:cBhvr>
                                    </p:animEffect>
                                    <p:anim calcmode="lin" valueType="num">
                                      <p:cBhvr>
                                        <p:cTn id="68" dur="1000" fill="hold"/>
                                        <p:tgtEl>
                                          <p:spTgt spid="32"/>
                                        </p:tgtEl>
                                        <p:attrNameLst>
                                          <p:attrName>ppt_x</p:attrName>
                                        </p:attrNameLst>
                                      </p:cBhvr>
                                      <p:tavLst>
                                        <p:tav tm="0">
                                          <p:val>
                                            <p:strVal val="#ppt_x"/>
                                          </p:val>
                                        </p:tav>
                                        <p:tav tm="100000">
                                          <p:val>
                                            <p:strVal val="#ppt_x"/>
                                          </p:val>
                                        </p:tav>
                                      </p:tavLst>
                                    </p:anim>
                                    <p:anim calcmode="lin" valueType="num">
                                      <p:cBhvr>
                                        <p:cTn id="69" dur="1000" fill="hold"/>
                                        <p:tgtEl>
                                          <p:spTgt spid="32"/>
                                        </p:tgtEl>
                                        <p:attrNameLst>
                                          <p:attrName>ppt_y</p:attrName>
                                        </p:attrNameLst>
                                      </p:cBhvr>
                                      <p:tavLst>
                                        <p:tav tm="0">
                                          <p:val>
                                            <p:strVal val="#ppt_y+.1"/>
                                          </p:val>
                                        </p:tav>
                                        <p:tav tm="100000">
                                          <p:val>
                                            <p:strVal val="#ppt_y"/>
                                          </p:val>
                                        </p:tav>
                                      </p:tavLst>
                                    </p:anim>
                                  </p:childTnLst>
                                </p:cTn>
                              </p:par>
                            </p:childTnLst>
                          </p:cTn>
                        </p:par>
                        <p:par>
                          <p:cTn id="70" fill="hold">
                            <p:stCondLst>
                              <p:cond delay="7500"/>
                            </p:stCondLst>
                            <p:childTnLst>
                              <p:par>
                                <p:cTn id="71" presetID="42" presetClass="entr" presetSubtype="0" fill="hold" grpId="0" nodeType="afterEffect">
                                  <p:stCondLst>
                                    <p:cond delay="0"/>
                                  </p:stCondLst>
                                  <p:childTnLst>
                                    <p:set>
                                      <p:cBhvr>
                                        <p:cTn id="72" dur="1" fill="hold">
                                          <p:stCondLst>
                                            <p:cond delay="0"/>
                                          </p:stCondLst>
                                        </p:cTn>
                                        <p:tgtEl>
                                          <p:spTgt spid="42"/>
                                        </p:tgtEl>
                                        <p:attrNameLst>
                                          <p:attrName>style.visibility</p:attrName>
                                        </p:attrNameLst>
                                      </p:cBhvr>
                                      <p:to>
                                        <p:strVal val="visible"/>
                                      </p:to>
                                    </p:set>
                                    <p:animEffect transition="in" filter="fade">
                                      <p:cBhvr>
                                        <p:cTn id="73" dur="1000"/>
                                        <p:tgtEl>
                                          <p:spTgt spid="42"/>
                                        </p:tgtEl>
                                      </p:cBhvr>
                                    </p:animEffect>
                                    <p:anim calcmode="lin" valueType="num">
                                      <p:cBhvr>
                                        <p:cTn id="74" dur="1000" fill="hold"/>
                                        <p:tgtEl>
                                          <p:spTgt spid="42"/>
                                        </p:tgtEl>
                                        <p:attrNameLst>
                                          <p:attrName>ppt_x</p:attrName>
                                        </p:attrNameLst>
                                      </p:cBhvr>
                                      <p:tavLst>
                                        <p:tav tm="0">
                                          <p:val>
                                            <p:strVal val="#ppt_x"/>
                                          </p:val>
                                        </p:tav>
                                        <p:tav tm="100000">
                                          <p:val>
                                            <p:strVal val="#ppt_x"/>
                                          </p:val>
                                        </p:tav>
                                      </p:tavLst>
                                    </p:anim>
                                    <p:anim calcmode="lin" valueType="num">
                                      <p:cBhvr>
                                        <p:cTn id="75" dur="1000" fill="hold"/>
                                        <p:tgtEl>
                                          <p:spTgt spid="42"/>
                                        </p:tgtEl>
                                        <p:attrNameLst>
                                          <p:attrName>ppt_y</p:attrName>
                                        </p:attrNameLst>
                                      </p:cBhvr>
                                      <p:tavLst>
                                        <p:tav tm="0">
                                          <p:val>
                                            <p:strVal val="#ppt_y+.1"/>
                                          </p:val>
                                        </p:tav>
                                        <p:tav tm="100000">
                                          <p:val>
                                            <p:strVal val="#ppt_y"/>
                                          </p:val>
                                        </p:tav>
                                      </p:tavLst>
                                    </p:anim>
                                  </p:childTnLst>
                                </p:cTn>
                              </p:par>
                            </p:childTnLst>
                          </p:cTn>
                        </p:par>
                        <p:par>
                          <p:cTn id="76" fill="hold">
                            <p:stCondLst>
                              <p:cond delay="8500"/>
                            </p:stCondLst>
                            <p:childTnLst>
                              <p:par>
                                <p:cTn id="77" presetID="2" presetClass="entr" presetSubtype="2" fill="hold" nodeType="afterEffect">
                                  <p:stCondLst>
                                    <p:cond delay="0"/>
                                  </p:stCondLst>
                                  <p:childTnLst>
                                    <p:set>
                                      <p:cBhvr>
                                        <p:cTn id="78" dur="1" fill="hold">
                                          <p:stCondLst>
                                            <p:cond delay="0"/>
                                          </p:stCondLst>
                                        </p:cTn>
                                        <p:tgtEl>
                                          <p:spTgt spid="44"/>
                                        </p:tgtEl>
                                        <p:attrNameLst>
                                          <p:attrName>style.visibility</p:attrName>
                                        </p:attrNameLst>
                                      </p:cBhvr>
                                      <p:to>
                                        <p:strVal val="visible"/>
                                      </p:to>
                                    </p:set>
                                    <p:anim calcmode="lin" valueType="num">
                                      <p:cBhvr additive="base">
                                        <p:cTn id="79" dur="500" fill="hold"/>
                                        <p:tgtEl>
                                          <p:spTgt spid="44"/>
                                        </p:tgtEl>
                                        <p:attrNameLst>
                                          <p:attrName>ppt_x</p:attrName>
                                        </p:attrNameLst>
                                      </p:cBhvr>
                                      <p:tavLst>
                                        <p:tav tm="0">
                                          <p:val>
                                            <p:strVal val="1+#ppt_w/2"/>
                                          </p:val>
                                        </p:tav>
                                        <p:tav tm="100000">
                                          <p:val>
                                            <p:strVal val="#ppt_x"/>
                                          </p:val>
                                        </p:tav>
                                      </p:tavLst>
                                    </p:anim>
                                    <p:anim calcmode="lin" valueType="num">
                                      <p:cBhvr additive="base">
                                        <p:cTn id="80" dur="500" fill="hold"/>
                                        <p:tgtEl>
                                          <p:spTgt spid="44"/>
                                        </p:tgtEl>
                                        <p:attrNameLst>
                                          <p:attrName>ppt_y</p:attrName>
                                        </p:attrNameLst>
                                      </p:cBhvr>
                                      <p:tavLst>
                                        <p:tav tm="0">
                                          <p:val>
                                            <p:strVal val="#ppt_y"/>
                                          </p:val>
                                        </p:tav>
                                        <p:tav tm="100000">
                                          <p:val>
                                            <p:strVal val="#ppt_y"/>
                                          </p:val>
                                        </p:tav>
                                      </p:tavLst>
                                    </p:anim>
                                  </p:childTnLst>
                                </p:cTn>
                              </p:par>
                            </p:childTnLst>
                          </p:cTn>
                        </p:par>
                        <p:par>
                          <p:cTn id="81" fill="hold">
                            <p:stCondLst>
                              <p:cond delay="9000"/>
                            </p:stCondLst>
                            <p:childTnLst>
                              <p:par>
                                <p:cTn id="82" presetID="18" presetClass="entr" presetSubtype="12" fill="hold" grpId="0" nodeType="afterEffect">
                                  <p:stCondLst>
                                    <p:cond delay="0"/>
                                  </p:stCondLst>
                                  <p:childTnLst>
                                    <p:set>
                                      <p:cBhvr>
                                        <p:cTn id="83" dur="1" fill="hold">
                                          <p:stCondLst>
                                            <p:cond delay="0"/>
                                          </p:stCondLst>
                                        </p:cTn>
                                        <p:tgtEl>
                                          <p:spTgt spid="21"/>
                                        </p:tgtEl>
                                        <p:attrNameLst>
                                          <p:attrName>style.visibility</p:attrName>
                                        </p:attrNameLst>
                                      </p:cBhvr>
                                      <p:to>
                                        <p:strVal val="visible"/>
                                      </p:to>
                                    </p:set>
                                    <p:animEffect transition="in" filter="strips(downLeft)">
                                      <p:cBhvr>
                                        <p:cTn id="84" dur="250"/>
                                        <p:tgtEl>
                                          <p:spTgt spid="21"/>
                                        </p:tgtEl>
                                      </p:cBhvr>
                                    </p:animEffect>
                                  </p:childTnLst>
                                </p:cTn>
                              </p:par>
                            </p:childTnLst>
                          </p:cTn>
                        </p:par>
                        <p:par>
                          <p:cTn id="85" fill="hold">
                            <p:stCondLst>
                              <p:cond delay="9250"/>
                            </p:stCondLst>
                            <p:childTnLst>
                              <p:par>
                                <p:cTn id="86" presetID="22" presetClass="entr" presetSubtype="4" fill="hold" grpId="0" nodeType="afterEffect">
                                  <p:stCondLst>
                                    <p:cond delay="0"/>
                                  </p:stCondLst>
                                  <p:childTnLst>
                                    <p:set>
                                      <p:cBhvr>
                                        <p:cTn id="87" dur="1" fill="hold">
                                          <p:stCondLst>
                                            <p:cond delay="0"/>
                                          </p:stCondLst>
                                        </p:cTn>
                                        <p:tgtEl>
                                          <p:spTgt spid="22"/>
                                        </p:tgtEl>
                                        <p:attrNameLst>
                                          <p:attrName>style.visibility</p:attrName>
                                        </p:attrNameLst>
                                      </p:cBhvr>
                                      <p:to>
                                        <p:strVal val="visible"/>
                                      </p:to>
                                    </p:set>
                                    <p:animEffect transition="in" filter="wipe(down)">
                                      <p:cBhvr>
                                        <p:cTn id="88" dur="750"/>
                                        <p:tgtEl>
                                          <p:spTgt spid="22"/>
                                        </p:tgtEl>
                                      </p:cBhvr>
                                    </p:animEffect>
                                  </p:childTnLst>
                                </p:cTn>
                              </p:par>
                            </p:childTnLst>
                          </p:cTn>
                        </p:par>
                        <p:par>
                          <p:cTn id="89" fill="hold">
                            <p:stCondLst>
                              <p:cond delay="10000"/>
                            </p:stCondLst>
                            <p:childTnLst>
                              <p:par>
                                <p:cTn id="90" presetID="53" presetClass="entr" presetSubtype="16" fill="hold" grpId="0" nodeType="afterEffect">
                                  <p:stCondLst>
                                    <p:cond delay="0"/>
                                  </p:stCondLst>
                                  <p:childTnLst>
                                    <p:set>
                                      <p:cBhvr>
                                        <p:cTn id="91" dur="1" fill="hold">
                                          <p:stCondLst>
                                            <p:cond delay="0"/>
                                          </p:stCondLst>
                                        </p:cTn>
                                        <p:tgtEl>
                                          <p:spTgt spid="58"/>
                                        </p:tgtEl>
                                        <p:attrNameLst>
                                          <p:attrName>style.visibility</p:attrName>
                                        </p:attrNameLst>
                                      </p:cBhvr>
                                      <p:to>
                                        <p:strVal val="visible"/>
                                      </p:to>
                                    </p:set>
                                    <p:anim calcmode="lin" valueType="num">
                                      <p:cBhvr>
                                        <p:cTn id="92" dur="500" fill="hold"/>
                                        <p:tgtEl>
                                          <p:spTgt spid="58"/>
                                        </p:tgtEl>
                                        <p:attrNameLst>
                                          <p:attrName>ppt_w</p:attrName>
                                        </p:attrNameLst>
                                      </p:cBhvr>
                                      <p:tavLst>
                                        <p:tav tm="0">
                                          <p:val>
                                            <p:fltVal val="0"/>
                                          </p:val>
                                        </p:tav>
                                        <p:tav tm="100000">
                                          <p:val>
                                            <p:strVal val="#ppt_w"/>
                                          </p:val>
                                        </p:tav>
                                      </p:tavLst>
                                    </p:anim>
                                    <p:anim calcmode="lin" valueType="num">
                                      <p:cBhvr>
                                        <p:cTn id="93" dur="500" fill="hold"/>
                                        <p:tgtEl>
                                          <p:spTgt spid="58"/>
                                        </p:tgtEl>
                                        <p:attrNameLst>
                                          <p:attrName>ppt_h</p:attrName>
                                        </p:attrNameLst>
                                      </p:cBhvr>
                                      <p:tavLst>
                                        <p:tav tm="0">
                                          <p:val>
                                            <p:fltVal val="0"/>
                                          </p:val>
                                        </p:tav>
                                        <p:tav tm="100000">
                                          <p:val>
                                            <p:strVal val="#ppt_h"/>
                                          </p:val>
                                        </p:tav>
                                      </p:tavLst>
                                    </p:anim>
                                    <p:animEffect transition="in" filter="fade">
                                      <p:cBhvr>
                                        <p:cTn id="94" dur="500"/>
                                        <p:tgtEl>
                                          <p:spTgt spid="58"/>
                                        </p:tgtEl>
                                      </p:cBhvr>
                                    </p:animEffect>
                                  </p:childTnLst>
                                </p:cTn>
                              </p:par>
                            </p:childTnLst>
                          </p:cTn>
                        </p:par>
                        <p:par>
                          <p:cTn id="95" fill="hold">
                            <p:stCondLst>
                              <p:cond delay="10500"/>
                            </p:stCondLst>
                            <p:childTnLst>
                              <p:par>
                                <p:cTn id="96" presetID="42" presetClass="entr" presetSubtype="0" fill="hold" grpId="0" nodeType="afterEffect">
                                  <p:stCondLst>
                                    <p:cond delay="0"/>
                                  </p:stCondLst>
                                  <p:childTnLst>
                                    <p:set>
                                      <p:cBhvr>
                                        <p:cTn id="97" dur="1" fill="hold">
                                          <p:stCondLst>
                                            <p:cond delay="0"/>
                                          </p:stCondLst>
                                        </p:cTn>
                                        <p:tgtEl>
                                          <p:spTgt spid="34"/>
                                        </p:tgtEl>
                                        <p:attrNameLst>
                                          <p:attrName>style.visibility</p:attrName>
                                        </p:attrNameLst>
                                      </p:cBhvr>
                                      <p:to>
                                        <p:strVal val="visible"/>
                                      </p:to>
                                    </p:set>
                                    <p:animEffect transition="in" filter="fade">
                                      <p:cBhvr>
                                        <p:cTn id="98" dur="1000"/>
                                        <p:tgtEl>
                                          <p:spTgt spid="34"/>
                                        </p:tgtEl>
                                      </p:cBhvr>
                                    </p:animEffect>
                                    <p:anim calcmode="lin" valueType="num">
                                      <p:cBhvr>
                                        <p:cTn id="99" dur="1000" fill="hold"/>
                                        <p:tgtEl>
                                          <p:spTgt spid="34"/>
                                        </p:tgtEl>
                                        <p:attrNameLst>
                                          <p:attrName>ppt_x</p:attrName>
                                        </p:attrNameLst>
                                      </p:cBhvr>
                                      <p:tavLst>
                                        <p:tav tm="0">
                                          <p:val>
                                            <p:strVal val="#ppt_x"/>
                                          </p:val>
                                        </p:tav>
                                        <p:tav tm="100000">
                                          <p:val>
                                            <p:strVal val="#ppt_x"/>
                                          </p:val>
                                        </p:tav>
                                      </p:tavLst>
                                    </p:anim>
                                    <p:anim calcmode="lin" valueType="num">
                                      <p:cBhvr>
                                        <p:cTn id="100" dur="1000" fill="hold"/>
                                        <p:tgtEl>
                                          <p:spTgt spid="34"/>
                                        </p:tgtEl>
                                        <p:attrNameLst>
                                          <p:attrName>ppt_y</p:attrName>
                                        </p:attrNameLst>
                                      </p:cBhvr>
                                      <p:tavLst>
                                        <p:tav tm="0">
                                          <p:val>
                                            <p:strVal val="#ppt_y+.1"/>
                                          </p:val>
                                        </p:tav>
                                        <p:tav tm="100000">
                                          <p:val>
                                            <p:strVal val="#ppt_y"/>
                                          </p:val>
                                        </p:tav>
                                      </p:tavLst>
                                    </p:anim>
                                  </p:childTnLst>
                                </p:cTn>
                              </p:par>
                            </p:childTnLst>
                          </p:cTn>
                        </p:par>
                        <p:par>
                          <p:cTn id="101" fill="hold">
                            <p:stCondLst>
                              <p:cond delay="11500"/>
                            </p:stCondLst>
                            <p:childTnLst>
                              <p:par>
                                <p:cTn id="102" presetID="42" presetClass="entr" presetSubtype="0" fill="hold" grpId="0" nodeType="afterEffect">
                                  <p:stCondLst>
                                    <p:cond delay="0"/>
                                  </p:stCondLst>
                                  <p:childTnLst>
                                    <p:set>
                                      <p:cBhvr>
                                        <p:cTn id="103" dur="1" fill="hold">
                                          <p:stCondLst>
                                            <p:cond delay="0"/>
                                          </p:stCondLst>
                                        </p:cTn>
                                        <p:tgtEl>
                                          <p:spTgt spid="43"/>
                                        </p:tgtEl>
                                        <p:attrNameLst>
                                          <p:attrName>style.visibility</p:attrName>
                                        </p:attrNameLst>
                                      </p:cBhvr>
                                      <p:to>
                                        <p:strVal val="visible"/>
                                      </p:to>
                                    </p:set>
                                    <p:animEffect transition="in" filter="fade">
                                      <p:cBhvr>
                                        <p:cTn id="104" dur="1000"/>
                                        <p:tgtEl>
                                          <p:spTgt spid="43"/>
                                        </p:tgtEl>
                                      </p:cBhvr>
                                    </p:animEffect>
                                    <p:anim calcmode="lin" valueType="num">
                                      <p:cBhvr>
                                        <p:cTn id="105" dur="1000" fill="hold"/>
                                        <p:tgtEl>
                                          <p:spTgt spid="43"/>
                                        </p:tgtEl>
                                        <p:attrNameLst>
                                          <p:attrName>ppt_x</p:attrName>
                                        </p:attrNameLst>
                                      </p:cBhvr>
                                      <p:tavLst>
                                        <p:tav tm="0">
                                          <p:val>
                                            <p:strVal val="#ppt_x"/>
                                          </p:val>
                                        </p:tav>
                                        <p:tav tm="100000">
                                          <p:val>
                                            <p:strVal val="#ppt_x"/>
                                          </p:val>
                                        </p:tav>
                                      </p:tavLst>
                                    </p:anim>
                                    <p:anim calcmode="lin" valueType="num">
                                      <p:cBhvr>
                                        <p:cTn id="106" dur="1000" fill="hold"/>
                                        <p:tgtEl>
                                          <p:spTgt spid="43"/>
                                        </p:tgtEl>
                                        <p:attrNameLst>
                                          <p:attrName>ppt_y</p:attrName>
                                        </p:attrNameLst>
                                      </p:cBhvr>
                                      <p:tavLst>
                                        <p:tav tm="0">
                                          <p:val>
                                            <p:strVal val="#ppt_y+.1"/>
                                          </p:val>
                                        </p:tav>
                                        <p:tav tm="100000">
                                          <p:val>
                                            <p:strVal val="#ppt_y"/>
                                          </p:val>
                                        </p:tav>
                                      </p:tavLst>
                                    </p:anim>
                                  </p:childTnLst>
                                </p:cTn>
                              </p:par>
                            </p:childTnLst>
                          </p:cTn>
                        </p:par>
                        <p:par>
                          <p:cTn id="107" fill="hold">
                            <p:stCondLst>
                              <p:cond delay="12500"/>
                            </p:stCondLst>
                            <p:childTnLst>
                              <p:par>
                                <p:cTn id="108" presetID="2" presetClass="entr" presetSubtype="2" fill="hold" nodeType="afterEffect">
                                  <p:stCondLst>
                                    <p:cond delay="0"/>
                                  </p:stCondLst>
                                  <p:childTnLst>
                                    <p:set>
                                      <p:cBhvr>
                                        <p:cTn id="109" dur="1" fill="hold">
                                          <p:stCondLst>
                                            <p:cond delay="0"/>
                                          </p:stCondLst>
                                        </p:cTn>
                                        <p:tgtEl>
                                          <p:spTgt spid="50"/>
                                        </p:tgtEl>
                                        <p:attrNameLst>
                                          <p:attrName>style.visibility</p:attrName>
                                        </p:attrNameLst>
                                      </p:cBhvr>
                                      <p:to>
                                        <p:strVal val="visible"/>
                                      </p:to>
                                    </p:set>
                                    <p:anim calcmode="lin" valueType="num">
                                      <p:cBhvr additive="base">
                                        <p:cTn id="110" dur="500" fill="hold"/>
                                        <p:tgtEl>
                                          <p:spTgt spid="50"/>
                                        </p:tgtEl>
                                        <p:attrNameLst>
                                          <p:attrName>ppt_x</p:attrName>
                                        </p:attrNameLst>
                                      </p:cBhvr>
                                      <p:tavLst>
                                        <p:tav tm="0">
                                          <p:val>
                                            <p:strVal val="1+#ppt_w/2"/>
                                          </p:val>
                                        </p:tav>
                                        <p:tav tm="100000">
                                          <p:val>
                                            <p:strVal val="#ppt_x"/>
                                          </p:val>
                                        </p:tav>
                                      </p:tavLst>
                                    </p:anim>
                                    <p:anim calcmode="lin" valueType="num">
                                      <p:cBhvr additive="base">
                                        <p:cTn id="111" dur="500" fill="hold"/>
                                        <p:tgtEl>
                                          <p:spTgt spid="50"/>
                                        </p:tgtEl>
                                        <p:attrNameLst>
                                          <p:attrName>ppt_y</p:attrName>
                                        </p:attrNameLst>
                                      </p:cBhvr>
                                      <p:tavLst>
                                        <p:tav tm="0">
                                          <p:val>
                                            <p:strVal val="#ppt_y"/>
                                          </p:val>
                                        </p:tav>
                                        <p:tav tm="100000">
                                          <p:val>
                                            <p:strVal val="#ppt_y"/>
                                          </p:val>
                                        </p:tav>
                                      </p:tavLst>
                                    </p:anim>
                                  </p:childTnLst>
                                </p:cTn>
                              </p:par>
                            </p:childTnLst>
                          </p:cTn>
                        </p:par>
                        <p:par>
                          <p:cTn id="112" fill="hold">
                            <p:stCondLst>
                              <p:cond delay="13000"/>
                            </p:stCondLst>
                            <p:childTnLst>
                              <p:par>
                                <p:cTn id="113" presetID="18" presetClass="entr" presetSubtype="9" fill="hold" grpId="0" nodeType="afterEffect">
                                  <p:stCondLst>
                                    <p:cond delay="0"/>
                                  </p:stCondLst>
                                  <p:childTnLst>
                                    <p:set>
                                      <p:cBhvr>
                                        <p:cTn id="114" dur="1" fill="hold">
                                          <p:stCondLst>
                                            <p:cond delay="0"/>
                                          </p:stCondLst>
                                        </p:cTn>
                                        <p:tgtEl>
                                          <p:spTgt spid="24"/>
                                        </p:tgtEl>
                                        <p:attrNameLst>
                                          <p:attrName>style.visibility</p:attrName>
                                        </p:attrNameLst>
                                      </p:cBhvr>
                                      <p:to>
                                        <p:strVal val="visible"/>
                                      </p:to>
                                    </p:set>
                                    <p:animEffect transition="in" filter="strips(upLeft)">
                                      <p:cBhvr>
                                        <p:cTn id="115" dur="250"/>
                                        <p:tgtEl>
                                          <p:spTgt spid="24"/>
                                        </p:tgtEl>
                                      </p:cBhvr>
                                    </p:animEffect>
                                  </p:childTnLst>
                                </p:cTn>
                              </p:par>
                            </p:childTnLst>
                          </p:cTn>
                        </p:par>
                        <p:par>
                          <p:cTn id="116" fill="hold">
                            <p:stCondLst>
                              <p:cond delay="13250"/>
                            </p:stCondLst>
                            <p:childTnLst>
                              <p:par>
                                <p:cTn id="117" presetID="22" presetClass="entr" presetSubtype="8" fill="hold" grpId="0" nodeType="afterEffect">
                                  <p:stCondLst>
                                    <p:cond delay="0"/>
                                  </p:stCondLst>
                                  <p:childTnLst>
                                    <p:set>
                                      <p:cBhvr>
                                        <p:cTn id="118" dur="1" fill="hold">
                                          <p:stCondLst>
                                            <p:cond delay="0"/>
                                          </p:stCondLst>
                                        </p:cTn>
                                        <p:tgtEl>
                                          <p:spTgt spid="25"/>
                                        </p:tgtEl>
                                        <p:attrNameLst>
                                          <p:attrName>style.visibility</p:attrName>
                                        </p:attrNameLst>
                                      </p:cBhvr>
                                      <p:to>
                                        <p:strVal val="visible"/>
                                      </p:to>
                                    </p:set>
                                    <p:animEffect transition="in" filter="wipe(left)">
                                      <p:cBhvr>
                                        <p:cTn id="119" dur="750"/>
                                        <p:tgtEl>
                                          <p:spTgt spid="25"/>
                                        </p:tgtEl>
                                      </p:cBhvr>
                                    </p:animEffect>
                                  </p:childTnLst>
                                </p:cTn>
                              </p:par>
                            </p:childTnLst>
                          </p:cTn>
                        </p:par>
                        <p:par>
                          <p:cTn id="120" fill="hold">
                            <p:stCondLst>
                              <p:cond delay="14000"/>
                            </p:stCondLst>
                            <p:childTnLst>
                              <p:par>
                                <p:cTn id="121" presetID="53" presetClass="entr" presetSubtype="16" fill="hold" grpId="0" nodeType="afterEffect">
                                  <p:stCondLst>
                                    <p:cond delay="0"/>
                                  </p:stCondLst>
                                  <p:childTnLst>
                                    <p:set>
                                      <p:cBhvr>
                                        <p:cTn id="122" dur="1" fill="hold">
                                          <p:stCondLst>
                                            <p:cond delay="0"/>
                                          </p:stCondLst>
                                        </p:cTn>
                                        <p:tgtEl>
                                          <p:spTgt spid="56"/>
                                        </p:tgtEl>
                                        <p:attrNameLst>
                                          <p:attrName>style.visibility</p:attrName>
                                        </p:attrNameLst>
                                      </p:cBhvr>
                                      <p:to>
                                        <p:strVal val="visible"/>
                                      </p:to>
                                    </p:set>
                                    <p:anim calcmode="lin" valueType="num">
                                      <p:cBhvr>
                                        <p:cTn id="123" dur="500" fill="hold"/>
                                        <p:tgtEl>
                                          <p:spTgt spid="56"/>
                                        </p:tgtEl>
                                        <p:attrNameLst>
                                          <p:attrName>ppt_w</p:attrName>
                                        </p:attrNameLst>
                                      </p:cBhvr>
                                      <p:tavLst>
                                        <p:tav tm="0">
                                          <p:val>
                                            <p:fltVal val="0"/>
                                          </p:val>
                                        </p:tav>
                                        <p:tav tm="100000">
                                          <p:val>
                                            <p:strVal val="#ppt_w"/>
                                          </p:val>
                                        </p:tav>
                                      </p:tavLst>
                                    </p:anim>
                                    <p:anim calcmode="lin" valueType="num">
                                      <p:cBhvr>
                                        <p:cTn id="124" dur="500" fill="hold"/>
                                        <p:tgtEl>
                                          <p:spTgt spid="56"/>
                                        </p:tgtEl>
                                        <p:attrNameLst>
                                          <p:attrName>ppt_h</p:attrName>
                                        </p:attrNameLst>
                                      </p:cBhvr>
                                      <p:tavLst>
                                        <p:tav tm="0">
                                          <p:val>
                                            <p:fltVal val="0"/>
                                          </p:val>
                                        </p:tav>
                                        <p:tav tm="100000">
                                          <p:val>
                                            <p:strVal val="#ppt_h"/>
                                          </p:val>
                                        </p:tav>
                                      </p:tavLst>
                                    </p:anim>
                                    <p:animEffect transition="in" filter="fade">
                                      <p:cBhvr>
                                        <p:cTn id="125" dur="500"/>
                                        <p:tgtEl>
                                          <p:spTgt spid="56"/>
                                        </p:tgtEl>
                                      </p:cBhvr>
                                    </p:animEffect>
                                  </p:childTnLst>
                                </p:cTn>
                              </p:par>
                            </p:childTnLst>
                          </p:cTn>
                        </p:par>
                        <p:par>
                          <p:cTn id="126" fill="hold">
                            <p:stCondLst>
                              <p:cond delay="14500"/>
                            </p:stCondLst>
                            <p:childTnLst>
                              <p:par>
                                <p:cTn id="127" presetID="42" presetClass="entr" presetSubtype="0" fill="hold" grpId="0" nodeType="afterEffect">
                                  <p:stCondLst>
                                    <p:cond delay="0"/>
                                  </p:stCondLst>
                                  <p:childTnLst>
                                    <p:set>
                                      <p:cBhvr>
                                        <p:cTn id="128" dur="1" fill="hold">
                                          <p:stCondLst>
                                            <p:cond delay="0"/>
                                          </p:stCondLst>
                                        </p:cTn>
                                        <p:tgtEl>
                                          <p:spTgt spid="33"/>
                                        </p:tgtEl>
                                        <p:attrNameLst>
                                          <p:attrName>style.visibility</p:attrName>
                                        </p:attrNameLst>
                                      </p:cBhvr>
                                      <p:to>
                                        <p:strVal val="visible"/>
                                      </p:to>
                                    </p:set>
                                    <p:animEffect transition="in" filter="fade">
                                      <p:cBhvr>
                                        <p:cTn id="129" dur="1000"/>
                                        <p:tgtEl>
                                          <p:spTgt spid="33"/>
                                        </p:tgtEl>
                                      </p:cBhvr>
                                    </p:animEffect>
                                    <p:anim calcmode="lin" valueType="num">
                                      <p:cBhvr>
                                        <p:cTn id="130" dur="1000" fill="hold"/>
                                        <p:tgtEl>
                                          <p:spTgt spid="33"/>
                                        </p:tgtEl>
                                        <p:attrNameLst>
                                          <p:attrName>ppt_x</p:attrName>
                                        </p:attrNameLst>
                                      </p:cBhvr>
                                      <p:tavLst>
                                        <p:tav tm="0">
                                          <p:val>
                                            <p:strVal val="#ppt_x"/>
                                          </p:val>
                                        </p:tav>
                                        <p:tav tm="100000">
                                          <p:val>
                                            <p:strVal val="#ppt_x"/>
                                          </p:val>
                                        </p:tav>
                                      </p:tavLst>
                                    </p:anim>
                                    <p:anim calcmode="lin" valueType="num">
                                      <p:cBhvr>
                                        <p:cTn id="131" dur="1000" fill="hold"/>
                                        <p:tgtEl>
                                          <p:spTgt spid="33"/>
                                        </p:tgtEl>
                                        <p:attrNameLst>
                                          <p:attrName>ppt_y</p:attrName>
                                        </p:attrNameLst>
                                      </p:cBhvr>
                                      <p:tavLst>
                                        <p:tav tm="0">
                                          <p:val>
                                            <p:strVal val="#ppt_y+.1"/>
                                          </p:val>
                                        </p:tav>
                                        <p:tav tm="100000">
                                          <p:val>
                                            <p:strVal val="#ppt_y"/>
                                          </p:val>
                                        </p:tav>
                                      </p:tavLst>
                                    </p:anim>
                                  </p:childTnLst>
                                </p:cTn>
                              </p:par>
                            </p:childTnLst>
                          </p:cTn>
                        </p:par>
                        <p:par>
                          <p:cTn id="132" fill="hold">
                            <p:stCondLst>
                              <p:cond delay="15500"/>
                            </p:stCondLst>
                            <p:childTnLst>
                              <p:par>
                                <p:cTn id="133" presetID="42" presetClass="entr" presetSubtype="0" fill="hold" grpId="0" nodeType="afterEffect">
                                  <p:stCondLst>
                                    <p:cond delay="0"/>
                                  </p:stCondLst>
                                  <p:childTnLst>
                                    <p:set>
                                      <p:cBhvr>
                                        <p:cTn id="134" dur="1" fill="hold">
                                          <p:stCondLst>
                                            <p:cond delay="0"/>
                                          </p:stCondLst>
                                        </p:cTn>
                                        <p:tgtEl>
                                          <p:spTgt spid="41"/>
                                        </p:tgtEl>
                                        <p:attrNameLst>
                                          <p:attrName>style.visibility</p:attrName>
                                        </p:attrNameLst>
                                      </p:cBhvr>
                                      <p:to>
                                        <p:strVal val="visible"/>
                                      </p:to>
                                    </p:set>
                                    <p:animEffect transition="in" filter="fade">
                                      <p:cBhvr>
                                        <p:cTn id="135" dur="1000"/>
                                        <p:tgtEl>
                                          <p:spTgt spid="41"/>
                                        </p:tgtEl>
                                      </p:cBhvr>
                                    </p:animEffect>
                                    <p:anim calcmode="lin" valueType="num">
                                      <p:cBhvr>
                                        <p:cTn id="136" dur="1000" fill="hold"/>
                                        <p:tgtEl>
                                          <p:spTgt spid="41"/>
                                        </p:tgtEl>
                                        <p:attrNameLst>
                                          <p:attrName>ppt_x</p:attrName>
                                        </p:attrNameLst>
                                      </p:cBhvr>
                                      <p:tavLst>
                                        <p:tav tm="0">
                                          <p:val>
                                            <p:strVal val="#ppt_x"/>
                                          </p:val>
                                        </p:tav>
                                        <p:tav tm="100000">
                                          <p:val>
                                            <p:strVal val="#ppt_x"/>
                                          </p:val>
                                        </p:tav>
                                      </p:tavLst>
                                    </p:anim>
                                    <p:anim calcmode="lin" valueType="num">
                                      <p:cBhvr>
                                        <p:cTn id="137" dur="1000" fill="hold"/>
                                        <p:tgtEl>
                                          <p:spTgt spid="41"/>
                                        </p:tgtEl>
                                        <p:attrNameLst>
                                          <p:attrName>ppt_y</p:attrName>
                                        </p:attrNameLst>
                                      </p:cBhvr>
                                      <p:tavLst>
                                        <p:tav tm="0">
                                          <p:val>
                                            <p:strVal val="#ppt_y+.1"/>
                                          </p:val>
                                        </p:tav>
                                        <p:tav tm="100000">
                                          <p:val>
                                            <p:strVal val="#ppt_y"/>
                                          </p:val>
                                        </p:tav>
                                      </p:tavLst>
                                    </p:anim>
                                  </p:childTnLst>
                                </p:cTn>
                              </p:par>
                            </p:childTnLst>
                          </p:cTn>
                        </p:par>
                        <p:par>
                          <p:cTn id="138" fill="hold">
                            <p:stCondLst>
                              <p:cond delay="16500"/>
                            </p:stCondLst>
                            <p:childTnLst>
                              <p:par>
                                <p:cTn id="139" presetID="2" presetClass="entr" presetSubtype="2" fill="hold" nodeType="afterEffect">
                                  <p:stCondLst>
                                    <p:cond delay="0"/>
                                  </p:stCondLst>
                                  <p:childTnLst>
                                    <p:set>
                                      <p:cBhvr>
                                        <p:cTn id="140" dur="1" fill="hold">
                                          <p:stCondLst>
                                            <p:cond delay="0"/>
                                          </p:stCondLst>
                                        </p:cTn>
                                        <p:tgtEl>
                                          <p:spTgt spid="47"/>
                                        </p:tgtEl>
                                        <p:attrNameLst>
                                          <p:attrName>style.visibility</p:attrName>
                                        </p:attrNameLst>
                                      </p:cBhvr>
                                      <p:to>
                                        <p:strVal val="visible"/>
                                      </p:to>
                                    </p:set>
                                    <p:anim calcmode="lin" valueType="num">
                                      <p:cBhvr additive="base">
                                        <p:cTn id="141" dur="500" fill="hold"/>
                                        <p:tgtEl>
                                          <p:spTgt spid="47"/>
                                        </p:tgtEl>
                                        <p:attrNameLst>
                                          <p:attrName>ppt_x</p:attrName>
                                        </p:attrNameLst>
                                      </p:cBhvr>
                                      <p:tavLst>
                                        <p:tav tm="0">
                                          <p:val>
                                            <p:strVal val="1+#ppt_w/2"/>
                                          </p:val>
                                        </p:tav>
                                        <p:tav tm="100000">
                                          <p:val>
                                            <p:strVal val="#ppt_x"/>
                                          </p:val>
                                        </p:tav>
                                      </p:tavLst>
                                    </p:anim>
                                    <p:anim calcmode="lin" valueType="num">
                                      <p:cBhvr additive="base">
                                        <p:cTn id="142" dur="500" fill="hold"/>
                                        <p:tgtEl>
                                          <p:spTgt spid="4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18" grpId="0" animBg="1"/>
      <p:bldP spid="13" grpId="0" animBg="1"/>
      <p:bldP spid="24" grpId="0" animBg="1"/>
      <p:bldP spid="4" grpId="0" animBg="1"/>
      <p:bldP spid="10" grpId="0" animBg="1"/>
      <p:bldP spid="19" grpId="0" animBg="1"/>
      <p:bldP spid="22" grpId="0" animBg="1"/>
      <p:bldP spid="25" grpId="0" animBg="1"/>
      <p:bldP spid="31" grpId="0" animBg="1"/>
      <p:bldP spid="32" grpId="0" animBg="1"/>
      <p:bldP spid="33" grpId="0" animBg="1"/>
      <p:bldP spid="34" grpId="0" animBg="1"/>
      <p:bldP spid="38" grpId="0"/>
      <p:bldP spid="40" grpId="0"/>
      <p:bldP spid="41" grpId="0"/>
      <p:bldP spid="42" grpId="0"/>
      <p:bldP spid="43" grpId="0"/>
      <p:bldP spid="56" grpId="0" animBg="1"/>
      <p:bldP spid="57" grpId="0" animBg="1"/>
      <p:bldP spid="58" grpId="0" animBg="1"/>
      <p:bldP spid="5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1513</TotalTime>
  <Words>1306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301</cp:revision>
  <dcterms:created xsi:type="dcterms:W3CDTF">2016-09-28T22:08:47Z</dcterms:created>
  <dcterms:modified xsi:type="dcterms:W3CDTF">2017-09-29T18:36:11Z</dcterms:modified>
</cp:coreProperties>
</file>