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2080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1533972" y="2328863"/>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34738D">
              <a:alpha val="80000"/>
            </a:srgb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chemeClr val="bg1"/>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9" name="Freeform 18"/>
          <p:cNvSpPr/>
          <p:nvPr/>
        </p:nvSpPr>
        <p:spPr>
          <a:xfrm>
            <a:off x="8694811" y="2328862"/>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D34132">
              <a:alpha val="80000"/>
            </a:srgb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chemeClr val="bg1"/>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8" name="Freeform 17"/>
          <p:cNvSpPr/>
          <p:nvPr/>
        </p:nvSpPr>
        <p:spPr>
          <a:xfrm>
            <a:off x="6319303" y="2328862"/>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EF9D27">
              <a:alpha val="80000"/>
            </a:srgb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chemeClr val="bg1"/>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7" name="Freeform 16"/>
          <p:cNvSpPr/>
          <p:nvPr/>
        </p:nvSpPr>
        <p:spPr>
          <a:xfrm>
            <a:off x="3943796" y="2328863"/>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189A80">
              <a:alpha val="80000"/>
            </a:srgb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chemeClr val="bg1"/>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7" name="TextBox 6"/>
          <p:cNvSpPr txBox="1"/>
          <p:nvPr/>
        </p:nvSpPr>
        <p:spPr>
          <a:xfrm>
            <a:off x="1171575" y="258228"/>
            <a:ext cx="9909792" cy="1200329"/>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 name="Rectangle 1"/>
          <p:cNvSpPr/>
          <p:nvPr/>
        </p:nvSpPr>
        <p:spPr>
          <a:xfrm>
            <a:off x="0" y="5443538"/>
            <a:ext cx="12192000" cy="141446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720" y="5596771"/>
            <a:ext cx="10585647" cy="101566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6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3" name="Freeform 370"/>
          <p:cNvSpPr>
            <a:spLocks noEditPoints="1"/>
          </p:cNvSpPr>
          <p:nvPr/>
        </p:nvSpPr>
        <p:spPr bwMode="auto">
          <a:xfrm>
            <a:off x="9502029" y="271876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364"/>
          <p:cNvSpPr>
            <a:spLocks noEditPoints="1"/>
          </p:cNvSpPr>
          <p:nvPr/>
        </p:nvSpPr>
        <p:spPr bwMode="auto">
          <a:xfrm>
            <a:off x="4777057" y="2782731"/>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381"/>
          <p:cNvSpPr>
            <a:spLocks noEditPoints="1"/>
          </p:cNvSpPr>
          <p:nvPr/>
        </p:nvSpPr>
        <p:spPr bwMode="auto">
          <a:xfrm>
            <a:off x="7142630" y="27719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374"/>
          <p:cNvSpPr>
            <a:spLocks noEditPoints="1"/>
          </p:cNvSpPr>
          <p:nvPr/>
        </p:nvSpPr>
        <p:spPr bwMode="auto">
          <a:xfrm>
            <a:off x="2347687" y="268901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0" name="Picture 19">
            <a:hlinkClick r:id="rId2"/>
            <a:extLst>
              <a:ext uri="{FF2B5EF4-FFF2-40B4-BE49-F238E27FC236}">
                <a16:creationId xmlns:a16="http://schemas.microsoft.com/office/drawing/2014/main" id="{79CFD0C6-743A-4C75-8962-5F97BC9A19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286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1000"/>
                                        <p:tgtEl>
                                          <p:spTgt spid="2"/>
                                        </p:tgtEl>
                                      </p:cBhvr>
                                    </p:animEffect>
                                    <p:anim calcmode="lin" valueType="num">
                                      <p:cBhvr>
                                        <p:cTn id="52" dur="1000" fill="hold"/>
                                        <p:tgtEl>
                                          <p:spTgt spid="2"/>
                                        </p:tgtEl>
                                        <p:attrNameLst>
                                          <p:attrName>ppt_x</p:attrName>
                                        </p:attrNameLst>
                                      </p:cBhvr>
                                      <p:tavLst>
                                        <p:tav tm="0">
                                          <p:val>
                                            <p:strVal val="#ppt_x"/>
                                          </p:val>
                                        </p:tav>
                                        <p:tav tm="100000">
                                          <p:val>
                                            <p:strVal val="#ppt_x"/>
                                          </p:val>
                                        </p:tav>
                                      </p:tavLst>
                                    </p:anim>
                                    <p:anim calcmode="lin" valueType="num">
                                      <p:cBhvr>
                                        <p:cTn id="53" dur="1000" fill="hold"/>
                                        <p:tgtEl>
                                          <p:spTgt spid="2"/>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18" grpId="0" animBg="1"/>
      <p:bldP spid="17" grpId="0" animBg="1"/>
      <p:bldP spid="7" grpId="0"/>
      <p:bldP spid="2" grpId="0" animBg="1"/>
      <p:bldP spid="9" grpId="0"/>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1314</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2017-09-28T17:52:23Z</dcterms:modified>
</cp:coreProperties>
</file>