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9/28/2017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20809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9/28/2017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7"/>
          <p:cNvSpPr/>
          <p:nvPr/>
        </p:nvSpPr>
        <p:spPr>
          <a:xfrm>
            <a:off x="1533972" y="2328863"/>
            <a:ext cx="2009327" cy="2800349"/>
          </a:xfrm>
          <a:custGeom>
            <a:avLst/>
            <a:gdLst>
              <a:gd name="connsiteX0" fmla="*/ 281796 w 1690744"/>
              <a:gd name="connsiteY0" fmla="*/ 0 h 2648175"/>
              <a:gd name="connsiteX1" fmla="*/ 1408947 w 1690744"/>
              <a:gd name="connsiteY1" fmla="*/ 0 h 2648175"/>
              <a:gd name="connsiteX2" fmla="*/ 1408967 w 1690744"/>
              <a:gd name="connsiteY2" fmla="*/ 2 h 2648175"/>
              <a:gd name="connsiteX3" fmla="*/ 1597509 w 1690744"/>
              <a:gd name="connsiteY3" fmla="*/ 2 h 2648175"/>
              <a:gd name="connsiteX4" fmla="*/ 1690744 w 1690744"/>
              <a:gd name="connsiteY4" fmla="*/ 93237 h 2648175"/>
              <a:gd name="connsiteX5" fmla="*/ 1690744 w 1690744"/>
              <a:gd name="connsiteY5" fmla="*/ 917986 h 2648175"/>
              <a:gd name="connsiteX6" fmla="*/ 1690743 w 1690744"/>
              <a:gd name="connsiteY6" fmla="*/ 917991 h 2648175"/>
              <a:gd name="connsiteX7" fmla="*/ 1690743 w 1690744"/>
              <a:gd name="connsiteY7" fmla="*/ 1730185 h 2648175"/>
              <a:gd name="connsiteX8" fmla="*/ 1690744 w 1690744"/>
              <a:gd name="connsiteY8" fmla="*/ 1730190 h 2648175"/>
              <a:gd name="connsiteX9" fmla="*/ 1690744 w 1690744"/>
              <a:gd name="connsiteY9" fmla="*/ 2554939 h 2648175"/>
              <a:gd name="connsiteX10" fmla="*/ 1597509 w 1690744"/>
              <a:gd name="connsiteY10" fmla="*/ 2648174 h 2648175"/>
              <a:gd name="connsiteX11" fmla="*/ 1408947 w 1690744"/>
              <a:gd name="connsiteY11" fmla="*/ 2648174 h 2648175"/>
              <a:gd name="connsiteX12" fmla="*/ 1224581 w 1690744"/>
              <a:gd name="connsiteY12" fmla="*/ 2648174 h 2648175"/>
              <a:gd name="connsiteX13" fmla="*/ 466168 w 1690744"/>
              <a:gd name="connsiteY13" fmla="*/ 2648174 h 2648175"/>
              <a:gd name="connsiteX14" fmla="*/ 466163 w 1690744"/>
              <a:gd name="connsiteY14" fmla="*/ 2648175 h 2648175"/>
              <a:gd name="connsiteX15" fmla="*/ 93235 w 1690744"/>
              <a:gd name="connsiteY15" fmla="*/ 2648175 h 2648175"/>
              <a:gd name="connsiteX16" fmla="*/ 0 w 1690744"/>
              <a:gd name="connsiteY16" fmla="*/ 2554940 h 2648175"/>
              <a:gd name="connsiteX17" fmla="*/ 0 w 1690744"/>
              <a:gd name="connsiteY17" fmla="*/ 2366378 h 2648175"/>
              <a:gd name="connsiteX18" fmla="*/ 0 w 1690744"/>
              <a:gd name="connsiteY18" fmla="*/ 1730191 h 2648175"/>
              <a:gd name="connsiteX19" fmla="*/ 0 w 1690744"/>
              <a:gd name="connsiteY19" fmla="*/ 917985 h 2648175"/>
              <a:gd name="connsiteX20" fmla="*/ 0 w 1690744"/>
              <a:gd name="connsiteY20" fmla="*/ 281796 h 2648175"/>
              <a:gd name="connsiteX21" fmla="*/ 0 w 1690744"/>
              <a:gd name="connsiteY21" fmla="*/ 93236 h 2648175"/>
              <a:gd name="connsiteX22" fmla="*/ 93235 w 1690744"/>
              <a:gd name="connsiteY22" fmla="*/ 1 h 2648175"/>
              <a:gd name="connsiteX23" fmla="*/ 281786 w 1690744"/>
              <a:gd name="connsiteY23" fmla="*/ 1 h 2648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90744" h="2648175">
                <a:moveTo>
                  <a:pt x="281796" y="0"/>
                </a:moveTo>
                <a:lnTo>
                  <a:pt x="1408947" y="0"/>
                </a:lnTo>
                <a:lnTo>
                  <a:pt x="1408967" y="2"/>
                </a:lnTo>
                <a:lnTo>
                  <a:pt x="1597509" y="2"/>
                </a:lnTo>
                <a:cubicBezTo>
                  <a:pt x="1649001" y="2"/>
                  <a:pt x="1690744" y="41745"/>
                  <a:pt x="1690744" y="93237"/>
                </a:cubicBezTo>
                <a:lnTo>
                  <a:pt x="1690744" y="917986"/>
                </a:lnTo>
                <a:lnTo>
                  <a:pt x="1690743" y="917991"/>
                </a:lnTo>
                <a:lnTo>
                  <a:pt x="1690743" y="1730185"/>
                </a:lnTo>
                <a:lnTo>
                  <a:pt x="1690744" y="1730190"/>
                </a:lnTo>
                <a:lnTo>
                  <a:pt x="1690744" y="2554939"/>
                </a:lnTo>
                <a:cubicBezTo>
                  <a:pt x="1690744" y="2606431"/>
                  <a:pt x="1649001" y="2648174"/>
                  <a:pt x="1597509" y="2648174"/>
                </a:cubicBezTo>
                <a:lnTo>
                  <a:pt x="1408947" y="2648174"/>
                </a:lnTo>
                <a:lnTo>
                  <a:pt x="1224581" y="2648174"/>
                </a:lnTo>
                <a:lnTo>
                  <a:pt x="466168" y="2648174"/>
                </a:lnTo>
                <a:lnTo>
                  <a:pt x="466163" y="2648175"/>
                </a:lnTo>
                <a:lnTo>
                  <a:pt x="93235" y="2648175"/>
                </a:lnTo>
                <a:cubicBezTo>
                  <a:pt x="41743" y="2648175"/>
                  <a:pt x="0" y="2606432"/>
                  <a:pt x="0" y="2554940"/>
                </a:cubicBezTo>
                <a:lnTo>
                  <a:pt x="0" y="2366378"/>
                </a:lnTo>
                <a:lnTo>
                  <a:pt x="0" y="1730191"/>
                </a:lnTo>
                <a:lnTo>
                  <a:pt x="0" y="917985"/>
                </a:lnTo>
                <a:lnTo>
                  <a:pt x="0" y="281796"/>
                </a:lnTo>
                <a:lnTo>
                  <a:pt x="0" y="93236"/>
                </a:lnTo>
                <a:cubicBezTo>
                  <a:pt x="0" y="41744"/>
                  <a:pt x="41743" y="1"/>
                  <a:pt x="93235" y="1"/>
                </a:cubicBezTo>
                <a:lnTo>
                  <a:pt x="281786" y="1"/>
                </a:lnTo>
                <a:close/>
              </a:path>
            </a:pathLst>
          </a:custGeom>
          <a:solidFill>
            <a:srgbClr val="34738D">
              <a:alpha val="80000"/>
            </a:srgbClr>
          </a:solidFill>
          <a:ln>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latin typeface="Candara" panose="020E0502030303020204" pitchFamily="34" charset="0"/>
            </a:endParaRPr>
          </a:p>
          <a:p>
            <a:pPr algn="ctr"/>
            <a:r>
              <a:rPr lang="en-US" sz="2200" b="1" dirty="0">
                <a:solidFill>
                  <a:schemeClr val="bg1"/>
                </a:solidFill>
                <a:latin typeface="Candara" panose="020E0502030303020204" pitchFamily="34" charset="0"/>
              </a:rPr>
              <a:t>Lorem Ipsum</a:t>
            </a:r>
          </a:p>
          <a:p>
            <a:pPr algn="ctr"/>
            <a:endParaRPr lang="en-US" sz="800" dirty="0">
              <a:latin typeface="Candara" panose="020E0502030303020204" pitchFamily="34" charset="0"/>
            </a:endParaRPr>
          </a:p>
          <a:p>
            <a:pPr algn="ctr"/>
            <a:endParaRPr lang="en-US" sz="800" dirty="0">
              <a:latin typeface="Candara" panose="020E0502030303020204" pitchFamily="34" charset="0"/>
            </a:endParaRPr>
          </a:p>
          <a:p>
            <a:pPr marL="457200" indent="-457200" algn="ctr">
              <a:buFont typeface="Wingdings" panose="05000000000000000000" pitchFamily="2" charset="2"/>
              <a:buChar char="ü"/>
            </a:pPr>
            <a:r>
              <a:rPr lang="en-US" sz="1200" dirty="0">
                <a:latin typeface="Candara" panose="020E0502030303020204" pitchFamily="34" charset="0"/>
              </a:rPr>
              <a:t>Lorem Ipsum</a:t>
            </a:r>
          </a:p>
          <a:p>
            <a:pPr marL="457200" indent="-457200" algn="ctr">
              <a:buFont typeface="Wingdings" panose="05000000000000000000" pitchFamily="2" charset="2"/>
              <a:buChar char="ü"/>
            </a:pPr>
            <a:r>
              <a:rPr lang="en-US" sz="1200" dirty="0">
                <a:latin typeface="Candara" panose="020E0502030303020204" pitchFamily="34" charset="0"/>
              </a:rPr>
              <a:t>Lorem Ipsum</a:t>
            </a:r>
          </a:p>
          <a:p>
            <a:pPr marL="457200" indent="-457200" algn="ctr">
              <a:buFont typeface="Wingdings" panose="05000000000000000000" pitchFamily="2" charset="2"/>
              <a:buChar char="ü"/>
            </a:pPr>
            <a:r>
              <a:rPr lang="en-US" sz="1200" dirty="0">
                <a:latin typeface="Candara" panose="020E0502030303020204" pitchFamily="34" charset="0"/>
              </a:rPr>
              <a:t>Lorem Ipsum</a:t>
            </a:r>
          </a:p>
        </p:txBody>
      </p:sp>
      <p:sp>
        <p:nvSpPr>
          <p:cNvPr id="19" name="Freeform 18"/>
          <p:cNvSpPr/>
          <p:nvPr/>
        </p:nvSpPr>
        <p:spPr>
          <a:xfrm>
            <a:off x="8694811" y="2328862"/>
            <a:ext cx="2009327" cy="2800349"/>
          </a:xfrm>
          <a:custGeom>
            <a:avLst/>
            <a:gdLst>
              <a:gd name="connsiteX0" fmla="*/ 281796 w 1690744"/>
              <a:gd name="connsiteY0" fmla="*/ 0 h 2648175"/>
              <a:gd name="connsiteX1" fmla="*/ 1408947 w 1690744"/>
              <a:gd name="connsiteY1" fmla="*/ 0 h 2648175"/>
              <a:gd name="connsiteX2" fmla="*/ 1408967 w 1690744"/>
              <a:gd name="connsiteY2" fmla="*/ 2 h 2648175"/>
              <a:gd name="connsiteX3" fmla="*/ 1597509 w 1690744"/>
              <a:gd name="connsiteY3" fmla="*/ 2 h 2648175"/>
              <a:gd name="connsiteX4" fmla="*/ 1690744 w 1690744"/>
              <a:gd name="connsiteY4" fmla="*/ 93237 h 2648175"/>
              <a:gd name="connsiteX5" fmla="*/ 1690744 w 1690744"/>
              <a:gd name="connsiteY5" fmla="*/ 917986 h 2648175"/>
              <a:gd name="connsiteX6" fmla="*/ 1690743 w 1690744"/>
              <a:gd name="connsiteY6" fmla="*/ 917991 h 2648175"/>
              <a:gd name="connsiteX7" fmla="*/ 1690743 w 1690744"/>
              <a:gd name="connsiteY7" fmla="*/ 1730185 h 2648175"/>
              <a:gd name="connsiteX8" fmla="*/ 1690744 w 1690744"/>
              <a:gd name="connsiteY8" fmla="*/ 1730190 h 2648175"/>
              <a:gd name="connsiteX9" fmla="*/ 1690744 w 1690744"/>
              <a:gd name="connsiteY9" fmla="*/ 2554939 h 2648175"/>
              <a:gd name="connsiteX10" fmla="*/ 1597509 w 1690744"/>
              <a:gd name="connsiteY10" fmla="*/ 2648174 h 2648175"/>
              <a:gd name="connsiteX11" fmla="*/ 1408947 w 1690744"/>
              <a:gd name="connsiteY11" fmla="*/ 2648174 h 2648175"/>
              <a:gd name="connsiteX12" fmla="*/ 1224581 w 1690744"/>
              <a:gd name="connsiteY12" fmla="*/ 2648174 h 2648175"/>
              <a:gd name="connsiteX13" fmla="*/ 466168 w 1690744"/>
              <a:gd name="connsiteY13" fmla="*/ 2648174 h 2648175"/>
              <a:gd name="connsiteX14" fmla="*/ 466163 w 1690744"/>
              <a:gd name="connsiteY14" fmla="*/ 2648175 h 2648175"/>
              <a:gd name="connsiteX15" fmla="*/ 93235 w 1690744"/>
              <a:gd name="connsiteY15" fmla="*/ 2648175 h 2648175"/>
              <a:gd name="connsiteX16" fmla="*/ 0 w 1690744"/>
              <a:gd name="connsiteY16" fmla="*/ 2554940 h 2648175"/>
              <a:gd name="connsiteX17" fmla="*/ 0 w 1690744"/>
              <a:gd name="connsiteY17" fmla="*/ 2366378 h 2648175"/>
              <a:gd name="connsiteX18" fmla="*/ 0 w 1690744"/>
              <a:gd name="connsiteY18" fmla="*/ 1730191 h 2648175"/>
              <a:gd name="connsiteX19" fmla="*/ 0 w 1690744"/>
              <a:gd name="connsiteY19" fmla="*/ 917985 h 2648175"/>
              <a:gd name="connsiteX20" fmla="*/ 0 w 1690744"/>
              <a:gd name="connsiteY20" fmla="*/ 281796 h 2648175"/>
              <a:gd name="connsiteX21" fmla="*/ 0 w 1690744"/>
              <a:gd name="connsiteY21" fmla="*/ 93236 h 2648175"/>
              <a:gd name="connsiteX22" fmla="*/ 93235 w 1690744"/>
              <a:gd name="connsiteY22" fmla="*/ 1 h 2648175"/>
              <a:gd name="connsiteX23" fmla="*/ 281786 w 1690744"/>
              <a:gd name="connsiteY23" fmla="*/ 1 h 2648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90744" h="2648175">
                <a:moveTo>
                  <a:pt x="281796" y="0"/>
                </a:moveTo>
                <a:lnTo>
                  <a:pt x="1408947" y="0"/>
                </a:lnTo>
                <a:lnTo>
                  <a:pt x="1408967" y="2"/>
                </a:lnTo>
                <a:lnTo>
                  <a:pt x="1597509" y="2"/>
                </a:lnTo>
                <a:cubicBezTo>
                  <a:pt x="1649001" y="2"/>
                  <a:pt x="1690744" y="41745"/>
                  <a:pt x="1690744" y="93237"/>
                </a:cubicBezTo>
                <a:lnTo>
                  <a:pt x="1690744" y="917986"/>
                </a:lnTo>
                <a:lnTo>
                  <a:pt x="1690743" y="917991"/>
                </a:lnTo>
                <a:lnTo>
                  <a:pt x="1690743" y="1730185"/>
                </a:lnTo>
                <a:lnTo>
                  <a:pt x="1690744" y="1730190"/>
                </a:lnTo>
                <a:lnTo>
                  <a:pt x="1690744" y="2554939"/>
                </a:lnTo>
                <a:cubicBezTo>
                  <a:pt x="1690744" y="2606431"/>
                  <a:pt x="1649001" y="2648174"/>
                  <a:pt x="1597509" y="2648174"/>
                </a:cubicBezTo>
                <a:lnTo>
                  <a:pt x="1408947" y="2648174"/>
                </a:lnTo>
                <a:lnTo>
                  <a:pt x="1224581" y="2648174"/>
                </a:lnTo>
                <a:lnTo>
                  <a:pt x="466168" y="2648174"/>
                </a:lnTo>
                <a:lnTo>
                  <a:pt x="466163" y="2648175"/>
                </a:lnTo>
                <a:lnTo>
                  <a:pt x="93235" y="2648175"/>
                </a:lnTo>
                <a:cubicBezTo>
                  <a:pt x="41743" y="2648175"/>
                  <a:pt x="0" y="2606432"/>
                  <a:pt x="0" y="2554940"/>
                </a:cubicBezTo>
                <a:lnTo>
                  <a:pt x="0" y="2366378"/>
                </a:lnTo>
                <a:lnTo>
                  <a:pt x="0" y="1730191"/>
                </a:lnTo>
                <a:lnTo>
                  <a:pt x="0" y="917985"/>
                </a:lnTo>
                <a:lnTo>
                  <a:pt x="0" y="281796"/>
                </a:lnTo>
                <a:lnTo>
                  <a:pt x="0" y="93236"/>
                </a:lnTo>
                <a:cubicBezTo>
                  <a:pt x="0" y="41744"/>
                  <a:pt x="41743" y="1"/>
                  <a:pt x="93235" y="1"/>
                </a:cubicBezTo>
                <a:lnTo>
                  <a:pt x="281786" y="1"/>
                </a:lnTo>
                <a:close/>
              </a:path>
            </a:pathLst>
          </a:custGeom>
          <a:solidFill>
            <a:srgbClr val="D34132">
              <a:alpha val="80000"/>
            </a:srgbClr>
          </a:solidFill>
          <a:ln>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latin typeface="Candara" panose="020E0502030303020204" pitchFamily="34" charset="0"/>
            </a:endParaRPr>
          </a:p>
          <a:p>
            <a:pPr algn="ctr"/>
            <a:r>
              <a:rPr lang="en-US" sz="2200" b="1" dirty="0">
                <a:solidFill>
                  <a:schemeClr val="bg1"/>
                </a:solidFill>
                <a:latin typeface="Candara" panose="020E0502030303020204" pitchFamily="34" charset="0"/>
              </a:rPr>
              <a:t>Lorem Ipsum</a:t>
            </a:r>
          </a:p>
          <a:p>
            <a:pPr algn="ctr"/>
            <a:endParaRPr lang="en-US" sz="800" dirty="0">
              <a:latin typeface="Candara" panose="020E0502030303020204" pitchFamily="34" charset="0"/>
            </a:endParaRPr>
          </a:p>
          <a:p>
            <a:pPr algn="ctr"/>
            <a:endParaRPr lang="en-US" sz="800" dirty="0">
              <a:latin typeface="Candara" panose="020E0502030303020204" pitchFamily="34" charset="0"/>
            </a:endParaRPr>
          </a:p>
          <a:p>
            <a:pPr marL="457200" indent="-457200" algn="ctr">
              <a:buFont typeface="Wingdings" panose="05000000000000000000" pitchFamily="2" charset="2"/>
              <a:buChar char="ü"/>
            </a:pPr>
            <a:r>
              <a:rPr lang="en-US" sz="1200" dirty="0">
                <a:latin typeface="Candara" panose="020E0502030303020204" pitchFamily="34" charset="0"/>
              </a:rPr>
              <a:t>Lorem Ipsum</a:t>
            </a:r>
          </a:p>
          <a:p>
            <a:pPr marL="457200" indent="-457200" algn="ctr">
              <a:buFont typeface="Wingdings" panose="05000000000000000000" pitchFamily="2" charset="2"/>
              <a:buChar char="ü"/>
            </a:pPr>
            <a:r>
              <a:rPr lang="en-US" sz="1200" dirty="0">
                <a:latin typeface="Candara" panose="020E0502030303020204" pitchFamily="34" charset="0"/>
              </a:rPr>
              <a:t>Lorem Ipsum</a:t>
            </a:r>
          </a:p>
          <a:p>
            <a:pPr marL="457200" indent="-457200" algn="ctr">
              <a:buFont typeface="Wingdings" panose="05000000000000000000" pitchFamily="2" charset="2"/>
              <a:buChar char="ü"/>
            </a:pPr>
            <a:r>
              <a:rPr lang="en-US" sz="1200" dirty="0">
                <a:latin typeface="Candara" panose="020E0502030303020204" pitchFamily="34" charset="0"/>
              </a:rPr>
              <a:t>Lorem Ipsum</a:t>
            </a:r>
          </a:p>
        </p:txBody>
      </p:sp>
      <p:sp>
        <p:nvSpPr>
          <p:cNvPr id="18" name="Freeform 17"/>
          <p:cNvSpPr/>
          <p:nvPr/>
        </p:nvSpPr>
        <p:spPr>
          <a:xfrm>
            <a:off x="6319303" y="2328862"/>
            <a:ext cx="2009327" cy="2800349"/>
          </a:xfrm>
          <a:custGeom>
            <a:avLst/>
            <a:gdLst>
              <a:gd name="connsiteX0" fmla="*/ 281796 w 1690744"/>
              <a:gd name="connsiteY0" fmla="*/ 0 h 2648175"/>
              <a:gd name="connsiteX1" fmla="*/ 1408947 w 1690744"/>
              <a:gd name="connsiteY1" fmla="*/ 0 h 2648175"/>
              <a:gd name="connsiteX2" fmla="*/ 1408967 w 1690744"/>
              <a:gd name="connsiteY2" fmla="*/ 2 h 2648175"/>
              <a:gd name="connsiteX3" fmla="*/ 1597509 w 1690744"/>
              <a:gd name="connsiteY3" fmla="*/ 2 h 2648175"/>
              <a:gd name="connsiteX4" fmla="*/ 1690744 w 1690744"/>
              <a:gd name="connsiteY4" fmla="*/ 93237 h 2648175"/>
              <a:gd name="connsiteX5" fmla="*/ 1690744 w 1690744"/>
              <a:gd name="connsiteY5" fmla="*/ 917986 h 2648175"/>
              <a:gd name="connsiteX6" fmla="*/ 1690743 w 1690744"/>
              <a:gd name="connsiteY6" fmla="*/ 917991 h 2648175"/>
              <a:gd name="connsiteX7" fmla="*/ 1690743 w 1690744"/>
              <a:gd name="connsiteY7" fmla="*/ 1730185 h 2648175"/>
              <a:gd name="connsiteX8" fmla="*/ 1690744 w 1690744"/>
              <a:gd name="connsiteY8" fmla="*/ 1730190 h 2648175"/>
              <a:gd name="connsiteX9" fmla="*/ 1690744 w 1690744"/>
              <a:gd name="connsiteY9" fmla="*/ 2554939 h 2648175"/>
              <a:gd name="connsiteX10" fmla="*/ 1597509 w 1690744"/>
              <a:gd name="connsiteY10" fmla="*/ 2648174 h 2648175"/>
              <a:gd name="connsiteX11" fmla="*/ 1408947 w 1690744"/>
              <a:gd name="connsiteY11" fmla="*/ 2648174 h 2648175"/>
              <a:gd name="connsiteX12" fmla="*/ 1224581 w 1690744"/>
              <a:gd name="connsiteY12" fmla="*/ 2648174 h 2648175"/>
              <a:gd name="connsiteX13" fmla="*/ 466168 w 1690744"/>
              <a:gd name="connsiteY13" fmla="*/ 2648174 h 2648175"/>
              <a:gd name="connsiteX14" fmla="*/ 466163 w 1690744"/>
              <a:gd name="connsiteY14" fmla="*/ 2648175 h 2648175"/>
              <a:gd name="connsiteX15" fmla="*/ 93235 w 1690744"/>
              <a:gd name="connsiteY15" fmla="*/ 2648175 h 2648175"/>
              <a:gd name="connsiteX16" fmla="*/ 0 w 1690744"/>
              <a:gd name="connsiteY16" fmla="*/ 2554940 h 2648175"/>
              <a:gd name="connsiteX17" fmla="*/ 0 w 1690744"/>
              <a:gd name="connsiteY17" fmla="*/ 2366378 h 2648175"/>
              <a:gd name="connsiteX18" fmla="*/ 0 w 1690744"/>
              <a:gd name="connsiteY18" fmla="*/ 1730191 h 2648175"/>
              <a:gd name="connsiteX19" fmla="*/ 0 w 1690744"/>
              <a:gd name="connsiteY19" fmla="*/ 917985 h 2648175"/>
              <a:gd name="connsiteX20" fmla="*/ 0 w 1690744"/>
              <a:gd name="connsiteY20" fmla="*/ 281796 h 2648175"/>
              <a:gd name="connsiteX21" fmla="*/ 0 w 1690744"/>
              <a:gd name="connsiteY21" fmla="*/ 93236 h 2648175"/>
              <a:gd name="connsiteX22" fmla="*/ 93235 w 1690744"/>
              <a:gd name="connsiteY22" fmla="*/ 1 h 2648175"/>
              <a:gd name="connsiteX23" fmla="*/ 281786 w 1690744"/>
              <a:gd name="connsiteY23" fmla="*/ 1 h 2648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90744" h="2648175">
                <a:moveTo>
                  <a:pt x="281796" y="0"/>
                </a:moveTo>
                <a:lnTo>
                  <a:pt x="1408947" y="0"/>
                </a:lnTo>
                <a:lnTo>
                  <a:pt x="1408967" y="2"/>
                </a:lnTo>
                <a:lnTo>
                  <a:pt x="1597509" y="2"/>
                </a:lnTo>
                <a:cubicBezTo>
                  <a:pt x="1649001" y="2"/>
                  <a:pt x="1690744" y="41745"/>
                  <a:pt x="1690744" y="93237"/>
                </a:cubicBezTo>
                <a:lnTo>
                  <a:pt x="1690744" y="917986"/>
                </a:lnTo>
                <a:lnTo>
                  <a:pt x="1690743" y="917991"/>
                </a:lnTo>
                <a:lnTo>
                  <a:pt x="1690743" y="1730185"/>
                </a:lnTo>
                <a:lnTo>
                  <a:pt x="1690744" y="1730190"/>
                </a:lnTo>
                <a:lnTo>
                  <a:pt x="1690744" y="2554939"/>
                </a:lnTo>
                <a:cubicBezTo>
                  <a:pt x="1690744" y="2606431"/>
                  <a:pt x="1649001" y="2648174"/>
                  <a:pt x="1597509" y="2648174"/>
                </a:cubicBezTo>
                <a:lnTo>
                  <a:pt x="1408947" y="2648174"/>
                </a:lnTo>
                <a:lnTo>
                  <a:pt x="1224581" y="2648174"/>
                </a:lnTo>
                <a:lnTo>
                  <a:pt x="466168" y="2648174"/>
                </a:lnTo>
                <a:lnTo>
                  <a:pt x="466163" y="2648175"/>
                </a:lnTo>
                <a:lnTo>
                  <a:pt x="93235" y="2648175"/>
                </a:lnTo>
                <a:cubicBezTo>
                  <a:pt x="41743" y="2648175"/>
                  <a:pt x="0" y="2606432"/>
                  <a:pt x="0" y="2554940"/>
                </a:cubicBezTo>
                <a:lnTo>
                  <a:pt x="0" y="2366378"/>
                </a:lnTo>
                <a:lnTo>
                  <a:pt x="0" y="1730191"/>
                </a:lnTo>
                <a:lnTo>
                  <a:pt x="0" y="917985"/>
                </a:lnTo>
                <a:lnTo>
                  <a:pt x="0" y="281796"/>
                </a:lnTo>
                <a:lnTo>
                  <a:pt x="0" y="93236"/>
                </a:lnTo>
                <a:cubicBezTo>
                  <a:pt x="0" y="41744"/>
                  <a:pt x="41743" y="1"/>
                  <a:pt x="93235" y="1"/>
                </a:cubicBezTo>
                <a:lnTo>
                  <a:pt x="281786" y="1"/>
                </a:lnTo>
                <a:close/>
              </a:path>
            </a:pathLst>
          </a:custGeom>
          <a:solidFill>
            <a:srgbClr val="EF9D27">
              <a:alpha val="80000"/>
            </a:srgbClr>
          </a:solidFill>
          <a:ln>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latin typeface="Candara" panose="020E0502030303020204" pitchFamily="34" charset="0"/>
            </a:endParaRPr>
          </a:p>
          <a:p>
            <a:pPr algn="ctr"/>
            <a:r>
              <a:rPr lang="en-US" sz="2200" b="1" dirty="0">
                <a:solidFill>
                  <a:schemeClr val="bg1"/>
                </a:solidFill>
                <a:latin typeface="Candara" panose="020E0502030303020204" pitchFamily="34" charset="0"/>
              </a:rPr>
              <a:t>Lorem Ipsum</a:t>
            </a:r>
          </a:p>
          <a:p>
            <a:pPr algn="ctr"/>
            <a:endParaRPr lang="en-US" sz="800" dirty="0">
              <a:latin typeface="Candara" panose="020E0502030303020204" pitchFamily="34" charset="0"/>
            </a:endParaRPr>
          </a:p>
          <a:p>
            <a:pPr algn="ctr"/>
            <a:endParaRPr lang="en-US" sz="800" dirty="0">
              <a:latin typeface="Candara" panose="020E0502030303020204" pitchFamily="34" charset="0"/>
            </a:endParaRPr>
          </a:p>
          <a:p>
            <a:pPr marL="457200" indent="-457200" algn="ctr">
              <a:buFont typeface="Wingdings" panose="05000000000000000000" pitchFamily="2" charset="2"/>
              <a:buChar char="ü"/>
            </a:pPr>
            <a:r>
              <a:rPr lang="en-US" sz="1200" dirty="0">
                <a:latin typeface="Candara" panose="020E0502030303020204" pitchFamily="34" charset="0"/>
              </a:rPr>
              <a:t>Lorem Ipsum</a:t>
            </a:r>
          </a:p>
          <a:p>
            <a:pPr marL="457200" indent="-457200" algn="ctr">
              <a:buFont typeface="Wingdings" panose="05000000000000000000" pitchFamily="2" charset="2"/>
              <a:buChar char="ü"/>
            </a:pPr>
            <a:r>
              <a:rPr lang="en-US" sz="1200" dirty="0">
                <a:latin typeface="Candara" panose="020E0502030303020204" pitchFamily="34" charset="0"/>
              </a:rPr>
              <a:t>Lorem Ipsum</a:t>
            </a:r>
          </a:p>
          <a:p>
            <a:pPr marL="457200" indent="-457200" algn="ctr">
              <a:buFont typeface="Wingdings" panose="05000000000000000000" pitchFamily="2" charset="2"/>
              <a:buChar char="ü"/>
            </a:pPr>
            <a:r>
              <a:rPr lang="en-US" sz="1200" dirty="0">
                <a:latin typeface="Candara" panose="020E0502030303020204" pitchFamily="34" charset="0"/>
              </a:rPr>
              <a:t>Lorem Ipsum</a:t>
            </a:r>
          </a:p>
        </p:txBody>
      </p:sp>
      <p:sp>
        <p:nvSpPr>
          <p:cNvPr id="17" name="Freeform 16"/>
          <p:cNvSpPr/>
          <p:nvPr/>
        </p:nvSpPr>
        <p:spPr>
          <a:xfrm>
            <a:off x="3943796" y="2328863"/>
            <a:ext cx="2009327" cy="2800349"/>
          </a:xfrm>
          <a:custGeom>
            <a:avLst/>
            <a:gdLst>
              <a:gd name="connsiteX0" fmla="*/ 281796 w 1690744"/>
              <a:gd name="connsiteY0" fmla="*/ 0 h 2648175"/>
              <a:gd name="connsiteX1" fmla="*/ 1408947 w 1690744"/>
              <a:gd name="connsiteY1" fmla="*/ 0 h 2648175"/>
              <a:gd name="connsiteX2" fmla="*/ 1408967 w 1690744"/>
              <a:gd name="connsiteY2" fmla="*/ 2 h 2648175"/>
              <a:gd name="connsiteX3" fmla="*/ 1597509 w 1690744"/>
              <a:gd name="connsiteY3" fmla="*/ 2 h 2648175"/>
              <a:gd name="connsiteX4" fmla="*/ 1690744 w 1690744"/>
              <a:gd name="connsiteY4" fmla="*/ 93237 h 2648175"/>
              <a:gd name="connsiteX5" fmla="*/ 1690744 w 1690744"/>
              <a:gd name="connsiteY5" fmla="*/ 917986 h 2648175"/>
              <a:gd name="connsiteX6" fmla="*/ 1690743 w 1690744"/>
              <a:gd name="connsiteY6" fmla="*/ 917991 h 2648175"/>
              <a:gd name="connsiteX7" fmla="*/ 1690743 w 1690744"/>
              <a:gd name="connsiteY7" fmla="*/ 1730185 h 2648175"/>
              <a:gd name="connsiteX8" fmla="*/ 1690744 w 1690744"/>
              <a:gd name="connsiteY8" fmla="*/ 1730190 h 2648175"/>
              <a:gd name="connsiteX9" fmla="*/ 1690744 w 1690744"/>
              <a:gd name="connsiteY9" fmla="*/ 2554939 h 2648175"/>
              <a:gd name="connsiteX10" fmla="*/ 1597509 w 1690744"/>
              <a:gd name="connsiteY10" fmla="*/ 2648174 h 2648175"/>
              <a:gd name="connsiteX11" fmla="*/ 1408947 w 1690744"/>
              <a:gd name="connsiteY11" fmla="*/ 2648174 h 2648175"/>
              <a:gd name="connsiteX12" fmla="*/ 1224581 w 1690744"/>
              <a:gd name="connsiteY12" fmla="*/ 2648174 h 2648175"/>
              <a:gd name="connsiteX13" fmla="*/ 466168 w 1690744"/>
              <a:gd name="connsiteY13" fmla="*/ 2648174 h 2648175"/>
              <a:gd name="connsiteX14" fmla="*/ 466163 w 1690744"/>
              <a:gd name="connsiteY14" fmla="*/ 2648175 h 2648175"/>
              <a:gd name="connsiteX15" fmla="*/ 93235 w 1690744"/>
              <a:gd name="connsiteY15" fmla="*/ 2648175 h 2648175"/>
              <a:gd name="connsiteX16" fmla="*/ 0 w 1690744"/>
              <a:gd name="connsiteY16" fmla="*/ 2554940 h 2648175"/>
              <a:gd name="connsiteX17" fmla="*/ 0 w 1690744"/>
              <a:gd name="connsiteY17" fmla="*/ 2366378 h 2648175"/>
              <a:gd name="connsiteX18" fmla="*/ 0 w 1690744"/>
              <a:gd name="connsiteY18" fmla="*/ 1730191 h 2648175"/>
              <a:gd name="connsiteX19" fmla="*/ 0 w 1690744"/>
              <a:gd name="connsiteY19" fmla="*/ 917985 h 2648175"/>
              <a:gd name="connsiteX20" fmla="*/ 0 w 1690744"/>
              <a:gd name="connsiteY20" fmla="*/ 281796 h 2648175"/>
              <a:gd name="connsiteX21" fmla="*/ 0 w 1690744"/>
              <a:gd name="connsiteY21" fmla="*/ 93236 h 2648175"/>
              <a:gd name="connsiteX22" fmla="*/ 93235 w 1690744"/>
              <a:gd name="connsiteY22" fmla="*/ 1 h 2648175"/>
              <a:gd name="connsiteX23" fmla="*/ 281786 w 1690744"/>
              <a:gd name="connsiteY23" fmla="*/ 1 h 2648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90744" h="2648175">
                <a:moveTo>
                  <a:pt x="281796" y="0"/>
                </a:moveTo>
                <a:lnTo>
                  <a:pt x="1408947" y="0"/>
                </a:lnTo>
                <a:lnTo>
                  <a:pt x="1408967" y="2"/>
                </a:lnTo>
                <a:lnTo>
                  <a:pt x="1597509" y="2"/>
                </a:lnTo>
                <a:cubicBezTo>
                  <a:pt x="1649001" y="2"/>
                  <a:pt x="1690744" y="41745"/>
                  <a:pt x="1690744" y="93237"/>
                </a:cubicBezTo>
                <a:lnTo>
                  <a:pt x="1690744" y="917986"/>
                </a:lnTo>
                <a:lnTo>
                  <a:pt x="1690743" y="917991"/>
                </a:lnTo>
                <a:lnTo>
                  <a:pt x="1690743" y="1730185"/>
                </a:lnTo>
                <a:lnTo>
                  <a:pt x="1690744" y="1730190"/>
                </a:lnTo>
                <a:lnTo>
                  <a:pt x="1690744" y="2554939"/>
                </a:lnTo>
                <a:cubicBezTo>
                  <a:pt x="1690744" y="2606431"/>
                  <a:pt x="1649001" y="2648174"/>
                  <a:pt x="1597509" y="2648174"/>
                </a:cubicBezTo>
                <a:lnTo>
                  <a:pt x="1408947" y="2648174"/>
                </a:lnTo>
                <a:lnTo>
                  <a:pt x="1224581" y="2648174"/>
                </a:lnTo>
                <a:lnTo>
                  <a:pt x="466168" y="2648174"/>
                </a:lnTo>
                <a:lnTo>
                  <a:pt x="466163" y="2648175"/>
                </a:lnTo>
                <a:lnTo>
                  <a:pt x="93235" y="2648175"/>
                </a:lnTo>
                <a:cubicBezTo>
                  <a:pt x="41743" y="2648175"/>
                  <a:pt x="0" y="2606432"/>
                  <a:pt x="0" y="2554940"/>
                </a:cubicBezTo>
                <a:lnTo>
                  <a:pt x="0" y="2366378"/>
                </a:lnTo>
                <a:lnTo>
                  <a:pt x="0" y="1730191"/>
                </a:lnTo>
                <a:lnTo>
                  <a:pt x="0" y="917985"/>
                </a:lnTo>
                <a:lnTo>
                  <a:pt x="0" y="281796"/>
                </a:lnTo>
                <a:lnTo>
                  <a:pt x="0" y="93236"/>
                </a:lnTo>
                <a:cubicBezTo>
                  <a:pt x="0" y="41744"/>
                  <a:pt x="41743" y="1"/>
                  <a:pt x="93235" y="1"/>
                </a:cubicBezTo>
                <a:lnTo>
                  <a:pt x="281786" y="1"/>
                </a:lnTo>
                <a:close/>
              </a:path>
            </a:pathLst>
          </a:custGeom>
          <a:solidFill>
            <a:srgbClr val="189A80">
              <a:alpha val="80000"/>
            </a:srgbClr>
          </a:solidFill>
          <a:ln>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latin typeface="Candara" panose="020E0502030303020204" pitchFamily="34" charset="0"/>
            </a:endParaRPr>
          </a:p>
          <a:p>
            <a:pPr algn="ctr"/>
            <a:r>
              <a:rPr lang="en-US" sz="2200" b="1" dirty="0">
                <a:solidFill>
                  <a:schemeClr val="bg1"/>
                </a:solidFill>
                <a:latin typeface="Candara" panose="020E0502030303020204" pitchFamily="34" charset="0"/>
              </a:rPr>
              <a:t>Lorem Ipsum</a:t>
            </a:r>
          </a:p>
          <a:p>
            <a:pPr algn="ctr"/>
            <a:endParaRPr lang="en-US" sz="800" dirty="0">
              <a:latin typeface="Candara" panose="020E0502030303020204" pitchFamily="34" charset="0"/>
            </a:endParaRPr>
          </a:p>
          <a:p>
            <a:pPr algn="ctr"/>
            <a:endParaRPr lang="en-US" sz="800" dirty="0">
              <a:latin typeface="Candara" panose="020E0502030303020204" pitchFamily="34" charset="0"/>
            </a:endParaRPr>
          </a:p>
          <a:p>
            <a:pPr marL="457200" indent="-457200" algn="ctr">
              <a:buFont typeface="Wingdings" panose="05000000000000000000" pitchFamily="2" charset="2"/>
              <a:buChar char="ü"/>
            </a:pPr>
            <a:r>
              <a:rPr lang="en-US" sz="1200" dirty="0">
                <a:latin typeface="Candara" panose="020E0502030303020204" pitchFamily="34" charset="0"/>
              </a:rPr>
              <a:t>Lorem Ipsum</a:t>
            </a:r>
          </a:p>
          <a:p>
            <a:pPr marL="457200" indent="-457200" algn="ctr">
              <a:buFont typeface="Wingdings" panose="05000000000000000000" pitchFamily="2" charset="2"/>
              <a:buChar char="ü"/>
            </a:pPr>
            <a:r>
              <a:rPr lang="en-US" sz="1200" dirty="0">
                <a:latin typeface="Candara" panose="020E0502030303020204" pitchFamily="34" charset="0"/>
              </a:rPr>
              <a:t>Lorem Ipsum</a:t>
            </a:r>
          </a:p>
          <a:p>
            <a:pPr marL="457200" indent="-457200" algn="ctr">
              <a:buFont typeface="Wingdings" panose="05000000000000000000" pitchFamily="2" charset="2"/>
              <a:buChar char="ü"/>
            </a:pPr>
            <a:r>
              <a:rPr lang="en-US" sz="1200" dirty="0">
                <a:latin typeface="Candara" panose="020E0502030303020204" pitchFamily="34" charset="0"/>
              </a:rPr>
              <a:t>Lorem Ipsum</a:t>
            </a:r>
          </a:p>
        </p:txBody>
      </p:sp>
      <p:sp>
        <p:nvSpPr>
          <p:cNvPr id="7" name="TextBox 6"/>
          <p:cNvSpPr txBox="1"/>
          <p:nvPr/>
        </p:nvSpPr>
        <p:spPr>
          <a:xfrm>
            <a:off x="1171575" y="258228"/>
            <a:ext cx="9909792" cy="1200329"/>
          </a:xfrm>
          <a:prstGeom prst="rect">
            <a:avLst/>
          </a:prstGeom>
          <a:noFill/>
        </p:spPr>
        <p:txBody>
          <a:bodyPr wrap="square" rtlCol="0">
            <a:spAutoFit/>
          </a:bodyPr>
          <a:lstStyle/>
          <a:p>
            <a:pPr algn="ctr"/>
            <a:r>
              <a:rPr lang="en-US" sz="4400" b="1" dirty="0">
                <a:solidFill>
                  <a:schemeClr val="bg2">
                    <a:lumMod val="10000"/>
                  </a:schemeClr>
                </a:solidFill>
                <a:latin typeface="Candara" panose="020E0502030303020204" pitchFamily="34" charset="0"/>
              </a:rPr>
              <a:t>TITLE GOES HERE</a:t>
            </a:r>
          </a:p>
          <a:p>
            <a:pPr algn="ct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 name="Rectangle 1"/>
          <p:cNvSpPr/>
          <p:nvPr/>
        </p:nvSpPr>
        <p:spPr>
          <a:xfrm>
            <a:off x="0" y="5443538"/>
            <a:ext cx="12192000" cy="1414462"/>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495720" y="5596771"/>
            <a:ext cx="10585647" cy="1015663"/>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a:p>
            <a:endParaRPr lang="en-US" sz="6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a:t>
            </a:r>
          </a:p>
        </p:txBody>
      </p:sp>
      <p:sp>
        <p:nvSpPr>
          <p:cNvPr id="13" name="Freeform 370"/>
          <p:cNvSpPr>
            <a:spLocks noEditPoints="1"/>
          </p:cNvSpPr>
          <p:nvPr/>
        </p:nvSpPr>
        <p:spPr bwMode="auto">
          <a:xfrm>
            <a:off x="9502029" y="2718760"/>
            <a:ext cx="394892" cy="351271"/>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 name="Freeform 364"/>
          <p:cNvSpPr>
            <a:spLocks noEditPoints="1"/>
          </p:cNvSpPr>
          <p:nvPr/>
        </p:nvSpPr>
        <p:spPr bwMode="auto">
          <a:xfrm>
            <a:off x="4777057" y="2782731"/>
            <a:ext cx="342807" cy="317045"/>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 name="Freeform 381"/>
          <p:cNvSpPr>
            <a:spLocks noEditPoints="1"/>
          </p:cNvSpPr>
          <p:nvPr/>
        </p:nvSpPr>
        <p:spPr bwMode="auto">
          <a:xfrm>
            <a:off x="7142630" y="2771921"/>
            <a:ext cx="361917" cy="327855"/>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6" name="Freeform 374"/>
          <p:cNvSpPr>
            <a:spLocks noEditPoints="1"/>
          </p:cNvSpPr>
          <p:nvPr/>
        </p:nvSpPr>
        <p:spPr bwMode="auto">
          <a:xfrm>
            <a:off x="2347687" y="2689016"/>
            <a:ext cx="381895" cy="410760"/>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20" name="Picture 19">
            <a:hlinkClick r:id="rId2"/>
            <a:extLst>
              <a:ext uri="{FF2B5EF4-FFF2-40B4-BE49-F238E27FC236}">
                <a16:creationId xmlns:a16="http://schemas.microsoft.com/office/drawing/2014/main" id="{79CFD0C6-743A-4C75-8962-5F97BC9A196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82864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p:cTn id="11" dur="500" fill="hold"/>
                                        <p:tgtEl>
                                          <p:spTgt spid="16"/>
                                        </p:tgtEl>
                                        <p:attrNameLst>
                                          <p:attrName>ppt_w</p:attrName>
                                        </p:attrNameLst>
                                      </p:cBhvr>
                                      <p:tavLst>
                                        <p:tav tm="0">
                                          <p:val>
                                            <p:fltVal val="0"/>
                                          </p:val>
                                        </p:tav>
                                        <p:tav tm="100000">
                                          <p:val>
                                            <p:strVal val="#ppt_w"/>
                                          </p:val>
                                        </p:tav>
                                      </p:tavLst>
                                    </p:anim>
                                    <p:anim calcmode="lin" valueType="num">
                                      <p:cBhvr>
                                        <p:cTn id="12" dur="500" fill="hold"/>
                                        <p:tgtEl>
                                          <p:spTgt spid="16"/>
                                        </p:tgtEl>
                                        <p:attrNameLst>
                                          <p:attrName>ppt_h</p:attrName>
                                        </p:attrNameLst>
                                      </p:cBhvr>
                                      <p:tavLst>
                                        <p:tav tm="0">
                                          <p:val>
                                            <p:fltVal val="0"/>
                                          </p:val>
                                        </p:tav>
                                        <p:tav tm="100000">
                                          <p:val>
                                            <p:strVal val="#ppt_h"/>
                                          </p:val>
                                        </p:tav>
                                      </p:tavLst>
                                    </p:anim>
                                    <p:animEffect transition="in" filter="fade">
                                      <p:cBhvr>
                                        <p:cTn id="13" dur="500"/>
                                        <p:tgtEl>
                                          <p:spTgt spid="16"/>
                                        </p:tgtEl>
                                      </p:cBhvr>
                                    </p:animEffect>
                                  </p:childTnLst>
                                </p:cTn>
                              </p:par>
                            </p:childTnLst>
                          </p:cTn>
                        </p:par>
                        <p:par>
                          <p:cTn id="14" fill="hold">
                            <p:stCondLst>
                              <p:cond delay="1000"/>
                            </p:stCondLst>
                            <p:childTnLst>
                              <p:par>
                                <p:cTn id="15" presetID="22" presetClass="entr" presetSubtype="4"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14"/>
                                        </p:tgtEl>
                                        <p:attrNameLst>
                                          <p:attrName>style.visibility</p:attrName>
                                        </p:attrNameLst>
                                      </p:cBhvr>
                                      <p:to>
                                        <p:strVal val="visible"/>
                                      </p:to>
                                    </p:set>
                                    <p:anim calcmode="lin" valueType="num">
                                      <p:cBhvr>
                                        <p:cTn id="21" dur="500" fill="hold"/>
                                        <p:tgtEl>
                                          <p:spTgt spid="14"/>
                                        </p:tgtEl>
                                        <p:attrNameLst>
                                          <p:attrName>ppt_w</p:attrName>
                                        </p:attrNameLst>
                                      </p:cBhvr>
                                      <p:tavLst>
                                        <p:tav tm="0">
                                          <p:val>
                                            <p:fltVal val="0"/>
                                          </p:val>
                                        </p:tav>
                                        <p:tav tm="100000">
                                          <p:val>
                                            <p:strVal val="#ppt_w"/>
                                          </p:val>
                                        </p:tav>
                                      </p:tavLst>
                                    </p:anim>
                                    <p:anim calcmode="lin" valueType="num">
                                      <p:cBhvr>
                                        <p:cTn id="22" dur="500" fill="hold"/>
                                        <p:tgtEl>
                                          <p:spTgt spid="14"/>
                                        </p:tgtEl>
                                        <p:attrNameLst>
                                          <p:attrName>ppt_h</p:attrName>
                                        </p:attrNameLst>
                                      </p:cBhvr>
                                      <p:tavLst>
                                        <p:tav tm="0">
                                          <p:val>
                                            <p:fltVal val="0"/>
                                          </p:val>
                                        </p:tav>
                                        <p:tav tm="100000">
                                          <p:val>
                                            <p:strVal val="#ppt_h"/>
                                          </p:val>
                                        </p:tav>
                                      </p:tavLst>
                                    </p:anim>
                                    <p:animEffect transition="in" filter="fade">
                                      <p:cBhvr>
                                        <p:cTn id="23" dur="500"/>
                                        <p:tgtEl>
                                          <p:spTgt spid="14"/>
                                        </p:tgtEl>
                                      </p:cBhvr>
                                    </p:animEffect>
                                  </p:childTnLst>
                                </p:cTn>
                              </p:par>
                            </p:childTnLst>
                          </p:cTn>
                        </p:par>
                        <p:par>
                          <p:cTn id="24" fill="hold">
                            <p:stCondLst>
                              <p:cond delay="2000"/>
                            </p:stCondLst>
                            <p:childTnLst>
                              <p:par>
                                <p:cTn id="25" presetID="22" presetClass="entr" presetSubtype="4" fill="hold" grpId="0" nodeType="after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wipe(down)">
                                      <p:cBhvr>
                                        <p:cTn id="27" dur="500"/>
                                        <p:tgtEl>
                                          <p:spTgt spid="17"/>
                                        </p:tgtEl>
                                      </p:cBhvr>
                                    </p:animEffect>
                                  </p:childTnLst>
                                </p:cTn>
                              </p:par>
                            </p:childTnLst>
                          </p:cTn>
                        </p:par>
                        <p:par>
                          <p:cTn id="28" fill="hold">
                            <p:stCondLst>
                              <p:cond delay="2500"/>
                            </p:stCondLst>
                            <p:childTnLst>
                              <p:par>
                                <p:cTn id="29" presetID="53" presetClass="entr" presetSubtype="16"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p:cTn id="31" dur="500" fill="hold"/>
                                        <p:tgtEl>
                                          <p:spTgt spid="15"/>
                                        </p:tgtEl>
                                        <p:attrNameLst>
                                          <p:attrName>ppt_w</p:attrName>
                                        </p:attrNameLst>
                                      </p:cBhvr>
                                      <p:tavLst>
                                        <p:tav tm="0">
                                          <p:val>
                                            <p:fltVal val="0"/>
                                          </p:val>
                                        </p:tav>
                                        <p:tav tm="100000">
                                          <p:val>
                                            <p:strVal val="#ppt_w"/>
                                          </p:val>
                                        </p:tav>
                                      </p:tavLst>
                                    </p:anim>
                                    <p:anim calcmode="lin" valueType="num">
                                      <p:cBhvr>
                                        <p:cTn id="32" dur="500" fill="hold"/>
                                        <p:tgtEl>
                                          <p:spTgt spid="15"/>
                                        </p:tgtEl>
                                        <p:attrNameLst>
                                          <p:attrName>ppt_h</p:attrName>
                                        </p:attrNameLst>
                                      </p:cBhvr>
                                      <p:tavLst>
                                        <p:tav tm="0">
                                          <p:val>
                                            <p:fltVal val="0"/>
                                          </p:val>
                                        </p:tav>
                                        <p:tav tm="100000">
                                          <p:val>
                                            <p:strVal val="#ppt_h"/>
                                          </p:val>
                                        </p:tav>
                                      </p:tavLst>
                                    </p:anim>
                                    <p:animEffect transition="in" filter="fade">
                                      <p:cBhvr>
                                        <p:cTn id="33" dur="500"/>
                                        <p:tgtEl>
                                          <p:spTgt spid="15"/>
                                        </p:tgtEl>
                                      </p:cBhvr>
                                    </p:animEffect>
                                  </p:childTnLst>
                                </p:cTn>
                              </p:par>
                            </p:childTnLst>
                          </p:cTn>
                        </p:par>
                        <p:par>
                          <p:cTn id="34" fill="hold">
                            <p:stCondLst>
                              <p:cond delay="3000"/>
                            </p:stCondLst>
                            <p:childTnLst>
                              <p:par>
                                <p:cTn id="35" presetID="22" presetClass="entr" presetSubtype="4" fill="hold" grpId="0" nodeType="after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wipe(down)">
                                      <p:cBhvr>
                                        <p:cTn id="37" dur="500"/>
                                        <p:tgtEl>
                                          <p:spTgt spid="18"/>
                                        </p:tgtEl>
                                      </p:cBhvr>
                                    </p:animEffect>
                                  </p:childTnLst>
                                </p:cTn>
                              </p:par>
                            </p:childTnLst>
                          </p:cTn>
                        </p:par>
                        <p:par>
                          <p:cTn id="38" fill="hold">
                            <p:stCondLst>
                              <p:cond delay="3500"/>
                            </p:stCondLst>
                            <p:childTnLst>
                              <p:par>
                                <p:cTn id="39" presetID="53" presetClass="entr" presetSubtype="16" fill="hold" grpId="0" nodeType="afterEffect">
                                  <p:stCondLst>
                                    <p:cond delay="0"/>
                                  </p:stCondLst>
                                  <p:childTnLst>
                                    <p:set>
                                      <p:cBhvr>
                                        <p:cTn id="40" dur="1" fill="hold">
                                          <p:stCondLst>
                                            <p:cond delay="0"/>
                                          </p:stCondLst>
                                        </p:cTn>
                                        <p:tgtEl>
                                          <p:spTgt spid="13"/>
                                        </p:tgtEl>
                                        <p:attrNameLst>
                                          <p:attrName>style.visibility</p:attrName>
                                        </p:attrNameLst>
                                      </p:cBhvr>
                                      <p:to>
                                        <p:strVal val="visible"/>
                                      </p:to>
                                    </p:set>
                                    <p:anim calcmode="lin" valueType="num">
                                      <p:cBhvr>
                                        <p:cTn id="41" dur="500" fill="hold"/>
                                        <p:tgtEl>
                                          <p:spTgt spid="13"/>
                                        </p:tgtEl>
                                        <p:attrNameLst>
                                          <p:attrName>ppt_w</p:attrName>
                                        </p:attrNameLst>
                                      </p:cBhvr>
                                      <p:tavLst>
                                        <p:tav tm="0">
                                          <p:val>
                                            <p:fltVal val="0"/>
                                          </p:val>
                                        </p:tav>
                                        <p:tav tm="100000">
                                          <p:val>
                                            <p:strVal val="#ppt_w"/>
                                          </p:val>
                                        </p:tav>
                                      </p:tavLst>
                                    </p:anim>
                                    <p:anim calcmode="lin" valueType="num">
                                      <p:cBhvr>
                                        <p:cTn id="42" dur="500" fill="hold"/>
                                        <p:tgtEl>
                                          <p:spTgt spid="13"/>
                                        </p:tgtEl>
                                        <p:attrNameLst>
                                          <p:attrName>ppt_h</p:attrName>
                                        </p:attrNameLst>
                                      </p:cBhvr>
                                      <p:tavLst>
                                        <p:tav tm="0">
                                          <p:val>
                                            <p:fltVal val="0"/>
                                          </p:val>
                                        </p:tav>
                                        <p:tav tm="100000">
                                          <p:val>
                                            <p:strVal val="#ppt_h"/>
                                          </p:val>
                                        </p:tav>
                                      </p:tavLst>
                                    </p:anim>
                                    <p:animEffect transition="in" filter="fade">
                                      <p:cBhvr>
                                        <p:cTn id="43" dur="500"/>
                                        <p:tgtEl>
                                          <p:spTgt spid="13"/>
                                        </p:tgtEl>
                                      </p:cBhvr>
                                    </p:animEffect>
                                  </p:childTnLst>
                                </p:cTn>
                              </p:par>
                            </p:childTnLst>
                          </p:cTn>
                        </p:par>
                        <p:par>
                          <p:cTn id="44" fill="hold">
                            <p:stCondLst>
                              <p:cond delay="4000"/>
                            </p:stCondLst>
                            <p:childTnLst>
                              <p:par>
                                <p:cTn id="45" presetID="22" presetClass="entr" presetSubtype="4" fill="hold" grpId="0" nodeType="after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wipe(down)">
                                      <p:cBhvr>
                                        <p:cTn id="47" dur="500"/>
                                        <p:tgtEl>
                                          <p:spTgt spid="19"/>
                                        </p:tgtEl>
                                      </p:cBhvr>
                                    </p:animEffect>
                                  </p:childTnLst>
                                </p:cTn>
                              </p:par>
                            </p:childTnLst>
                          </p:cTn>
                        </p:par>
                        <p:par>
                          <p:cTn id="48" fill="hold">
                            <p:stCondLst>
                              <p:cond delay="4500"/>
                            </p:stCondLst>
                            <p:childTnLst>
                              <p:par>
                                <p:cTn id="49" presetID="42" presetClass="entr" presetSubtype="0" fill="hold" grpId="0" nodeType="afterEffect">
                                  <p:stCondLst>
                                    <p:cond delay="0"/>
                                  </p:stCondLst>
                                  <p:childTnLst>
                                    <p:set>
                                      <p:cBhvr>
                                        <p:cTn id="50" dur="1" fill="hold">
                                          <p:stCondLst>
                                            <p:cond delay="0"/>
                                          </p:stCondLst>
                                        </p:cTn>
                                        <p:tgtEl>
                                          <p:spTgt spid="2"/>
                                        </p:tgtEl>
                                        <p:attrNameLst>
                                          <p:attrName>style.visibility</p:attrName>
                                        </p:attrNameLst>
                                      </p:cBhvr>
                                      <p:to>
                                        <p:strVal val="visible"/>
                                      </p:to>
                                    </p:set>
                                    <p:animEffect transition="in" filter="fade">
                                      <p:cBhvr>
                                        <p:cTn id="51" dur="1000"/>
                                        <p:tgtEl>
                                          <p:spTgt spid="2"/>
                                        </p:tgtEl>
                                      </p:cBhvr>
                                    </p:animEffect>
                                    <p:anim calcmode="lin" valueType="num">
                                      <p:cBhvr>
                                        <p:cTn id="52" dur="1000" fill="hold"/>
                                        <p:tgtEl>
                                          <p:spTgt spid="2"/>
                                        </p:tgtEl>
                                        <p:attrNameLst>
                                          <p:attrName>ppt_x</p:attrName>
                                        </p:attrNameLst>
                                      </p:cBhvr>
                                      <p:tavLst>
                                        <p:tav tm="0">
                                          <p:val>
                                            <p:strVal val="#ppt_x"/>
                                          </p:val>
                                        </p:tav>
                                        <p:tav tm="100000">
                                          <p:val>
                                            <p:strVal val="#ppt_x"/>
                                          </p:val>
                                        </p:tav>
                                      </p:tavLst>
                                    </p:anim>
                                    <p:anim calcmode="lin" valueType="num">
                                      <p:cBhvr>
                                        <p:cTn id="53" dur="1000" fill="hold"/>
                                        <p:tgtEl>
                                          <p:spTgt spid="2"/>
                                        </p:tgtEl>
                                        <p:attrNameLst>
                                          <p:attrName>ppt_y</p:attrName>
                                        </p:attrNameLst>
                                      </p:cBhvr>
                                      <p:tavLst>
                                        <p:tav tm="0">
                                          <p:val>
                                            <p:strVal val="#ppt_y+.1"/>
                                          </p:val>
                                        </p:tav>
                                        <p:tav tm="100000">
                                          <p:val>
                                            <p:strVal val="#ppt_y"/>
                                          </p:val>
                                        </p:tav>
                                      </p:tavLst>
                                    </p:anim>
                                  </p:childTnLst>
                                </p:cTn>
                              </p:par>
                            </p:childTnLst>
                          </p:cTn>
                        </p:par>
                        <p:par>
                          <p:cTn id="54" fill="hold">
                            <p:stCondLst>
                              <p:cond delay="5500"/>
                            </p:stCondLst>
                            <p:childTnLst>
                              <p:par>
                                <p:cTn id="55" presetID="22" presetClass="entr" presetSubtype="8" fill="hold" grpId="0" nodeType="afterEffect">
                                  <p:stCondLst>
                                    <p:cond delay="0"/>
                                  </p:stCondLst>
                                  <p:childTnLst>
                                    <p:set>
                                      <p:cBhvr>
                                        <p:cTn id="56" dur="1" fill="hold">
                                          <p:stCondLst>
                                            <p:cond delay="0"/>
                                          </p:stCondLst>
                                        </p:cTn>
                                        <p:tgtEl>
                                          <p:spTgt spid="9"/>
                                        </p:tgtEl>
                                        <p:attrNameLst>
                                          <p:attrName>style.visibility</p:attrName>
                                        </p:attrNameLst>
                                      </p:cBhvr>
                                      <p:to>
                                        <p:strVal val="visible"/>
                                      </p:to>
                                    </p:set>
                                    <p:animEffect transition="in" filter="wipe(left)">
                                      <p:cBhvr>
                                        <p:cTn id="5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9" grpId="0" animBg="1"/>
      <p:bldP spid="18" grpId="0" animBg="1"/>
      <p:bldP spid="17" grpId="0" animBg="1"/>
      <p:bldP spid="7" grpId="0"/>
      <p:bldP spid="2" grpId="0" animBg="1"/>
      <p:bldP spid="9" grpId="0"/>
      <p:bldP spid="13" grpId="0" animBg="1"/>
      <p:bldP spid="14" grpId="0" animBg="1"/>
      <p:bldP spid="15" grpId="0" animBg="1"/>
      <p:bldP spid="1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1510</TotalTime>
  <Words>1314</Words>
  <Application>Microsoft Office PowerPoint</Application>
  <PresentationFormat>Widescreen</PresentationFormat>
  <Paragraphs>79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297</cp:revision>
  <dcterms:created xsi:type="dcterms:W3CDTF">2016-09-28T22:08:47Z</dcterms:created>
  <dcterms:modified xsi:type="dcterms:W3CDTF">2017-09-28T17:52:23Z</dcterms:modified>
</cp:coreProperties>
</file>