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571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5"/>
          <p:cNvSpPr>
            <a:spLocks noChangeAspect="1"/>
          </p:cNvSpPr>
          <p:nvPr/>
        </p:nvSpPr>
        <p:spPr bwMode="auto">
          <a:xfrm>
            <a:off x="1474283" y="1816675"/>
            <a:ext cx="237067" cy="45720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sp>
        <p:nvSpPr>
          <p:cNvPr id="33" name="TextBox 32"/>
          <p:cNvSpPr txBox="1"/>
          <p:nvPr/>
        </p:nvSpPr>
        <p:spPr>
          <a:xfrm>
            <a:off x="1250950" y="3159925"/>
            <a:ext cx="2090561" cy="2179058"/>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58300" y="3172524"/>
            <a:ext cx="2090561" cy="2179058"/>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6265650" y="3177157"/>
            <a:ext cx="2090561" cy="2179058"/>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8783973" y="3181463"/>
            <a:ext cx="2090561" cy="2179058"/>
          </a:xfrm>
          <a:prstGeom prst="rect">
            <a:avLst/>
          </a:prstGeom>
          <a:noFill/>
        </p:spPr>
        <p:txBody>
          <a:bodyPr wrap="square" rtlCol="0">
            <a:spAutoFit/>
          </a:bodyPr>
          <a:lstStyle/>
          <a:p>
            <a:pPr defTabSz="1219170">
              <a:spcBef>
                <a:spcPct val="20000"/>
              </a:spcBef>
              <a:defRPr/>
            </a:pPr>
            <a:r>
              <a:rPr lang="en-US" b="1" dirty="0">
                <a:solidFill>
                  <a:schemeClr val="bg1">
                    <a:lumMod val="95000"/>
                  </a:schemeClr>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22" name="Freeform 6"/>
          <p:cNvSpPr>
            <a:spLocks noChangeAspect="1"/>
          </p:cNvSpPr>
          <p:nvPr/>
        </p:nvSpPr>
        <p:spPr bwMode="auto">
          <a:xfrm>
            <a:off x="3888767" y="1861558"/>
            <a:ext cx="457200" cy="37168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grpSp>
        <p:nvGrpSpPr>
          <p:cNvPr id="23" name="Group 22"/>
          <p:cNvGrpSpPr>
            <a:grpSpLocks noChangeAspect="1"/>
          </p:cNvGrpSpPr>
          <p:nvPr/>
        </p:nvGrpSpPr>
        <p:grpSpPr>
          <a:xfrm>
            <a:off x="6447190" y="1808776"/>
            <a:ext cx="444843" cy="457200"/>
            <a:chOff x="3994150" y="17463"/>
            <a:chExt cx="628651" cy="646113"/>
          </a:xfrm>
          <a:solidFill>
            <a:schemeClr val="bg1"/>
          </a:solidFill>
        </p:grpSpPr>
        <p:sp>
          <p:nvSpPr>
            <p:cNvPr id="24" name="Freeform 7"/>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8"/>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p:cNvGrpSpPr>
            <a:grpSpLocks noChangeAspect="1"/>
          </p:cNvGrpSpPr>
          <p:nvPr/>
        </p:nvGrpSpPr>
        <p:grpSpPr>
          <a:xfrm>
            <a:off x="8950850" y="1816675"/>
            <a:ext cx="385658" cy="457200"/>
            <a:chOff x="11039475" y="14288"/>
            <a:chExt cx="547688" cy="649287"/>
          </a:xfrm>
          <a:solidFill>
            <a:schemeClr val="bg1"/>
          </a:solidFill>
        </p:grpSpPr>
        <p:sp>
          <p:nvSpPr>
            <p:cNvPr id="27"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9"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56" name="Picture 55">
            <a:hlinkClick r:id="rId2"/>
            <a:extLst>
              <a:ext uri="{FF2B5EF4-FFF2-40B4-BE49-F238E27FC236}">
                <a16:creationId xmlns:a16="http://schemas.microsoft.com/office/drawing/2014/main" id="{7EE9375D-BD1E-432A-BEFE-A3A54B93B0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1609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up)">
                                      <p:cBhvr>
                                        <p:cTn id="37" dur="500"/>
                                        <p:tgtEl>
                                          <p:spTgt spid="33"/>
                                        </p:tgtEl>
                                      </p:cBhvr>
                                    </p:animEffect>
                                  </p:childTnLst>
                                </p:cTn>
                              </p:par>
                            </p:childTnLst>
                          </p:cTn>
                        </p:par>
                        <p:par>
                          <p:cTn id="38" fill="hold">
                            <p:stCondLst>
                              <p:cond delay="2500"/>
                            </p:stCondLst>
                            <p:childTnLst>
                              <p:par>
                                <p:cTn id="39" presetID="47" presetClass="entr" presetSubtype="0"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par>
                          <p:cTn id="48" fill="hold">
                            <p:stCondLst>
                              <p:cond delay="4000"/>
                            </p:stCondLst>
                            <p:childTnLst>
                              <p:par>
                                <p:cTn id="49" presetID="2" presetClass="entr" presetSubtype="4"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2" presetClass="entr" presetSubtype="4"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500" fill="hold"/>
                                        <p:tgtEl>
                                          <p:spTgt spid="36"/>
                                        </p:tgtEl>
                                        <p:attrNameLst>
                                          <p:attrName>ppt_x</p:attrName>
                                        </p:attrNameLst>
                                      </p:cBhvr>
                                      <p:tavLst>
                                        <p:tav tm="0">
                                          <p:val>
                                            <p:strVal val="#ppt_x"/>
                                          </p:val>
                                        </p:tav>
                                        <p:tav tm="100000">
                                          <p:val>
                                            <p:strVal val="#ppt_x"/>
                                          </p:val>
                                        </p:tav>
                                      </p:tavLst>
                                    </p:anim>
                                    <p:anim calcmode="lin" valueType="num">
                                      <p:cBhvr additive="base">
                                        <p:cTn id="57" dur="500" fill="hold"/>
                                        <p:tgtEl>
                                          <p:spTgt spid="36"/>
                                        </p:tgtEl>
                                        <p:attrNameLst>
                                          <p:attrName>ppt_y</p:attrName>
                                        </p:attrNameLst>
                                      </p:cBhvr>
                                      <p:tavLst>
                                        <p:tav tm="0">
                                          <p:val>
                                            <p:strVal val="1+#ppt_h/2"/>
                                          </p:val>
                                        </p:tav>
                                        <p:tav tm="100000">
                                          <p:val>
                                            <p:strVal val="#ppt_y"/>
                                          </p:val>
                                        </p:tav>
                                      </p:tavLst>
                                    </p:anim>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p:cTn id="61" dur="500" fill="hold"/>
                                        <p:tgtEl>
                                          <p:spTgt spid="39"/>
                                        </p:tgtEl>
                                        <p:attrNameLst>
                                          <p:attrName>ppt_w</p:attrName>
                                        </p:attrNameLst>
                                      </p:cBhvr>
                                      <p:tavLst>
                                        <p:tav tm="0">
                                          <p:val>
                                            <p:fltVal val="0"/>
                                          </p:val>
                                        </p:tav>
                                        <p:tav tm="100000">
                                          <p:val>
                                            <p:strVal val="#ppt_w"/>
                                          </p:val>
                                        </p:tav>
                                      </p:tavLst>
                                    </p:anim>
                                    <p:anim calcmode="lin" valueType="num">
                                      <p:cBhvr>
                                        <p:cTn id="62" dur="500" fill="hold"/>
                                        <p:tgtEl>
                                          <p:spTgt spid="39"/>
                                        </p:tgtEl>
                                        <p:attrNameLst>
                                          <p:attrName>ppt_h</p:attrName>
                                        </p:attrNameLst>
                                      </p:cBhvr>
                                      <p:tavLst>
                                        <p:tav tm="0">
                                          <p:val>
                                            <p:fltVal val="0"/>
                                          </p:val>
                                        </p:tav>
                                        <p:tav tm="100000">
                                          <p:val>
                                            <p:strVal val="#ppt_h"/>
                                          </p:val>
                                        </p:tav>
                                      </p:tavLst>
                                    </p:anim>
                                    <p:animEffect transition="in" filter="fade">
                                      <p:cBhvr>
                                        <p:cTn id="63" dur="500"/>
                                        <p:tgtEl>
                                          <p:spTgt spid="39"/>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Effect transition="in" filter="fade">
                                      <p:cBhvr>
                                        <p:cTn id="68" dur="500"/>
                                        <p:tgtEl>
                                          <p:spTgt spid="22"/>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anim calcmode="lin" valueType="num">
                                      <p:cBhvr>
                                        <p:cTn id="71" dur="500" fill="hold"/>
                                        <p:tgtEl>
                                          <p:spTgt spid="38"/>
                                        </p:tgtEl>
                                        <p:attrNameLst>
                                          <p:attrName>ppt_w</p:attrName>
                                        </p:attrNameLst>
                                      </p:cBhvr>
                                      <p:tavLst>
                                        <p:tav tm="0">
                                          <p:val>
                                            <p:fltVal val="0"/>
                                          </p:val>
                                        </p:tav>
                                        <p:tav tm="100000">
                                          <p:val>
                                            <p:strVal val="#ppt_w"/>
                                          </p:val>
                                        </p:tav>
                                      </p:tavLst>
                                    </p:anim>
                                    <p:anim calcmode="lin" valueType="num">
                                      <p:cBhvr>
                                        <p:cTn id="72" dur="500" fill="hold"/>
                                        <p:tgtEl>
                                          <p:spTgt spid="38"/>
                                        </p:tgtEl>
                                        <p:attrNameLst>
                                          <p:attrName>ppt_h</p:attrName>
                                        </p:attrNameLst>
                                      </p:cBhvr>
                                      <p:tavLst>
                                        <p:tav tm="0">
                                          <p:val>
                                            <p:fltVal val="0"/>
                                          </p:val>
                                        </p:tav>
                                        <p:tav tm="100000">
                                          <p:val>
                                            <p:strVal val="#ppt_h"/>
                                          </p:val>
                                        </p:tav>
                                      </p:tavLst>
                                    </p:anim>
                                    <p:animEffect transition="in" filter="fade">
                                      <p:cBhvr>
                                        <p:cTn id="73" dur="500"/>
                                        <p:tgtEl>
                                          <p:spTgt spid="38"/>
                                        </p:tgtEl>
                                      </p:cBhvr>
                                    </p:animEffect>
                                  </p:childTnLst>
                                </p:cTn>
                              </p:par>
                            </p:childTnLst>
                          </p:cTn>
                        </p:par>
                        <p:par>
                          <p:cTn id="74" fill="hold">
                            <p:stCondLst>
                              <p:cond delay="5500"/>
                            </p:stCondLst>
                            <p:childTnLst>
                              <p:par>
                                <p:cTn id="75" presetID="22" presetClass="entr" presetSubtype="1" fill="hold" grpId="0"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up)">
                                      <p:cBhvr>
                                        <p:cTn id="77" dur="500"/>
                                        <p:tgtEl>
                                          <p:spTgt spid="40"/>
                                        </p:tgtEl>
                                      </p:cBhvr>
                                    </p:animEffect>
                                  </p:childTnLst>
                                </p:cTn>
                              </p:par>
                            </p:childTnLst>
                          </p:cTn>
                        </p:par>
                        <p:par>
                          <p:cTn id="78" fill="hold">
                            <p:stCondLst>
                              <p:cond delay="6000"/>
                            </p:stCondLst>
                            <p:childTnLst>
                              <p:par>
                                <p:cTn id="79" presetID="47" presetClass="entr" presetSubtype="0"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1000"/>
                                        <p:tgtEl>
                                          <p:spTgt spid="37"/>
                                        </p:tgtEl>
                                      </p:cBhvr>
                                    </p:animEffect>
                                    <p:anim calcmode="lin" valueType="num">
                                      <p:cBhvr>
                                        <p:cTn id="82" dur="1000" fill="hold"/>
                                        <p:tgtEl>
                                          <p:spTgt spid="37"/>
                                        </p:tgtEl>
                                        <p:attrNameLst>
                                          <p:attrName>ppt_x</p:attrName>
                                        </p:attrNameLst>
                                      </p:cBhvr>
                                      <p:tavLst>
                                        <p:tav tm="0">
                                          <p:val>
                                            <p:strVal val="#ppt_x"/>
                                          </p:val>
                                        </p:tav>
                                        <p:tav tm="100000">
                                          <p:val>
                                            <p:strVal val="#ppt_x"/>
                                          </p:val>
                                        </p:tav>
                                      </p:tavLst>
                                    </p:anim>
                                    <p:anim calcmode="lin" valueType="num">
                                      <p:cBhvr>
                                        <p:cTn id="83" dur="1000" fill="hold"/>
                                        <p:tgtEl>
                                          <p:spTgt spid="37"/>
                                        </p:tgtEl>
                                        <p:attrNameLst>
                                          <p:attrName>ppt_y</p:attrName>
                                        </p:attrNameLst>
                                      </p:cBhvr>
                                      <p:tavLst>
                                        <p:tav tm="0">
                                          <p:val>
                                            <p:strVal val="#ppt_y-.1"/>
                                          </p:val>
                                        </p:tav>
                                        <p:tav tm="100000">
                                          <p:val>
                                            <p:strVal val="#ppt_y"/>
                                          </p:val>
                                        </p:tav>
                                      </p:tavLst>
                                    </p:anim>
                                  </p:childTnLst>
                                </p:cTn>
                              </p:par>
                            </p:childTnLst>
                          </p:cTn>
                        </p:par>
                        <p:par>
                          <p:cTn id="84" fill="hold">
                            <p:stCondLst>
                              <p:cond delay="7000"/>
                            </p:stCondLst>
                            <p:childTnLst>
                              <p:par>
                                <p:cTn id="85" presetID="22" presetClass="entr" presetSubtype="8" fill="hold" grpId="0" nodeType="after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wipe(left)">
                                      <p:cBhvr>
                                        <p:cTn id="87" dur="500"/>
                                        <p:tgtEl>
                                          <p:spTgt spid="41"/>
                                        </p:tgtEl>
                                      </p:cBhvr>
                                    </p:animEffect>
                                  </p:childTnLst>
                                </p:cTn>
                              </p:par>
                            </p:childTnLst>
                          </p:cTn>
                        </p:par>
                        <p:par>
                          <p:cTn id="88" fill="hold">
                            <p:stCondLst>
                              <p:cond delay="7500"/>
                            </p:stCondLst>
                            <p:childTnLst>
                              <p:par>
                                <p:cTn id="89" presetID="2" presetClass="entr" presetSubtype="4"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additive="base">
                                        <p:cTn id="91" dur="500" fill="hold"/>
                                        <p:tgtEl>
                                          <p:spTgt spid="42"/>
                                        </p:tgtEl>
                                        <p:attrNameLst>
                                          <p:attrName>ppt_x</p:attrName>
                                        </p:attrNameLst>
                                      </p:cBhvr>
                                      <p:tavLst>
                                        <p:tav tm="0">
                                          <p:val>
                                            <p:strVal val="#ppt_x"/>
                                          </p:val>
                                        </p:tav>
                                        <p:tav tm="100000">
                                          <p:val>
                                            <p:strVal val="#ppt_x"/>
                                          </p:val>
                                        </p:tav>
                                      </p:tavLst>
                                    </p:anim>
                                    <p:anim calcmode="lin" valueType="num">
                                      <p:cBhvr additive="base">
                                        <p:cTn id="92" dur="500" fill="hold"/>
                                        <p:tgtEl>
                                          <p:spTgt spid="42"/>
                                        </p:tgtEl>
                                        <p:attrNameLst>
                                          <p:attrName>ppt_y</p:attrName>
                                        </p:attrNameLst>
                                      </p:cBhvr>
                                      <p:tavLst>
                                        <p:tav tm="0">
                                          <p:val>
                                            <p:strVal val="1+#ppt_h/2"/>
                                          </p:val>
                                        </p:tav>
                                        <p:tav tm="100000">
                                          <p:val>
                                            <p:strVal val="#ppt_y"/>
                                          </p:val>
                                        </p:tav>
                                      </p:tavLst>
                                    </p:anim>
                                  </p:childTnLst>
                                </p:cTn>
                              </p:par>
                            </p:childTnLst>
                          </p:cTn>
                        </p:par>
                        <p:par>
                          <p:cTn id="93" fill="hold">
                            <p:stCondLst>
                              <p:cond delay="8000"/>
                            </p:stCondLst>
                            <p:childTnLst>
                              <p:par>
                                <p:cTn id="94" presetID="2" presetClass="entr" presetSubtype="4"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additive="base">
                                        <p:cTn id="96" dur="500" fill="hold"/>
                                        <p:tgtEl>
                                          <p:spTgt spid="43"/>
                                        </p:tgtEl>
                                        <p:attrNameLst>
                                          <p:attrName>ppt_x</p:attrName>
                                        </p:attrNameLst>
                                      </p:cBhvr>
                                      <p:tavLst>
                                        <p:tav tm="0">
                                          <p:val>
                                            <p:strVal val="#ppt_x"/>
                                          </p:val>
                                        </p:tav>
                                        <p:tav tm="100000">
                                          <p:val>
                                            <p:strVal val="#ppt_x"/>
                                          </p:val>
                                        </p:tav>
                                      </p:tavLst>
                                    </p:anim>
                                    <p:anim calcmode="lin" valueType="num">
                                      <p:cBhvr additive="base">
                                        <p:cTn id="97" dur="500" fill="hold"/>
                                        <p:tgtEl>
                                          <p:spTgt spid="43"/>
                                        </p:tgtEl>
                                        <p:attrNameLst>
                                          <p:attrName>ppt_y</p:attrName>
                                        </p:attrNameLst>
                                      </p:cBhvr>
                                      <p:tavLst>
                                        <p:tav tm="0">
                                          <p:val>
                                            <p:strVal val="1+#ppt_h/2"/>
                                          </p:val>
                                        </p:tav>
                                        <p:tav tm="100000">
                                          <p:val>
                                            <p:strVal val="#ppt_y"/>
                                          </p:val>
                                        </p:tav>
                                      </p:tavLst>
                                    </p:anim>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par>
                                <p:cTn id="104" presetID="53" presetClass="entr" presetSubtype="16" fill="hold" nodeType="withEffect">
                                  <p:stCondLst>
                                    <p:cond delay="0"/>
                                  </p:stCondLst>
                                  <p:childTnLst>
                                    <p:set>
                                      <p:cBhvr>
                                        <p:cTn id="105" dur="1" fill="hold">
                                          <p:stCondLst>
                                            <p:cond delay="0"/>
                                          </p:stCondLst>
                                        </p:cTn>
                                        <p:tgtEl>
                                          <p:spTgt spid="23"/>
                                        </p:tgtEl>
                                        <p:attrNameLst>
                                          <p:attrName>style.visibility</p:attrName>
                                        </p:attrNameLst>
                                      </p:cBhvr>
                                      <p:to>
                                        <p:strVal val="visible"/>
                                      </p:to>
                                    </p:set>
                                    <p:anim calcmode="lin" valueType="num">
                                      <p:cBhvr>
                                        <p:cTn id="106" dur="500" fill="hold"/>
                                        <p:tgtEl>
                                          <p:spTgt spid="23"/>
                                        </p:tgtEl>
                                        <p:attrNameLst>
                                          <p:attrName>ppt_w</p:attrName>
                                        </p:attrNameLst>
                                      </p:cBhvr>
                                      <p:tavLst>
                                        <p:tav tm="0">
                                          <p:val>
                                            <p:fltVal val="0"/>
                                          </p:val>
                                        </p:tav>
                                        <p:tav tm="100000">
                                          <p:val>
                                            <p:strVal val="#ppt_w"/>
                                          </p:val>
                                        </p:tav>
                                      </p:tavLst>
                                    </p:anim>
                                    <p:anim calcmode="lin" valueType="num">
                                      <p:cBhvr>
                                        <p:cTn id="107" dur="500" fill="hold"/>
                                        <p:tgtEl>
                                          <p:spTgt spid="23"/>
                                        </p:tgtEl>
                                        <p:attrNameLst>
                                          <p:attrName>ppt_h</p:attrName>
                                        </p:attrNameLst>
                                      </p:cBhvr>
                                      <p:tavLst>
                                        <p:tav tm="0">
                                          <p:val>
                                            <p:fltVal val="0"/>
                                          </p:val>
                                        </p:tav>
                                        <p:tav tm="100000">
                                          <p:val>
                                            <p:strVal val="#ppt_h"/>
                                          </p:val>
                                        </p:tav>
                                      </p:tavLst>
                                    </p:anim>
                                    <p:animEffect transition="in" filter="fade">
                                      <p:cBhvr>
                                        <p:cTn id="108" dur="500"/>
                                        <p:tgtEl>
                                          <p:spTgt spid="23"/>
                                        </p:tgtEl>
                                      </p:cBhvr>
                                    </p:animEffect>
                                  </p:childTnLst>
                                </p:cTn>
                              </p:par>
                              <p:par>
                                <p:cTn id="109" presetID="53" presetClass="entr" presetSubtype="16" fill="hold" grpId="0" nodeType="withEffect">
                                  <p:stCondLst>
                                    <p:cond delay="0"/>
                                  </p:stCondLst>
                                  <p:childTnLst>
                                    <p:set>
                                      <p:cBhvr>
                                        <p:cTn id="110" dur="1" fill="hold">
                                          <p:stCondLst>
                                            <p:cond delay="0"/>
                                          </p:stCondLst>
                                        </p:cTn>
                                        <p:tgtEl>
                                          <p:spTgt spid="45"/>
                                        </p:tgtEl>
                                        <p:attrNameLst>
                                          <p:attrName>style.visibility</p:attrName>
                                        </p:attrNameLst>
                                      </p:cBhvr>
                                      <p:to>
                                        <p:strVal val="visible"/>
                                      </p:to>
                                    </p:set>
                                    <p:anim calcmode="lin" valueType="num">
                                      <p:cBhvr>
                                        <p:cTn id="111" dur="500" fill="hold"/>
                                        <p:tgtEl>
                                          <p:spTgt spid="45"/>
                                        </p:tgtEl>
                                        <p:attrNameLst>
                                          <p:attrName>ppt_w</p:attrName>
                                        </p:attrNameLst>
                                      </p:cBhvr>
                                      <p:tavLst>
                                        <p:tav tm="0">
                                          <p:val>
                                            <p:fltVal val="0"/>
                                          </p:val>
                                        </p:tav>
                                        <p:tav tm="100000">
                                          <p:val>
                                            <p:strVal val="#ppt_w"/>
                                          </p:val>
                                        </p:tav>
                                      </p:tavLst>
                                    </p:anim>
                                    <p:anim calcmode="lin" valueType="num">
                                      <p:cBhvr>
                                        <p:cTn id="112" dur="500" fill="hold"/>
                                        <p:tgtEl>
                                          <p:spTgt spid="45"/>
                                        </p:tgtEl>
                                        <p:attrNameLst>
                                          <p:attrName>ppt_h</p:attrName>
                                        </p:attrNameLst>
                                      </p:cBhvr>
                                      <p:tavLst>
                                        <p:tav tm="0">
                                          <p:val>
                                            <p:fltVal val="0"/>
                                          </p:val>
                                        </p:tav>
                                        <p:tav tm="100000">
                                          <p:val>
                                            <p:strVal val="#ppt_h"/>
                                          </p:val>
                                        </p:tav>
                                      </p:tavLst>
                                    </p:anim>
                                    <p:animEffect transition="in" filter="fade">
                                      <p:cBhvr>
                                        <p:cTn id="113" dur="500"/>
                                        <p:tgtEl>
                                          <p:spTgt spid="45"/>
                                        </p:tgtEl>
                                      </p:cBhvr>
                                    </p:animEffect>
                                  </p:childTnLst>
                                </p:cTn>
                              </p:par>
                            </p:childTnLst>
                          </p:cTn>
                        </p:par>
                        <p:par>
                          <p:cTn id="114" fill="hold">
                            <p:stCondLst>
                              <p:cond delay="9000"/>
                            </p:stCondLst>
                            <p:childTnLst>
                              <p:par>
                                <p:cTn id="115" presetID="22" presetClass="entr" presetSubtype="1"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wipe(up)">
                                      <p:cBhvr>
                                        <p:cTn id="117" dur="500"/>
                                        <p:tgtEl>
                                          <p:spTgt spid="47"/>
                                        </p:tgtEl>
                                      </p:cBhvr>
                                    </p:animEffect>
                                  </p:childTnLst>
                                </p:cTn>
                              </p:par>
                            </p:childTnLst>
                          </p:cTn>
                        </p:par>
                        <p:par>
                          <p:cTn id="118" fill="hold">
                            <p:stCondLst>
                              <p:cond delay="9500"/>
                            </p:stCondLst>
                            <p:childTnLst>
                              <p:par>
                                <p:cTn id="119" presetID="47"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10500"/>
                            </p:stCondLst>
                            <p:childTnLst>
                              <p:par>
                                <p:cTn id="125" presetID="22" presetClass="entr" presetSubtype="8" fill="hold" grpId="0" nodeType="afterEffect">
                                  <p:stCondLst>
                                    <p:cond delay="0"/>
                                  </p:stCondLst>
                                  <p:childTnLst>
                                    <p:set>
                                      <p:cBhvr>
                                        <p:cTn id="126" dur="1" fill="hold">
                                          <p:stCondLst>
                                            <p:cond delay="0"/>
                                          </p:stCondLst>
                                        </p:cTn>
                                        <p:tgtEl>
                                          <p:spTgt spid="48"/>
                                        </p:tgtEl>
                                        <p:attrNameLst>
                                          <p:attrName>style.visibility</p:attrName>
                                        </p:attrNameLst>
                                      </p:cBhvr>
                                      <p:to>
                                        <p:strVal val="visible"/>
                                      </p:to>
                                    </p:set>
                                    <p:animEffect transition="in" filter="wipe(left)">
                                      <p:cBhvr>
                                        <p:cTn id="127" dur="500"/>
                                        <p:tgtEl>
                                          <p:spTgt spid="48"/>
                                        </p:tgtEl>
                                      </p:cBhvr>
                                    </p:animEffect>
                                  </p:childTnLst>
                                </p:cTn>
                              </p:par>
                            </p:childTnLst>
                          </p:cTn>
                        </p:par>
                        <p:par>
                          <p:cTn id="128" fill="hold">
                            <p:stCondLst>
                              <p:cond delay="11000"/>
                            </p:stCondLst>
                            <p:childTnLst>
                              <p:par>
                                <p:cTn id="129" presetID="2" presetClass="entr" presetSubtype="4" fill="hold" grpId="0" nodeType="afterEffect">
                                  <p:stCondLst>
                                    <p:cond delay="0"/>
                                  </p:stCondLst>
                                  <p:childTnLst>
                                    <p:set>
                                      <p:cBhvr>
                                        <p:cTn id="130" dur="1" fill="hold">
                                          <p:stCondLst>
                                            <p:cond delay="0"/>
                                          </p:stCondLst>
                                        </p:cTn>
                                        <p:tgtEl>
                                          <p:spTgt spid="49"/>
                                        </p:tgtEl>
                                        <p:attrNameLst>
                                          <p:attrName>style.visibility</p:attrName>
                                        </p:attrNameLst>
                                      </p:cBhvr>
                                      <p:to>
                                        <p:strVal val="visible"/>
                                      </p:to>
                                    </p:set>
                                    <p:anim calcmode="lin" valueType="num">
                                      <p:cBhvr additive="base">
                                        <p:cTn id="131" dur="500" fill="hold"/>
                                        <p:tgtEl>
                                          <p:spTgt spid="49"/>
                                        </p:tgtEl>
                                        <p:attrNameLst>
                                          <p:attrName>ppt_x</p:attrName>
                                        </p:attrNameLst>
                                      </p:cBhvr>
                                      <p:tavLst>
                                        <p:tav tm="0">
                                          <p:val>
                                            <p:strVal val="#ppt_x"/>
                                          </p:val>
                                        </p:tav>
                                        <p:tav tm="100000">
                                          <p:val>
                                            <p:strVal val="#ppt_x"/>
                                          </p:val>
                                        </p:tav>
                                      </p:tavLst>
                                    </p:anim>
                                    <p:anim calcmode="lin" valueType="num">
                                      <p:cBhvr additive="base">
                                        <p:cTn id="132" dur="500" fill="hold"/>
                                        <p:tgtEl>
                                          <p:spTgt spid="49"/>
                                        </p:tgtEl>
                                        <p:attrNameLst>
                                          <p:attrName>ppt_y</p:attrName>
                                        </p:attrNameLst>
                                      </p:cBhvr>
                                      <p:tavLst>
                                        <p:tav tm="0">
                                          <p:val>
                                            <p:strVal val="1+#ppt_h/2"/>
                                          </p:val>
                                        </p:tav>
                                        <p:tav tm="100000">
                                          <p:val>
                                            <p:strVal val="#ppt_y"/>
                                          </p:val>
                                        </p:tav>
                                      </p:tavLst>
                                    </p:anim>
                                  </p:childTnLst>
                                </p:cTn>
                              </p:par>
                            </p:childTnLst>
                          </p:cTn>
                        </p:par>
                        <p:par>
                          <p:cTn id="133" fill="hold">
                            <p:stCondLst>
                              <p:cond delay="11500"/>
                            </p:stCondLst>
                            <p:childTnLst>
                              <p:par>
                                <p:cTn id="134" presetID="2" presetClass="entr" presetSubtype="4" fill="hold" grpId="0" nodeType="afterEffect">
                                  <p:stCondLst>
                                    <p:cond delay="0"/>
                                  </p:stCondLst>
                                  <p:childTnLst>
                                    <p:set>
                                      <p:cBhvr>
                                        <p:cTn id="135" dur="1" fill="hold">
                                          <p:stCondLst>
                                            <p:cond delay="0"/>
                                          </p:stCondLst>
                                        </p:cTn>
                                        <p:tgtEl>
                                          <p:spTgt spid="50"/>
                                        </p:tgtEl>
                                        <p:attrNameLst>
                                          <p:attrName>style.visibility</p:attrName>
                                        </p:attrNameLst>
                                      </p:cBhvr>
                                      <p:to>
                                        <p:strVal val="visible"/>
                                      </p:to>
                                    </p:set>
                                    <p:anim calcmode="lin" valueType="num">
                                      <p:cBhvr additive="base">
                                        <p:cTn id="136" dur="500" fill="hold"/>
                                        <p:tgtEl>
                                          <p:spTgt spid="50"/>
                                        </p:tgtEl>
                                        <p:attrNameLst>
                                          <p:attrName>ppt_x</p:attrName>
                                        </p:attrNameLst>
                                      </p:cBhvr>
                                      <p:tavLst>
                                        <p:tav tm="0">
                                          <p:val>
                                            <p:strVal val="#ppt_x"/>
                                          </p:val>
                                        </p:tav>
                                        <p:tav tm="100000">
                                          <p:val>
                                            <p:strVal val="#ppt_x"/>
                                          </p:val>
                                        </p:tav>
                                      </p:tavLst>
                                    </p:anim>
                                    <p:anim calcmode="lin" valueType="num">
                                      <p:cBhvr additive="base">
                                        <p:cTn id="137" dur="500" fill="hold"/>
                                        <p:tgtEl>
                                          <p:spTgt spid="50"/>
                                        </p:tgtEl>
                                        <p:attrNameLst>
                                          <p:attrName>ppt_y</p:attrName>
                                        </p:attrNameLst>
                                      </p:cBhvr>
                                      <p:tavLst>
                                        <p:tav tm="0">
                                          <p:val>
                                            <p:strVal val="1+#ppt_h/2"/>
                                          </p:val>
                                        </p:tav>
                                        <p:tav tm="100000">
                                          <p:val>
                                            <p:strVal val="#ppt_y"/>
                                          </p:val>
                                        </p:tav>
                                      </p:tavLst>
                                    </p:anim>
                                  </p:childTnLst>
                                </p:cTn>
                              </p:par>
                            </p:childTnLst>
                          </p:cTn>
                        </p:par>
                        <p:par>
                          <p:cTn id="138" fill="hold">
                            <p:stCondLst>
                              <p:cond delay="12000"/>
                            </p:stCondLst>
                            <p:childTnLst>
                              <p:par>
                                <p:cTn id="139" presetID="53" presetClass="entr" presetSubtype="16" fill="hold" grpId="0" nodeType="afterEffect">
                                  <p:stCondLst>
                                    <p:cond delay="0"/>
                                  </p:stCondLst>
                                  <p:childTnLst>
                                    <p:set>
                                      <p:cBhvr>
                                        <p:cTn id="140" dur="1" fill="hold">
                                          <p:stCondLst>
                                            <p:cond delay="0"/>
                                          </p:stCondLst>
                                        </p:cTn>
                                        <p:tgtEl>
                                          <p:spTgt spid="53"/>
                                        </p:tgtEl>
                                        <p:attrNameLst>
                                          <p:attrName>style.visibility</p:attrName>
                                        </p:attrNameLst>
                                      </p:cBhvr>
                                      <p:to>
                                        <p:strVal val="visible"/>
                                      </p:to>
                                    </p:set>
                                    <p:anim calcmode="lin" valueType="num">
                                      <p:cBhvr>
                                        <p:cTn id="141" dur="500" fill="hold"/>
                                        <p:tgtEl>
                                          <p:spTgt spid="53"/>
                                        </p:tgtEl>
                                        <p:attrNameLst>
                                          <p:attrName>ppt_w</p:attrName>
                                        </p:attrNameLst>
                                      </p:cBhvr>
                                      <p:tavLst>
                                        <p:tav tm="0">
                                          <p:val>
                                            <p:fltVal val="0"/>
                                          </p:val>
                                        </p:tav>
                                        <p:tav tm="100000">
                                          <p:val>
                                            <p:strVal val="#ppt_w"/>
                                          </p:val>
                                        </p:tav>
                                      </p:tavLst>
                                    </p:anim>
                                    <p:anim calcmode="lin" valueType="num">
                                      <p:cBhvr>
                                        <p:cTn id="142" dur="500" fill="hold"/>
                                        <p:tgtEl>
                                          <p:spTgt spid="53"/>
                                        </p:tgtEl>
                                        <p:attrNameLst>
                                          <p:attrName>ppt_h</p:attrName>
                                        </p:attrNameLst>
                                      </p:cBhvr>
                                      <p:tavLst>
                                        <p:tav tm="0">
                                          <p:val>
                                            <p:fltVal val="0"/>
                                          </p:val>
                                        </p:tav>
                                        <p:tav tm="100000">
                                          <p:val>
                                            <p:strVal val="#ppt_h"/>
                                          </p:val>
                                        </p:tav>
                                      </p:tavLst>
                                    </p:anim>
                                    <p:animEffect transition="in" filter="fade">
                                      <p:cBhvr>
                                        <p:cTn id="143" dur="500"/>
                                        <p:tgtEl>
                                          <p:spTgt spid="53"/>
                                        </p:tgtEl>
                                      </p:cBhvr>
                                    </p:animEffect>
                                  </p:childTnLst>
                                </p:cTn>
                              </p:par>
                              <p:par>
                                <p:cTn id="144" presetID="53" presetClass="entr" presetSubtype="16" fill="hold"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500" fill="hold"/>
                                        <p:tgtEl>
                                          <p:spTgt spid="26"/>
                                        </p:tgtEl>
                                        <p:attrNameLst>
                                          <p:attrName>ppt_w</p:attrName>
                                        </p:attrNameLst>
                                      </p:cBhvr>
                                      <p:tavLst>
                                        <p:tav tm="0">
                                          <p:val>
                                            <p:fltVal val="0"/>
                                          </p:val>
                                        </p:tav>
                                        <p:tav tm="100000">
                                          <p:val>
                                            <p:strVal val="#ppt_w"/>
                                          </p:val>
                                        </p:tav>
                                      </p:tavLst>
                                    </p:anim>
                                    <p:anim calcmode="lin" valueType="num">
                                      <p:cBhvr>
                                        <p:cTn id="147" dur="500" fill="hold"/>
                                        <p:tgtEl>
                                          <p:spTgt spid="26"/>
                                        </p:tgtEl>
                                        <p:attrNameLst>
                                          <p:attrName>ppt_h</p:attrName>
                                        </p:attrNameLst>
                                      </p:cBhvr>
                                      <p:tavLst>
                                        <p:tav tm="0">
                                          <p:val>
                                            <p:fltVal val="0"/>
                                          </p:val>
                                        </p:tav>
                                        <p:tav tm="100000">
                                          <p:val>
                                            <p:strVal val="#ppt_h"/>
                                          </p:val>
                                        </p:tav>
                                      </p:tavLst>
                                    </p:anim>
                                    <p:animEffect transition="in" filter="fade">
                                      <p:cBhvr>
                                        <p:cTn id="148" dur="500"/>
                                        <p:tgtEl>
                                          <p:spTgt spid="26"/>
                                        </p:tgtEl>
                                      </p:cBhvr>
                                    </p:animEffect>
                                  </p:childTnLst>
                                </p:cTn>
                              </p:par>
                              <p:par>
                                <p:cTn id="149" presetID="53" presetClass="entr" presetSubtype="16" fill="hold" grpId="0" nodeType="withEffect">
                                  <p:stCondLst>
                                    <p:cond delay="0"/>
                                  </p:stCondLst>
                                  <p:childTnLst>
                                    <p:set>
                                      <p:cBhvr>
                                        <p:cTn id="150" dur="1" fill="hold">
                                          <p:stCondLst>
                                            <p:cond delay="0"/>
                                          </p:stCondLst>
                                        </p:cTn>
                                        <p:tgtEl>
                                          <p:spTgt spid="52"/>
                                        </p:tgtEl>
                                        <p:attrNameLst>
                                          <p:attrName>style.visibility</p:attrName>
                                        </p:attrNameLst>
                                      </p:cBhvr>
                                      <p:to>
                                        <p:strVal val="visible"/>
                                      </p:to>
                                    </p:set>
                                    <p:anim calcmode="lin" valueType="num">
                                      <p:cBhvr>
                                        <p:cTn id="151" dur="500" fill="hold"/>
                                        <p:tgtEl>
                                          <p:spTgt spid="52"/>
                                        </p:tgtEl>
                                        <p:attrNameLst>
                                          <p:attrName>ppt_w</p:attrName>
                                        </p:attrNameLst>
                                      </p:cBhvr>
                                      <p:tavLst>
                                        <p:tav tm="0">
                                          <p:val>
                                            <p:fltVal val="0"/>
                                          </p:val>
                                        </p:tav>
                                        <p:tav tm="100000">
                                          <p:val>
                                            <p:strVal val="#ppt_w"/>
                                          </p:val>
                                        </p:tav>
                                      </p:tavLst>
                                    </p:anim>
                                    <p:anim calcmode="lin" valueType="num">
                                      <p:cBhvr>
                                        <p:cTn id="152" dur="500" fill="hold"/>
                                        <p:tgtEl>
                                          <p:spTgt spid="52"/>
                                        </p:tgtEl>
                                        <p:attrNameLst>
                                          <p:attrName>ppt_h</p:attrName>
                                        </p:attrNameLst>
                                      </p:cBhvr>
                                      <p:tavLst>
                                        <p:tav tm="0">
                                          <p:val>
                                            <p:fltVal val="0"/>
                                          </p:val>
                                        </p:tav>
                                        <p:tav tm="100000">
                                          <p:val>
                                            <p:strVal val="#ppt_h"/>
                                          </p:val>
                                        </p:tav>
                                      </p:tavLst>
                                    </p:anim>
                                    <p:animEffect transition="in" filter="fade">
                                      <p:cBhvr>
                                        <p:cTn id="153" dur="500"/>
                                        <p:tgtEl>
                                          <p:spTgt spid="52"/>
                                        </p:tgtEl>
                                      </p:cBhvr>
                                    </p:animEffect>
                                  </p:childTnLst>
                                </p:cTn>
                              </p:par>
                            </p:childTnLst>
                          </p:cTn>
                        </p:par>
                        <p:par>
                          <p:cTn id="154" fill="hold">
                            <p:stCondLst>
                              <p:cond delay="12500"/>
                            </p:stCondLst>
                            <p:childTnLst>
                              <p:par>
                                <p:cTn id="155" presetID="22" presetClass="entr" presetSubtype="1" fill="hold" grpId="0" nodeType="afterEffect">
                                  <p:stCondLst>
                                    <p:cond delay="0"/>
                                  </p:stCondLst>
                                  <p:childTnLst>
                                    <p:set>
                                      <p:cBhvr>
                                        <p:cTn id="156" dur="1" fill="hold">
                                          <p:stCondLst>
                                            <p:cond delay="0"/>
                                          </p:stCondLst>
                                        </p:cTn>
                                        <p:tgtEl>
                                          <p:spTgt spid="54"/>
                                        </p:tgtEl>
                                        <p:attrNameLst>
                                          <p:attrName>style.visibility</p:attrName>
                                        </p:attrNameLst>
                                      </p:cBhvr>
                                      <p:to>
                                        <p:strVal val="visible"/>
                                      </p:to>
                                    </p:set>
                                    <p:animEffect transition="in" filter="wipe(up)">
                                      <p:cBhvr>
                                        <p:cTn id="157" dur="500"/>
                                        <p:tgtEl>
                                          <p:spTgt spid="54"/>
                                        </p:tgtEl>
                                      </p:cBhvr>
                                    </p:animEffect>
                                  </p:childTnLst>
                                </p:cTn>
                              </p:par>
                            </p:childTnLst>
                          </p:cTn>
                        </p:par>
                        <p:par>
                          <p:cTn id="158" fill="hold">
                            <p:stCondLst>
                              <p:cond delay="13000"/>
                            </p:stCondLst>
                            <p:childTnLst>
                              <p:par>
                                <p:cTn id="159" presetID="47" presetClass="entr" presetSubtype="0" fill="hold" grpId="0" nodeType="afterEffect">
                                  <p:stCondLst>
                                    <p:cond delay="0"/>
                                  </p:stCondLst>
                                  <p:childTnLst>
                                    <p:set>
                                      <p:cBhvr>
                                        <p:cTn id="160" dur="1" fill="hold">
                                          <p:stCondLst>
                                            <p:cond delay="0"/>
                                          </p:stCondLst>
                                        </p:cTn>
                                        <p:tgtEl>
                                          <p:spTgt spid="51"/>
                                        </p:tgtEl>
                                        <p:attrNameLst>
                                          <p:attrName>style.visibility</p:attrName>
                                        </p:attrNameLst>
                                      </p:cBhvr>
                                      <p:to>
                                        <p:strVal val="visible"/>
                                      </p:to>
                                    </p:set>
                                    <p:animEffect transition="in" filter="fade">
                                      <p:cBhvr>
                                        <p:cTn id="161" dur="1000"/>
                                        <p:tgtEl>
                                          <p:spTgt spid="51"/>
                                        </p:tgtEl>
                                      </p:cBhvr>
                                    </p:animEffect>
                                    <p:anim calcmode="lin" valueType="num">
                                      <p:cBhvr>
                                        <p:cTn id="162" dur="1000" fill="hold"/>
                                        <p:tgtEl>
                                          <p:spTgt spid="51"/>
                                        </p:tgtEl>
                                        <p:attrNameLst>
                                          <p:attrName>ppt_x</p:attrName>
                                        </p:attrNameLst>
                                      </p:cBhvr>
                                      <p:tavLst>
                                        <p:tav tm="0">
                                          <p:val>
                                            <p:strVal val="#ppt_x"/>
                                          </p:val>
                                        </p:tav>
                                        <p:tav tm="100000">
                                          <p:val>
                                            <p:strVal val="#ppt_x"/>
                                          </p:val>
                                        </p:tav>
                                      </p:tavLst>
                                    </p:anim>
                                    <p:anim calcmode="lin" valueType="num">
                                      <p:cBhvr>
                                        <p:cTn id="163" dur="1000" fill="hold"/>
                                        <p:tgtEl>
                                          <p:spTgt spid="51"/>
                                        </p:tgtEl>
                                        <p:attrNameLst>
                                          <p:attrName>ppt_y</p:attrName>
                                        </p:attrNameLst>
                                      </p:cBhvr>
                                      <p:tavLst>
                                        <p:tav tm="0">
                                          <p:val>
                                            <p:strVal val="#ppt_y-.1"/>
                                          </p:val>
                                        </p:tav>
                                        <p:tav tm="100000">
                                          <p:val>
                                            <p:strVal val="#ppt_y"/>
                                          </p:val>
                                        </p:tav>
                                      </p:tavLst>
                                    </p:anim>
                                  </p:childTnLst>
                                </p:cTn>
                              </p:par>
                            </p:childTnLst>
                          </p:cTn>
                        </p:par>
                        <p:par>
                          <p:cTn id="164" fill="hold">
                            <p:stCondLst>
                              <p:cond delay="14000"/>
                            </p:stCondLst>
                            <p:childTnLst>
                              <p:par>
                                <p:cTn id="165" presetID="22" presetClass="entr" presetSubtype="8" fill="hold" grpId="0" nodeType="afterEffect">
                                  <p:stCondLst>
                                    <p:cond delay="0"/>
                                  </p:stCondLst>
                                  <p:childTnLst>
                                    <p:set>
                                      <p:cBhvr>
                                        <p:cTn id="166" dur="1" fill="hold">
                                          <p:stCondLst>
                                            <p:cond delay="0"/>
                                          </p:stCondLst>
                                        </p:cTn>
                                        <p:tgtEl>
                                          <p:spTgt spid="55"/>
                                        </p:tgtEl>
                                        <p:attrNameLst>
                                          <p:attrName>style.visibility</p:attrName>
                                        </p:attrNameLst>
                                      </p:cBhvr>
                                      <p:to>
                                        <p:strVal val="visible"/>
                                      </p:to>
                                    </p:set>
                                    <p:animEffect transition="in" filter="wipe(left)">
                                      <p:cBhvr>
                                        <p:cTn id="16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21"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Arimo</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2017-09-29T18:34:10Z</dcterms:modified>
</cp:coreProperties>
</file>