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2"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05713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5"/>
          <p:cNvSpPr>
            <a:spLocks noChangeAspect="1"/>
          </p:cNvSpPr>
          <p:nvPr/>
        </p:nvSpPr>
        <p:spPr bwMode="auto">
          <a:xfrm>
            <a:off x="1474283" y="1816675"/>
            <a:ext cx="237067" cy="45720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ru-RU"/>
          </a:p>
        </p:txBody>
      </p:sp>
      <p:sp>
        <p:nvSpPr>
          <p:cNvPr id="33" name="TextBox 32"/>
          <p:cNvSpPr txBox="1"/>
          <p:nvPr/>
        </p:nvSpPr>
        <p:spPr>
          <a:xfrm>
            <a:off x="1250950" y="3159925"/>
            <a:ext cx="2090561" cy="2179058"/>
          </a:xfrm>
          <a:prstGeom prst="rect">
            <a:avLst/>
          </a:prstGeom>
          <a:noFill/>
        </p:spPr>
        <p:txBody>
          <a:bodyPr wrap="square" rtlCol="0">
            <a:spAutoFit/>
          </a:bodyPr>
          <a:lstStyle/>
          <a:p>
            <a:pPr defTabSz="1219170">
              <a:spcBef>
                <a:spcPct val="20000"/>
              </a:spcBef>
              <a:defRPr/>
            </a:pPr>
            <a:r>
              <a:rPr lang="en-US" b="1" dirty="0">
                <a:solidFill>
                  <a:schemeClr val="bg1">
                    <a:lumMod val="95000"/>
                  </a:schemeClr>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758300" y="3172524"/>
            <a:ext cx="2090561" cy="2179058"/>
          </a:xfrm>
          <a:prstGeom prst="rect">
            <a:avLst/>
          </a:prstGeom>
          <a:noFill/>
        </p:spPr>
        <p:txBody>
          <a:bodyPr wrap="square" rtlCol="0">
            <a:spAutoFit/>
          </a:bodyPr>
          <a:lstStyle/>
          <a:p>
            <a:pPr defTabSz="1219170">
              <a:spcBef>
                <a:spcPct val="20000"/>
              </a:spcBef>
              <a:defRPr/>
            </a:pPr>
            <a:r>
              <a:rPr lang="en-US" b="1" dirty="0">
                <a:solidFill>
                  <a:schemeClr val="bg1">
                    <a:lumMod val="95000"/>
                  </a:schemeClr>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6265650" y="3177157"/>
            <a:ext cx="2090561" cy="2179058"/>
          </a:xfrm>
          <a:prstGeom prst="rect">
            <a:avLst/>
          </a:prstGeom>
          <a:noFill/>
        </p:spPr>
        <p:txBody>
          <a:bodyPr wrap="square" rtlCol="0">
            <a:spAutoFit/>
          </a:bodyPr>
          <a:lstStyle/>
          <a:p>
            <a:pPr defTabSz="1219170">
              <a:spcBef>
                <a:spcPct val="20000"/>
              </a:spcBef>
              <a:defRPr/>
            </a:pPr>
            <a:r>
              <a:rPr lang="en-US" b="1" dirty="0">
                <a:solidFill>
                  <a:schemeClr val="bg1">
                    <a:lumMod val="95000"/>
                  </a:schemeClr>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8783973" y="3181463"/>
            <a:ext cx="2090561" cy="2179058"/>
          </a:xfrm>
          <a:prstGeom prst="rect">
            <a:avLst/>
          </a:prstGeom>
          <a:noFill/>
        </p:spPr>
        <p:txBody>
          <a:bodyPr wrap="square" rtlCol="0">
            <a:spAutoFit/>
          </a:bodyPr>
          <a:lstStyle/>
          <a:p>
            <a:pPr defTabSz="1219170">
              <a:spcBef>
                <a:spcPct val="20000"/>
              </a:spcBef>
              <a:defRPr/>
            </a:pPr>
            <a:r>
              <a:rPr lang="en-US" b="1" dirty="0">
                <a:solidFill>
                  <a:schemeClr val="bg1">
                    <a:lumMod val="95000"/>
                  </a:schemeClr>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22" name="Freeform 6"/>
          <p:cNvSpPr>
            <a:spLocks noChangeAspect="1"/>
          </p:cNvSpPr>
          <p:nvPr/>
        </p:nvSpPr>
        <p:spPr bwMode="auto">
          <a:xfrm>
            <a:off x="3888767" y="1861558"/>
            <a:ext cx="457200" cy="371689"/>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ru-RU"/>
          </a:p>
        </p:txBody>
      </p:sp>
      <p:grpSp>
        <p:nvGrpSpPr>
          <p:cNvPr id="23" name="Group 22"/>
          <p:cNvGrpSpPr>
            <a:grpSpLocks noChangeAspect="1"/>
          </p:cNvGrpSpPr>
          <p:nvPr/>
        </p:nvGrpSpPr>
        <p:grpSpPr>
          <a:xfrm>
            <a:off x="6447190" y="1808776"/>
            <a:ext cx="444843" cy="457200"/>
            <a:chOff x="3994150" y="17463"/>
            <a:chExt cx="628651" cy="646113"/>
          </a:xfrm>
          <a:solidFill>
            <a:schemeClr val="bg1"/>
          </a:solidFill>
        </p:grpSpPr>
        <p:sp>
          <p:nvSpPr>
            <p:cNvPr id="24" name="Freeform 7"/>
            <p:cNvSpPr>
              <a:spLocks noEditPoints="1"/>
            </p:cNvSpPr>
            <p:nvPr/>
          </p:nvSpPr>
          <p:spPr bwMode="auto">
            <a:xfrm>
              <a:off x="3994150" y="17463"/>
              <a:ext cx="420688" cy="646113"/>
            </a:xfrm>
            <a:custGeom>
              <a:avLst/>
              <a:gdLst>
                <a:gd name="T0" fmla="*/ 111 w 141"/>
                <a:gd name="T1" fmla="*/ 124 h 217"/>
                <a:gd name="T2" fmla="*/ 101 w 141"/>
                <a:gd name="T3" fmla="*/ 116 h 217"/>
                <a:gd name="T4" fmla="*/ 94 w 141"/>
                <a:gd name="T5" fmla="*/ 104 h 217"/>
                <a:gd name="T6" fmla="*/ 102 w 141"/>
                <a:gd name="T7" fmla="*/ 90 h 217"/>
                <a:gd name="T8" fmla="*/ 125 w 141"/>
                <a:gd name="T9" fmla="*/ 50 h 217"/>
                <a:gd name="T10" fmla="*/ 105 w 141"/>
                <a:gd name="T11" fmla="*/ 11 h 217"/>
                <a:gd name="T12" fmla="*/ 123 w 141"/>
                <a:gd name="T13" fmla="*/ 11 h 217"/>
                <a:gd name="T14" fmla="*/ 141 w 141"/>
                <a:gd name="T15" fmla="*/ 0 h 217"/>
                <a:gd name="T16" fmla="*/ 85 w 141"/>
                <a:gd name="T17" fmla="*/ 0 h 217"/>
                <a:gd name="T18" fmla="*/ 32 w 141"/>
                <a:gd name="T19" fmla="*/ 17 h 217"/>
                <a:gd name="T20" fmla="*/ 14 w 141"/>
                <a:gd name="T21" fmla="*/ 55 h 217"/>
                <a:gd name="T22" fmla="*/ 61 w 141"/>
                <a:gd name="T23" fmla="*/ 99 h 217"/>
                <a:gd name="T24" fmla="*/ 70 w 141"/>
                <a:gd name="T25" fmla="*/ 98 h 217"/>
                <a:gd name="T26" fmla="*/ 67 w 141"/>
                <a:gd name="T27" fmla="*/ 109 h 217"/>
                <a:gd name="T28" fmla="*/ 76 w 141"/>
                <a:gd name="T29" fmla="*/ 129 h 217"/>
                <a:gd name="T30" fmla="*/ 22 w 141"/>
                <a:gd name="T31" fmla="*/ 142 h 217"/>
                <a:gd name="T32" fmla="*/ 0 w 141"/>
                <a:gd name="T33" fmla="*/ 176 h 217"/>
                <a:gd name="T34" fmla="*/ 61 w 141"/>
                <a:gd name="T35" fmla="*/ 217 h 217"/>
                <a:gd name="T36" fmla="*/ 135 w 141"/>
                <a:gd name="T37" fmla="*/ 163 h 217"/>
                <a:gd name="T38" fmla="*/ 111 w 141"/>
                <a:gd name="T39" fmla="*/ 124 h 217"/>
                <a:gd name="T40" fmla="*/ 74 w 141"/>
                <a:gd name="T41" fmla="*/ 91 h 217"/>
                <a:gd name="T42" fmla="*/ 39 w 141"/>
                <a:gd name="T43" fmla="*/ 41 h 217"/>
                <a:gd name="T44" fmla="*/ 45 w 141"/>
                <a:gd name="T45" fmla="*/ 20 h 217"/>
                <a:gd name="T46" fmla="*/ 65 w 141"/>
                <a:gd name="T47" fmla="*/ 11 h 217"/>
                <a:gd name="T48" fmla="*/ 100 w 141"/>
                <a:gd name="T49" fmla="*/ 63 h 217"/>
                <a:gd name="T50" fmla="*/ 93 w 141"/>
                <a:gd name="T51" fmla="*/ 83 h 217"/>
                <a:gd name="T52" fmla="*/ 74 w 141"/>
                <a:gd name="T53" fmla="*/ 91 h 217"/>
                <a:gd name="T54" fmla="*/ 74 w 141"/>
                <a:gd name="T55" fmla="*/ 205 h 217"/>
                <a:gd name="T56" fmla="*/ 25 w 141"/>
                <a:gd name="T57" fmla="*/ 170 h 217"/>
                <a:gd name="T58" fmla="*/ 49 w 141"/>
                <a:gd name="T59" fmla="*/ 141 h 217"/>
                <a:gd name="T60" fmla="*/ 79 w 141"/>
                <a:gd name="T61" fmla="*/ 137 h 217"/>
                <a:gd name="T62" fmla="*/ 85 w 141"/>
                <a:gd name="T63" fmla="*/ 137 h 217"/>
                <a:gd name="T64" fmla="*/ 116 w 141"/>
                <a:gd name="T65" fmla="*/ 174 h 217"/>
                <a:gd name="T66" fmla="*/ 74 w 141"/>
                <a:gd name="T67" fmla="*/ 205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1" h="217">
                  <a:moveTo>
                    <a:pt x="111" y="124"/>
                  </a:moveTo>
                  <a:cubicBezTo>
                    <a:pt x="101" y="116"/>
                    <a:pt x="101" y="116"/>
                    <a:pt x="101" y="116"/>
                  </a:cubicBezTo>
                  <a:cubicBezTo>
                    <a:pt x="98" y="113"/>
                    <a:pt x="94" y="110"/>
                    <a:pt x="94" y="104"/>
                  </a:cubicBezTo>
                  <a:cubicBezTo>
                    <a:pt x="94" y="97"/>
                    <a:pt x="98" y="93"/>
                    <a:pt x="102" y="90"/>
                  </a:cubicBezTo>
                  <a:cubicBezTo>
                    <a:pt x="113" y="80"/>
                    <a:pt x="125" y="70"/>
                    <a:pt x="125" y="50"/>
                  </a:cubicBezTo>
                  <a:cubicBezTo>
                    <a:pt x="125" y="28"/>
                    <a:pt x="112" y="17"/>
                    <a:pt x="105" y="11"/>
                  </a:cubicBezTo>
                  <a:cubicBezTo>
                    <a:pt x="123" y="11"/>
                    <a:pt x="123" y="11"/>
                    <a:pt x="123" y="11"/>
                  </a:cubicBezTo>
                  <a:cubicBezTo>
                    <a:pt x="141" y="0"/>
                    <a:pt x="141" y="0"/>
                    <a:pt x="141" y="0"/>
                  </a:cubicBezTo>
                  <a:cubicBezTo>
                    <a:pt x="85" y="0"/>
                    <a:pt x="85" y="0"/>
                    <a:pt x="85" y="0"/>
                  </a:cubicBezTo>
                  <a:cubicBezTo>
                    <a:pt x="70" y="0"/>
                    <a:pt x="48" y="3"/>
                    <a:pt x="32" y="17"/>
                  </a:cubicBezTo>
                  <a:cubicBezTo>
                    <a:pt x="20" y="27"/>
                    <a:pt x="14" y="42"/>
                    <a:pt x="14" y="55"/>
                  </a:cubicBezTo>
                  <a:cubicBezTo>
                    <a:pt x="14" y="77"/>
                    <a:pt x="31" y="99"/>
                    <a:pt x="61" y="99"/>
                  </a:cubicBezTo>
                  <a:cubicBezTo>
                    <a:pt x="64" y="99"/>
                    <a:pt x="67" y="99"/>
                    <a:pt x="70" y="98"/>
                  </a:cubicBezTo>
                  <a:cubicBezTo>
                    <a:pt x="69" y="102"/>
                    <a:pt x="67" y="105"/>
                    <a:pt x="67" y="109"/>
                  </a:cubicBezTo>
                  <a:cubicBezTo>
                    <a:pt x="67" y="118"/>
                    <a:pt x="72" y="124"/>
                    <a:pt x="76" y="129"/>
                  </a:cubicBezTo>
                  <a:cubicBezTo>
                    <a:pt x="63" y="130"/>
                    <a:pt x="39" y="131"/>
                    <a:pt x="22" y="142"/>
                  </a:cubicBezTo>
                  <a:cubicBezTo>
                    <a:pt x="5" y="152"/>
                    <a:pt x="0" y="166"/>
                    <a:pt x="0" y="176"/>
                  </a:cubicBezTo>
                  <a:cubicBezTo>
                    <a:pt x="0" y="197"/>
                    <a:pt x="20" y="217"/>
                    <a:pt x="61" y="217"/>
                  </a:cubicBezTo>
                  <a:cubicBezTo>
                    <a:pt x="109" y="217"/>
                    <a:pt x="135" y="190"/>
                    <a:pt x="135" y="163"/>
                  </a:cubicBezTo>
                  <a:cubicBezTo>
                    <a:pt x="135" y="144"/>
                    <a:pt x="124" y="134"/>
                    <a:pt x="111" y="124"/>
                  </a:cubicBezTo>
                  <a:close/>
                  <a:moveTo>
                    <a:pt x="74" y="91"/>
                  </a:moveTo>
                  <a:cubicBezTo>
                    <a:pt x="50" y="91"/>
                    <a:pt x="39" y="60"/>
                    <a:pt x="39" y="41"/>
                  </a:cubicBezTo>
                  <a:cubicBezTo>
                    <a:pt x="39" y="33"/>
                    <a:pt x="40" y="26"/>
                    <a:pt x="45" y="20"/>
                  </a:cubicBezTo>
                  <a:cubicBezTo>
                    <a:pt x="50" y="14"/>
                    <a:pt x="58" y="11"/>
                    <a:pt x="65" y="11"/>
                  </a:cubicBezTo>
                  <a:cubicBezTo>
                    <a:pt x="88" y="11"/>
                    <a:pt x="100" y="42"/>
                    <a:pt x="100" y="63"/>
                  </a:cubicBezTo>
                  <a:cubicBezTo>
                    <a:pt x="100" y="68"/>
                    <a:pt x="100" y="77"/>
                    <a:pt x="93" y="83"/>
                  </a:cubicBezTo>
                  <a:cubicBezTo>
                    <a:pt x="89" y="88"/>
                    <a:pt x="81" y="91"/>
                    <a:pt x="74" y="91"/>
                  </a:cubicBezTo>
                  <a:close/>
                  <a:moveTo>
                    <a:pt x="74" y="205"/>
                  </a:moveTo>
                  <a:cubicBezTo>
                    <a:pt x="44" y="205"/>
                    <a:pt x="25" y="190"/>
                    <a:pt x="25" y="170"/>
                  </a:cubicBezTo>
                  <a:cubicBezTo>
                    <a:pt x="25" y="150"/>
                    <a:pt x="43" y="143"/>
                    <a:pt x="49" y="141"/>
                  </a:cubicBezTo>
                  <a:cubicBezTo>
                    <a:pt x="61" y="137"/>
                    <a:pt x="76" y="137"/>
                    <a:pt x="79" y="137"/>
                  </a:cubicBezTo>
                  <a:cubicBezTo>
                    <a:pt x="82" y="137"/>
                    <a:pt x="83" y="137"/>
                    <a:pt x="85" y="137"/>
                  </a:cubicBezTo>
                  <a:cubicBezTo>
                    <a:pt x="107" y="152"/>
                    <a:pt x="116" y="160"/>
                    <a:pt x="116" y="174"/>
                  </a:cubicBezTo>
                  <a:cubicBezTo>
                    <a:pt x="116" y="192"/>
                    <a:pt x="102" y="205"/>
                    <a:pt x="74" y="20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5" name="Freeform 8"/>
            <p:cNvSpPr>
              <a:spLocks/>
            </p:cNvSpPr>
            <p:nvPr/>
          </p:nvSpPr>
          <p:spPr bwMode="auto">
            <a:xfrm>
              <a:off x="4411663" y="203200"/>
              <a:ext cx="211138" cy="211138"/>
            </a:xfrm>
            <a:custGeom>
              <a:avLst/>
              <a:gdLst>
                <a:gd name="T0" fmla="*/ 79 w 133"/>
                <a:gd name="T1" fmla="*/ 54 h 133"/>
                <a:gd name="T2" fmla="*/ 79 w 133"/>
                <a:gd name="T3" fmla="*/ 0 h 133"/>
                <a:gd name="T4" fmla="*/ 52 w 133"/>
                <a:gd name="T5" fmla="*/ 0 h 133"/>
                <a:gd name="T6" fmla="*/ 52 w 133"/>
                <a:gd name="T7" fmla="*/ 54 h 133"/>
                <a:gd name="T8" fmla="*/ 0 w 133"/>
                <a:gd name="T9" fmla="*/ 54 h 133"/>
                <a:gd name="T10" fmla="*/ 0 w 133"/>
                <a:gd name="T11" fmla="*/ 80 h 133"/>
                <a:gd name="T12" fmla="*/ 52 w 133"/>
                <a:gd name="T13" fmla="*/ 80 h 133"/>
                <a:gd name="T14" fmla="*/ 52 w 133"/>
                <a:gd name="T15" fmla="*/ 133 h 133"/>
                <a:gd name="T16" fmla="*/ 79 w 133"/>
                <a:gd name="T17" fmla="*/ 133 h 133"/>
                <a:gd name="T18" fmla="*/ 79 w 133"/>
                <a:gd name="T19" fmla="*/ 80 h 133"/>
                <a:gd name="T20" fmla="*/ 133 w 133"/>
                <a:gd name="T21" fmla="*/ 80 h 133"/>
                <a:gd name="T22" fmla="*/ 133 w 133"/>
                <a:gd name="T23" fmla="*/ 54 h 133"/>
                <a:gd name="T24" fmla="*/ 79 w 133"/>
                <a:gd name="T25" fmla="*/ 5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33">
                  <a:moveTo>
                    <a:pt x="79" y="54"/>
                  </a:moveTo>
                  <a:lnTo>
                    <a:pt x="79" y="0"/>
                  </a:lnTo>
                  <a:lnTo>
                    <a:pt x="52" y="0"/>
                  </a:lnTo>
                  <a:lnTo>
                    <a:pt x="52" y="54"/>
                  </a:lnTo>
                  <a:lnTo>
                    <a:pt x="0" y="54"/>
                  </a:lnTo>
                  <a:lnTo>
                    <a:pt x="0" y="80"/>
                  </a:lnTo>
                  <a:lnTo>
                    <a:pt x="52" y="80"/>
                  </a:lnTo>
                  <a:lnTo>
                    <a:pt x="52" y="133"/>
                  </a:lnTo>
                  <a:lnTo>
                    <a:pt x="79" y="133"/>
                  </a:lnTo>
                  <a:lnTo>
                    <a:pt x="79" y="80"/>
                  </a:lnTo>
                  <a:lnTo>
                    <a:pt x="133" y="80"/>
                  </a:lnTo>
                  <a:lnTo>
                    <a:pt x="133" y="54"/>
                  </a:lnTo>
                  <a:lnTo>
                    <a:pt x="79"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26" name="Group 25"/>
          <p:cNvGrpSpPr>
            <a:grpSpLocks noChangeAspect="1"/>
          </p:cNvGrpSpPr>
          <p:nvPr/>
        </p:nvGrpSpPr>
        <p:grpSpPr>
          <a:xfrm>
            <a:off x="8950850" y="1816675"/>
            <a:ext cx="385658" cy="457200"/>
            <a:chOff x="11039475" y="14288"/>
            <a:chExt cx="547688" cy="649287"/>
          </a:xfrm>
          <a:solidFill>
            <a:schemeClr val="bg1"/>
          </a:solidFill>
        </p:grpSpPr>
        <p:sp>
          <p:nvSpPr>
            <p:cNvPr id="27" name="Freeform 45"/>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8" name="Freeform 46"/>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9" name="Freeform 47"/>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0" name="Freeform 48"/>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1" name="Freeform 49"/>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2" name="Freeform 50"/>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pic>
        <p:nvPicPr>
          <p:cNvPr id="56" name="Picture 55">
            <a:hlinkClick r:id="rId2"/>
            <a:extLst>
              <a:ext uri="{FF2B5EF4-FFF2-40B4-BE49-F238E27FC236}">
                <a16:creationId xmlns:a16="http://schemas.microsoft.com/office/drawing/2014/main" id="{7EE9375D-BD1E-432A-BEFE-A3A54B93B0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16094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p:cTn id="26" dur="500" fill="hold"/>
                                        <p:tgtEl>
                                          <p:spTgt spid="21"/>
                                        </p:tgtEl>
                                        <p:attrNameLst>
                                          <p:attrName>ppt_w</p:attrName>
                                        </p:attrNameLst>
                                      </p:cBhvr>
                                      <p:tavLst>
                                        <p:tav tm="0">
                                          <p:val>
                                            <p:fltVal val="0"/>
                                          </p:val>
                                        </p:tav>
                                        <p:tav tm="100000">
                                          <p:val>
                                            <p:strVal val="#ppt_w"/>
                                          </p:val>
                                        </p:tav>
                                      </p:tavLst>
                                    </p:anim>
                                    <p:anim calcmode="lin" valueType="num">
                                      <p:cBhvr>
                                        <p:cTn id="27" dur="500" fill="hold"/>
                                        <p:tgtEl>
                                          <p:spTgt spid="21"/>
                                        </p:tgtEl>
                                        <p:attrNameLst>
                                          <p:attrName>ppt_h</p:attrName>
                                        </p:attrNameLst>
                                      </p:cBhvr>
                                      <p:tavLst>
                                        <p:tav tm="0">
                                          <p:val>
                                            <p:fltVal val="0"/>
                                          </p:val>
                                        </p:tav>
                                        <p:tav tm="100000">
                                          <p:val>
                                            <p:strVal val="#ppt_h"/>
                                          </p:val>
                                        </p:tav>
                                      </p:tavLst>
                                    </p:anim>
                                    <p:animEffect transition="in" filter="fade">
                                      <p:cBhvr>
                                        <p:cTn id="28" dur="500"/>
                                        <p:tgtEl>
                                          <p:spTgt spid="2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fltVal val="0"/>
                                          </p:val>
                                        </p:tav>
                                        <p:tav tm="100000">
                                          <p:val>
                                            <p:strVal val="#ppt_h"/>
                                          </p:val>
                                        </p:tav>
                                      </p:tavLst>
                                    </p:anim>
                                    <p:animEffect transition="in" filter="fade">
                                      <p:cBhvr>
                                        <p:cTn id="33" dur="500"/>
                                        <p:tgtEl>
                                          <p:spTgt spid="19"/>
                                        </p:tgtEl>
                                      </p:cBhvr>
                                    </p:animEffect>
                                  </p:childTnLst>
                                </p:cTn>
                              </p:par>
                            </p:childTnLst>
                          </p:cTn>
                        </p:par>
                        <p:par>
                          <p:cTn id="34" fill="hold">
                            <p:stCondLst>
                              <p:cond delay="2000"/>
                            </p:stCondLst>
                            <p:childTnLst>
                              <p:par>
                                <p:cTn id="35" presetID="22" presetClass="entr" presetSubtype="1" fill="hold" grpId="0" nodeType="after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wipe(up)">
                                      <p:cBhvr>
                                        <p:cTn id="37" dur="500"/>
                                        <p:tgtEl>
                                          <p:spTgt spid="33"/>
                                        </p:tgtEl>
                                      </p:cBhvr>
                                    </p:animEffect>
                                  </p:childTnLst>
                                </p:cTn>
                              </p:par>
                            </p:childTnLst>
                          </p:cTn>
                        </p:par>
                        <p:par>
                          <p:cTn id="38" fill="hold">
                            <p:stCondLst>
                              <p:cond delay="2500"/>
                            </p:stCondLst>
                            <p:childTnLst>
                              <p:par>
                                <p:cTn id="39" presetID="47" presetClass="entr" presetSubtype="0" fill="hold" grpId="0"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1000"/>
                                        <p:tgtEl>
                                          <p:spTgt spid="18"/>
                                        </p:tgtEl>
                                      </p:cBhvr>
                                    </p:animEffect>
                                    <p:anim calcmode="lin" valueType="num">
                                      <p:cBhvr>
                                        <p:cTn id="42" dur="1000" fill="hold"/>
                                        <p:tgtEl>
                                          <p:spTgt spid="18"/>
                                        </p:tgtEl>
                                        <p:attrNameLst>
                                          <p:attrName>ppt_x</p:attrName>
                                        </p:attrNameLst>
                                      </p:cBhvr>
                                      <p:tavLst>
                                        <p:tav tm="0">
                                          <p:val>
                                            <p:strVal val="#ppt_x"/>
                                          </p:val>
                                        </p:tav>
                                        <p:tav tm="100000">
                                          <p:val>
                                            <p:strVal val="#ppt_x"/>
                                          </p:val>
                                        </p:tav>
                                      </p:tavLst>
                                    </p:anim>
                                    <p:anim calcmode="lin" valueType="num">
                                      <p:cBhvr>
                                        <p:cTn id="43" dur="1000" fill="hold"/>
                                        <p:tgtEl>
                                          <p:spTgt spid="18"/>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wipe(left)">
                                      <p:cBhvr>
                                        <p:cTn id="47" dur="500"/>
                                        <p:tgtEl>
                                          <p:spTgt spid="34"/>
                                        </p:tgtEl>
                                      </p:cBhvr>
                                    </p:animEffect>
                                  </p:childTnLst>
                                </p:cTn>
                              </p:par>
                            </p:childTnLst>
                          </p:cTn>
                        </p:par>
                        <p:par>
                          <p:cTn id="48" fill="hold">
                            <p:stCondLst>
                              <p:cond delay="4000"/>
                            </p:stCondLst>
                            <p:childTnLst>
                              <p:par>
                                <p:cTn id="49" presetID="2" presetClass="entr" presetSubtype="4"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additive="base">
                                        <p:cTn id="51" dur="500" fill="hold"/>
                                        <p:tgtEl>
                                          <p:spTgt spid="35"/>
                                        </p:tgtEl>
                                        <p:attrNameLst>
                                          <p:attrName>ppt_x</p:attrName>
                                        </p:attrNameLst>
                                      </p:cBhvr>
                                      <p:tavLst>
                                        <p:tav tm="0">
                                          <p:val>
                                            <p:strVal val="#ppt_x"/>
                                          </p:val>
                                        </p:tav>
                                        <p:tav tm="100000">
                                          <p:val>
                                            <p:strVal val="#ppt_x"/>
                                          </p:val>
                                        </p:tav>
                                      </p:tavLst>
                                    </p:anim>
                                    <p:anim calcmode="lin" valueType="num">
                                      <p:cBhvr additive="base">
                                        <p:cTn id="52" dur="500" fill="hold"/>
                                        <p:tgtEl>
                                          <p:spTgt spid="35"/>
                                        </p:tgtEl>
                                        <p:attrNameLst>
                                          <p:attrName>ppt_y</p:attrName>
                                        </p:attrNameLst>
                                      </p:cBhvr>
                                      <p:tavLst>
                                        <p:tav tm="0">
                                          <p:val>
                                            <p:strVal val="1+#ppt_h/2"/>
                                          </p:val>
                                        </p:tav>
                                        <p:tav tm="100000">
                                          <p:val>
                                            <p:strVal val="#ppt_y"/>
                                          </p:val>
                                        </p:tav>
                                      </p:tavLst>
                                    </p:anim>
                                  </p:childTnLst>
                                </p:cTn>
                              </p:par>
                            </p:childTnLst>
                          </p:cTn>
                        </p:par>
                        <p:par>
                          <p:cTn id="53" fill="hold">
                            <p:stCondLst>
                              <p:cond delay="4500"/>
                            </p:stCondLst>
                            <p:childTnLst>
                              <p:par>
                                <p:cTn id="54" presetID="2" presetClass="entr" presetSubtype="4" fill="hold" grpId="0" nodeType="after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additive="base">
                                        <p:cTn id="56" dur="500" fill="hold"/>
                                        <p:tgtEl>
                                          <p:spTgt spid="36"/>
                                        </p:tgtEl>
                                        <p:attrNameLst>
                                          <p:attrName>ppt_x</p:attrName>
                                        </p:attrNameLst>
                                      </p:cBhvr>
                                      <p:tavLst>
                                        <p:tav tm="0">
                                          <p:val>
                                            <p:strVal val="#ppt_x"/>
                                          </p:val>
                                        </p:tav>
                                        <p:tav tm="100000">
                                          <p:val>
                                            <p:strVal val="#ppt_x"/>
                                          </p:val>
                                        </p:tav>
                                      </p:tavLst>
                                    </p:anim>
                                    <p:anim calcmode="lin" valueType="num">
                                      <p:cBhvr additive="base">
                                        <p:cTn id="57" dur="500" fill="hold"/>
                                        <p:tgtEl>
                                          <p:spTgt spid="36"/>
                                        </p:tgtEl>
                                        <p:attrNameLst>
                                          <p:attrName>ppt_y</p:attrName>
                                        </p:attrNameLst>
                                      </p:cBhvr>
                                      <p:tavLst>
                                        <p:tav tm="0">
                                          <p:val>
                                            <p:strVal val="1+#ppt_h/2"/>
                                          </p:val>
                                        </p:tav>
                                        <p:tav tm="100000">
                                          <p:val>
                                            <p:strVal val="#ppt_y"/>
                                          </p:val>
                                        </p:tav>
                                      </p:tavLst>
                                    </p:anim>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39"/>
                                        </p:tgtEl>
                                        <p:attrNameLst>
                                          <p:attrName>style.visibility</p:attrName>
                                        </p:attrNameLst>
                                      </p:cBhvr>
                                      <p:to>
                                        <p:strVal val="visible"/>
                                      </p:to>
                                    </p:set>
                                    <p:anim calcmode="lin" valueType="num">
                                      <p:cBhvr>
                                        <p:cTn id="61" dur="500" fill="hold"/>
                                        <p:tgtEl>
                                          <p:spTgt spid="39"/>
                                        </p:tgtEl>
                                        <p:attrNameLst>
                                          <p:attrName>ppt_w</p:attrName>
                                        </p:attrNameLst>
                                      </p:cBhvr>
                                      <p:tavLst>
                                        <p:tav tm="0">
                                          <p:val>
                                            <p:fltVal val="0"/>
                                          </p:val>
                                        </p:tav>
                                        <p:tav tm="100000">
                                          <p:val>
                                            <p:strVal val="#ppt_w"/>
                                          </p:val>
                                        </p:tav>
                                      </p:tavLst>
                                    </p:anim>
                                    <p:anim calcmode="lin" valueType="num">
                                      <p:cBhvr>
                                        <p:cTn id="62" dur="500" fill="hold"/>
                                        <p:tgtEl>
                                          <p:spTgt spid="39"/>
                                        </p:tgtEl>
                                        <p:attrNameLst>
                                          <p:attrName>ppt_h</p:attrName>
                                        </p:attrNameLst>
                                      </p:cBhvr>
                                      <p:tavLst>
                                        <p:tav tm="0">
                                          <p:val>
                                            <p:fltVal val="0"/>
                                          </p:val>
                                        </p:tav>
                                        <p:tav tm="100000">
                                          <p:val>
                                            <p:strVal val="#ppt_h"/>
                                          </p:val>
                                        </p:tav>
                                      </p:tavLst>
                                    </p:anim>
                                    <p:animEffect transition="in" filter="fade">
                                      <p:cBhvr>
                                        <p:cTn id="63" dur="500"/>
                                        <p:tgtEl>
                                          <p:spTgt spid="39"/>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22"/>
                                        </p:tgtEl>
                                        <p:attrNameLst>
                                          <p:attrName>style.visibility</p:attrName>
                                        </p:attrNameLst>
                                      </p:cBhvr>
                                      <p:to>
                                        <p:strVal val="visible"/>
                                      </p:to>
                                    </p:set>
                                    <p:anim calcmode="lin" valueType="num">
                                      <p:cBhvr>
                                        <p:cTn id="66" dur="500" fill="hold"/>
                                        <p:tgtEl>
                                          <p:spTgt spid="22"/>
                                        </p:tgtEl>
                                        <p:attrNameLst>
                                          <p:attrName>ppt_w</p:attrName>
                                        </p:attrNameLst>
                                      </p:cBhvr>
                                      <p:tavLst>
                                        <p:tav tm="0">
                                          <p:val>
                                            <p:fltVal val="0"/>
                                          </p:val>
                                        </p:tav>
                                        <p:tav tm="100000">
                                          <p:val>
                                            <p:strVal val="#ppt_w"/>
                                          </p:val>
                                        </p:tav>
                                      </p:tavLst>
                                    </p:anim>
                                    <p:anim calcmode="lin" valueType="num">
                                      <p:cBhvr>
                                        <p:cTn id="67" dur="500" fill="hold"/>
                                        <p:tgtEl>
                                          <p:spTgt spid="22"/>
                                        </p:tgtEl>
                                        <p:attrNameLst>
                                          <p:attrName>ppt_h</p:attrName>
                                        </p:attrNameLst>
                                      </p:cBhvr>
                                      <p:tavLst>
                                        <p:tav tm="0">
                                          <p:val>
                                            <p:fltVal val="0"/>
                                          </p:val>
                                        </p:tav>
                                        <p:tav tm="100000">
                                          <p:val>
                                            <p:strVal val="#ppt_h"/>
                                          </p:val>
                                        </p:tav>
                                      </p:tavLst>
                                    </p:anim>
                                    <p:animEffect transition="in" filter="fade">
                                      <p:cBhvr>
                                        <p:cTn id="68" dur="500"/>
                                        <p:tgtEl>
                                          <p:spTgt spid="22"/>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38"/>
                                        </p:tgtEl>
                                        <p:attrNameLst>
                                          <p:attrName>style.visibility</p:attrName>
                                        </p:attrNameLst>
                                      </p:cBhvr>
                                      <p:to>
                                        <p:strVal val="visible"/>
                                      </p:to>
                                    </p:set>
                                    <p:anim calcmode="lin" valueType="num">
                                      <p:cBhvr>
                                        <p:cTn id="71" dur="500" fill="hold"/>
                                        <p:tgtEl>
                                          <p:spTgt spid="38"/>
                                        </p:tgtEl>
                                        <p:attrNameLst>
                                          <p:attrName>ppt_w</p:attrName>
                                        </p:attrNameLst>
                                      </p:cBhvr>
                                      <p:tavLst>
                                        <p:tav tm="0">
                                          <p:val>
                                            <p:fltVal val="0"/>
                                          </p:val>
                                        </p:tav>
                                        <p:tav tm="100000">
                                          <p:val>
                                            <p:strVal val="#ppt_w"/>
                                          </p:val>
                                        </p:tav>
                                      </p:tavLst>
                                    </p:anim>
                                    <p:anim calcmode="lin" valueType="num">
                                      <p:cBhvr>
                                        <p:cTn id="72" dur="500" fill="hold"/>
                                        <p:tgtEl>
                                          <p:spTgt spid="38"/>
                                        </p:tgtEl>
                                        <p:attrNameLst>
                                          <p:attrName>ppt_h</p:attrName>
                                        </p:attrNameLst>
                                      </p:cBhvr>
                                      <p:tavLst>
                                        <p:tav tm="0">
                                          <p:val>
                                            <p:fltVal val="0"/>
                                          </p:val>
                                        </p:tav>
                                        <p:tav tm="100000">
                                          <p:val>
                                            <p:strVal val="#ppt_h"/>
                                          </p:val>
                                        </p:tav>
                                      </p:tavLst>
                                    </p:anim>
                                    <p:animEffect transition="in" filter="fade">
                                      <p:cBhvr>
                                        <p:cTn id="73" dur="500"/>
                                        <p:tgtEl>
                                          <p:spTgt spid="38"/>
                                        </p:tgtEl>
                                      </p:cBhvr>
                                    </p:animEffect>
                                  </p:childTnLst>
                                </p:cTn>
                              </p:par>
                            </p:childTnLst>
                          </p:cTn>
                        </p:par>
                        <p:par>
                          <p:cTn id="74" fill="hold">
                            <p:stCondLst>
                              <p:cond delay="5500"/>
                            </p:stCondLst>
                            <p:childTnLst>
                              <p:par>
                                <p:cTn id="75" presetID="22" presetClass="entr" presetSubtype="1" fill="hold" grpId="0" nodeType="after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wipe(up)">
                                      <p:cBhvr>
                                        <p:cTn id="77" dur="500"/>
                                        <p:tgtEl>
                                          <p:spTgt spid="40"/>
                                        </p:tgtEl>
                                      </p:cBhvr>
                                    </p:animEffect>
                                  </p:childTnLst>
                                </p:cTn>
                              </p:par>
                            </p:childTnLst>
                          </p:cTn>
                        </p:par>
                        <p:par>
                          <p:cTn id="78" fill="hold">
                            <p:stCondLst>
                              <p:cond delay="6000"/>
                            </p:stCondLst>
                            <p:childTnLst>
                              <p:par>
                                <p:cTn id="79" presetID="47" presetClass="entr" presetSubtype="0" fill="hold" grpId="0" nodeType="after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fade">
                                      <p:cBhvr>
                                        <p:cTn id="81" dur="1000"/>
                                        <p:tgtEl>
                                          <p:spTgt spid="37"/>
                                        </p:tgtEl>
                                      </p:cBhvr>
                                    </p:animEffect>
                                    <p:anim calcmode="lin" valueType="num">
                                      <p:cBhvr>
                                        <p:cTn id="82" dur="1000" fill="hold"/>
                                        <p:tgtEl>
                                          <p:spTgt spid="37"/>
                                        </p:tgtEl>
                                        <p:attrNameLst>
                                          <p:attrName>ppt_x</p:attrName>
                                        </p:attrNameLst>
                                      </p:cBhvr>
                                      <p:tavLst>
                                        <p:tav tm="0">
                                          <p:val>
                                            <p:strVal val="#ppt_x"/>
                                          </p:val>
                                        </p:tav>
                                        <p:tav tm="100000">
                                          <p:val>
                                            <p:strVal val="#ppt_x"/>
                                          </p:val>
                                        </p:tav>
                                      </p:tavLst>
                                    </p:anim>
                                    <p:anim calcmode="lin" valueType="num">
                                      <p:cBhvr>
                                        <p:cTn id="83" dur="1000" fill="hold"/>
                                        <p:tgtEl>
                                          <p:spTgt spid="37"/>
                                        </p:tgtEl>
                                        <p:attrNameLst>
                                          <p:attrName>ppt_y</p:attrName>
                                        </p:attrNameLst>
                                      </p:cBhvr>
                                      <p:tavLst>
                                        <p:tav tm="0">
                                          <p:val>
                                            <p:strVal val="#ppt_y-.1"/>
                                          </p:val>
                                        </p:tav>
                                        <p:tav tm="100000">
                                          <p:val>
                                            <p:strVal val="#ppt_y"/>
                                          </p:val>
                                        </p:tav>
                                      </p:tavLst>
                                    </p:anim>
                                  </p:childTnLst>
                                </p:cTn>
                              </p:par>
                            </p:childTnLst>
                          </p:cTn>
                        </p:par>
                        <p:par>
                          <p:cTn id="84" fill="hold">
                            <p:stCondLst>
                              <p:cond delay="7000"/>
                            </p:stCondLst>
                            <p:childTnLst>
                              <p:par>
                                <p:cTn id="85" presetID="22" presetClass="entr" presetSubtype="8" fill="hold" grpId="0" nodeType="afterEffect">
                                  <p:stCondLst>
                                    <p:cond delay="0"/>
                                  </p:stCondLst>
                                  <p:childTnLst>
                                    <p:set>
                                      <p:cBhvr>
                                        <p:cTn id="86" dur="1" fill="hold">
                                          <p:stCondLst>
                                            <p:cond delay="0"/>
                                          </p:stCondLst>
                                        </p:cTn>
                                        <p:tgtEl>
                                          <p:spTgt spid="41"/>
                                        </p:tgtEl>
                                        <p:attrNameLst>
                                          <p:attrName>style.visibility</p:attrName>
                                        </p:attrNameLst>
                                      </p:cBhvr>
                                      <p:to>
                                        <p:strVal val="visible"/>
                                      </p:to>
                                    </p:set>
                                    <p:animEffect transition="in" filter="wipe(left)">
                                      <p:cBhvr>
                                        <p:cTn id="87" dur="500"/>
                                        <p:tgtEl>
                                          <p:spTgt spid="41"/>
                                        </p:tgtEl>
                                      </p:cBhvr>
                                    </p:animEffect>
                                  </p:childTnLst>
                                </p:cTn>
                              </p:par>
                            </p:childTnLst>
                          </p:cTn>
                        </p:par>
                        <p:par>
                          <p:cTn id="88" fill="hold">
                            <p:stCondLst>
                              <p:cond delay="7500"/>
                            </p:stCondLst>
                            <p:childTnLst>
                              <p:par>
                                <p:cTn id="89" presetID="2" presetClass="entr" presetSubtype="4" fill="hold" grpId="0" nodeType="afterEffect">
                                  <p:stCondLst>
                                    <p:cond delay="0"/>
                                  </p:stCondLst>
                                  <p:childTnLst>
                                    <p:set>
                                      <p:cBhvr>
                                        <p:cTn id="90" dur="1" fill="hold">
                                          <p:stCondLst>
                                            <p:cond delay="0"/>
                                          </p:stCondLst>
                                        </p:cTn>
                                        <p:tgtEl>
                                          <p:spTgt spid="42"/>
                                        </p:tgtEl>
                                        <p:attrNameLst>
                                          <p:attrName>style.visibility</p:attrName>
                                        </p:attrNameLst>
                                      </p:cBhvr>
                                      <p:to>
                                        <p:strVal val="visible"/>
                                      </p:to>
                                    </p:set>
                                    <p:anim calcmode="lin" valueType="num">
                                      <p:cBhvr additive="base">
                                        <p:cTn id="91" dur="500" fill="hold"/>
                                        <p:tgtEl>
                                          <p:spTgt spid="42"/>
                                        </p:tgtEl>
                                        <p:attrNameLst>
                                          <p:attrName>ppt_x</p:attrName>
                                        </p:attrNameLst>
                                      </p:cBhvr>
                                      <p:tavLst>
                                        <p:tav tm="0">
                                          <p:val>
                                            <p:strVal val="#ppt_x"/>
                                          </p:val>
                                        </p:tav>
                                        <p:tav tm="100000">
                                          <p:val>
                                            <p:strVal val="#ppt_x"/>
                                          </p:val>
                                        </p:tav>
                                      </p:tavLst>
                                    </p:anim>
                                    <p:anim calcmode="lin" valueType="num">
                                      <p:cBhvr additive="base">
                                        <p:cTn id="92" dur="500" fill="hold"/>
                                        <p:tgtEl>
                                          <p:spTgt spid="42"/>
                                        </p:tgtEl>
                                        <p:attrNameLst>
                                          <p:attrName>ppt_y</p:attrName>
                                        </p:attrNameLst>
                                      </p:cBhvr>
                                      <p:tavLst>
                                        <p:tav tm="0">
                                          <p:val>
                                            <p:strVal val="1+#ppt_h/2"/>
                                          </p:val>
                                        </p:tav>
                                        <p:tav tm="100000">
                                          <p:val>
                                            <p:strVal val="#ppt_y"/>
                                          </p:val>
                                        </p:tav>
                                      </p:tavLst>
                                    </p:anim>
                                  </p:childTnLst>
                                </p:cTn>
                              </p:par>
                            </p:childTnLst>
                          </p:cTn>
                        </p:par>
                        <p:par>
                          <p:cTn id="93" fill="hold">
                            <p:stCondLst>
                              <p:cond delay="8000"/>
                            </p:stCondLst>
                            <p:childTnLst>
                              <p:par>
                                <p:cTn id="94" presetID="2" presetClass="entr" presetSubtype="4" fill="hold" grpId="0" nodeType="afterEffect">
                                  <p:stCondLst>
                                    <p:cond delay="0"/>
                                  </p:stCondLst>
                                  <p:childTnLst>
                                    <p:set>
                                      <p:cBhvr>
                                        <p:cTn id="95" dur="1" fill="hold">
                                          <p:stCondLst>
                                            <p:cond delay="0"/>
                                          </p:stCondLst>
                                        </p:cTn>
                                        <p:tgtEl>
                                          <p:spTgt spid="43"/>
                                        </p:tgtEl>
                                        <p:attrNameLst>
                                          <p:attrName>style.visibility</p:attrName>
                                        </p:attrNameLst>
                                      </p:cBhvr>
                                      <p:to>
                                        <p:strVal val="visible"/>
                                      </p:to>
                                    </p:set>
                                    <p:anim calcmode="lin" valueType="num">
                                      <p:cBhvr additive="base">
                                        <p:cTn id="96" dur="500" fill="hold"/>
                                        <p:tgtEl>
                                          <p:spTgt spid="43"/>
                                        </p:tgtEl>
                                        <p:attrNameLst>
                                          <p:attrName>ppt_x</p:attrName>
                                        </p:attrNameLst>
                                      </p:cBhvr>
                                      <p:tavLst>
                                        <p:tav tm="0">
                                          <p:val>
                                            <p:strVal val="#ppt_x"/>
                                          </p:val>
                                        </p:tav>
                                        <p:tav tm="100000">
                                          <p:val>
                                            <p:strVal val="#ppt_x"/>
                                          </p:val>
                                        </p:tav>
                                      </p:tavLst>
                                    </p:anim>
                                    <p:anim calcmode="lin" valueType="num">
                                      <p:cBhvr additive="base">
                                        <p:cTn id="97" dur="500" fill="hold"/>
                                        <p:tgtEl>
                                          <p:spTgt spid="43"/>
                                        </p:tgtEl>
                                        <p:attrNameLst>
                                          <p:attrName>ppt_y</p:attrName>
                                        </p:attrNameLst>
                                      </p:cBhvr>
                                      <p:tavLst>
                                        <p:tav tm="0">
                                          <p:val>
                                            <p:strVal val="1+#ppt_h/2"/>
                                          </p:val>
                                        </p:tav>
                                        <p:tav tm="100000">
                                          <p:val>
                                            <p:strVal val="#ppt_y"/>
                                          </p:val>
                                        </p:tav>
                                      </p:tavLst>
                                    </p:anim>
                                  </p:childTnLst>
                                </p:cTn>
                              </p:par>
                            </p:childTnLst>
                          </p:cTn>
                        </p:par>
                        <p:par>
                          <p:cTn id="98" fill="hold">
                            <p:stCondLst>
                              <p:cond delay="8500"/>
                            </p:stCondLst>
                            <p:childTnLst>
                              <p:par>
                                <p:cTn id="99" presetID="53" presetClass="entr" presetSubtype="16" fill="hold" grpId="0" nodeType="afterEffect">
                                  <p:stCondLst>
                                    <p:cond delay="0"/>
                                  </p:stCondLst>
                                  <p:childTnLst>
                                    <p:set>
                                      <p:cBhvr>
                                        <p:cTn id="100" dur="1" fill="hold">
                                          <p:stCondLst>
                                            <p:cond delay="0"/>
                                          </p:stCondLst>
                                        </p:cTn>
                                        <p:tgtEl>
                                          <p:spTgt spid="46"/>
                                        </p:tgtEl>
                                        <p:attrNameLst>
                                          <p:attrName>style.visibility</p:attrName>
                                        </p:attrNameLst>
                                      </p:cBhvr>
                                      <p:to>
                                        <p:strVal val="visible"/>
                                      </p:to>
                                    </p:set>
                                    <p:anim calcmode="lin" valueType="num">
                                      <p:cBhvr>
                                        <p:cTn id="101" dur="500" fill="hold"/>
                                        <p:tgtEl>
                                          <p:spTgt spid="46"/>
                                        </p:tgtEl>
                                        <p:attrNameLst>
                                          <p:attrName>ppt_w</p:attrName>
                                        </p:attrNameLst>
                                      </p:cBhvr>
                                      <p:tavLst>
                                        <p:tav tm="0">
                                          <p:val>
                                            <p:fltVal val="0"/>
                                          </p:val>
                                        </p:tav>
                                        <p:tav tm="100000">
                                          <p:val>
                                            <p:strVal val="#ppt_w"/>
                                          </p:val>
                                        </p:tav>
                                      </p:tavLst>
                                    </p:anim>
                                    <p:anim calcmode="lin" valueType="num">
                                      <p:cBhvr>
                                        <p:cTn id="102" dur="500" fill="hold"/>
                                        <p:tgtEl>
                                          <p:spTgt spid="46"/>
                                        </p:tgtEl>
                                        <p:attrNameLst>
                                          <p:attrName>ppt_h</p:attrName>
                                        </p:attrNameLst>
                                      </p:cBhvr>
                                      <p:tavLst>
                                        <p:tav tm="0">
                                          <p:val>
                                            <p:fltVal val="0"/>
                                          </p:val>
                                        </p:tav>
                                        <p:tav tm="100000">
                                          <p:val>
                                            <p:strVal val="#ppt_h"/>
                                          </p:val>
                                        </p:tav>
                                      </p:tavLst>
                                    </p:anim>
                                    <p:animEffect transition="in" filter="fade">
                                      <p:cBhvr>
                                        <p:cTn id="103" dur="500"/>
                                        <p:tgtEl>
                                          <p:spTgt spid="46"/>
                                        </p:tgtEl>
                                      </p:cBhvr>
                                    </p:animEffect>
                                  </p:childTnLst>
                                </p:cTn>
                              </p:par>
                              <p:par>
                                <p:cTn id="104" presetID="53" presetClass="entr" presetSubtype="16" fill="hold" nodeType="withEffect">
                                  <p:stCondLst>
                                    <p:cond delay="0"/>
                                  </p:stCondLst>
                                  <p:childTnLst>
                                    <p:set>
                                      <p:cBhvr>
                                        <p:cTn id="105" dur="1" fill="hold">
                                          <p:stCondLst>
                                            <p:cond delay="0"/>
                                          </p:stCondLst>
                                        </p:cTn>
                                        <p:tgtEl>
                                          <p:spTgt spid="23"/>
                                        </p:tgtEl>
                                        <p:attrNameLst>
                                          <p:attrName>style.visibility</p:attrName>
                                        </p:attrNameLst>
                                      </p:cBhvr>
                                      <p:to>
                                        <p:strVal val="visible"/>
                                      </p:to>
                                    </p:set>
                                    <p:anim calcmode="lin" valueType="num">
                                      <p:cBhvr>
                                        <p:cTn id="106" dur="500" fill="hold"/>
                                        <p:tgtEl>
                                          <p:spTgt spid="23"/>
                                        </p:tgtEl>
                                        <p:attrNameLst>
                                          <p:attrName>ppt_w</p:attrName>
                                        </p:attrNameLst>
                                      </p:cBhvr>
                                      <p:tavLst>
                                        <p:tav tm="0">
                                          <p:val>
                                            <p:fltVal val="0"/>
                                          </p:val>
                                        </p:tav>
                                        <p:tav tm="100000">
                                          <p:val>
                                            <p:strVal val="#ppt_w"/>
                                          </p:val>
                                        </p:tav>
                                      </p:tavLst>
                                    </p:anim>
                                    <p:anim calcmode="lin" valueType="num">
                                      <p:cBhvr>
                                        <p:cTn id="107" dur="500" fill="hold"/>
                                        <p:tgtEl>
                                          <p:spTgt spid="23"/>
                                        </p:tgtEl>
                                        <p:attrNameLst>
                                          <p:attrName>ppt_h</p:attrName>
                                        </p:attrNameLst>
                                      </p:cBhvr>
                                      <p:tavLst>
                                        <p:tav tm="0">
                                          <p:val>
                                            <p:fltVal val="0"/>
                                          </p:val>
                                        </p:tav>
                                        <p:tav tm="100000">
                                          <p:val>
                                            <p:strVal val="#ppt_h"/>
                                          </p:val>
                                        </p:tav>
                                      </p:tavLst>
                                    </p:anim>
                                    <p:animEffect transition="in" filter="fade">
                                      <p:cBhvr>
                                        <p:cTn id="108" dur="500"/>
                                        <p:tgtEl>
                                          <p:spTgt spid="23"/>
                                        </p:tgtEl>
                                      </p:cBhvr>
                                    </p:animEffect>
                                  </p:childTnLst>
                                </p:cTn>
                              </p:par>
                              <p:par>
                                <p:cTn id="109" presetID="53" presetClass="entr" presetSubtype="16" fill="hold" grpId="0" nodeType="withEffect">
                                  <p:stCondLst>
                                    <p:cond delay="0"/>
                                  </p:stCondLst>
                                  <p:childTnLst>
                                    <p:set>
                                      <p:cBhvr>
                                        <p:cTn id="110" dur="1" fill="hold">
                                          <p:stCondLst>
                                            <p:cond delay="0"/>
                                          </p:stCondLst>
                                        </p:cTn>
                                        <p:tgtEl>
                                          <p:spTgt spid="45"/>
                                        </p:tgtEl>
                                        <p:attrNameLst>
                                          <p:attrName>style.visibility</p:attrName>
                                        </p:attrNameLst>
                                      </p:cBhvr>
                                      <p:to>
                                        <p:strVal val="visible"/>
                                      </p:to>
                                    </p:set>
                                    <p:anim calcmode="lin" valueType="num">
                                      <p:cBhvr>
                                        <p:cTn id="111" dur="500" fill="hold"/>
                                        <p:tgtEl>
                                          <p:spTgt spid="45"/>
                                        </p:tgtEl>
                                        <p:attrNameLst>
                                          <p:attrName>ppt_w</p:attrName>
                                        </p:attrNameLst>
                                      </p:cBhvr>
                                      <p:tavLst>
                                        <p:tav tm="0">
                                          <p:val>
                                            <p:fltVal val="0"/>
                                          </p:val>
                                        </p:tav>
                                        <p:tav tm="100000">
                                          <p:val>
                                            <p:strVal val="#ppt_w"/>
                                          </p:val>
                                        </p:tav>
                                      </p:tavLst>
                                    </p:anim>
                                    <p:anim calcmode="lin" valueType="num">
                                      <p:cBhvr>
                                        <p:cTn id="112" dur="500" fill="hold"/>
                                        <p:tgtEl>
                                          <p:spTgt spid="45"/>
                                        </p:tgtEl>
                                        <p:attrNameLst>
                                          <p:attrName>ppt_h</p:attrName>
                                        </p:attrNameLst>
                                      </p:cBhvr>
                                      <p:tavLst>
                                        <p:tav tm="0">
                                          <p:val>
                                            <p:fltVal val="0"/>
                                          </p:val>
                                        </p:tav>
                                        <p:tav tm="100000">
                                          <p:val>
                                            <p:strVal val="#ppt_h"/>
                                          </p:val>
                                        </p:tav>
                                      </p:tavLst>
                                    </p:anim>
                                    <p:animEffect transition="in" filter="fade">
                                      <p:cBhvr>
                                        <p:cTn id="113" dur="500"/>
                                        <p:tgtEl>
                                          <p:spTgt spid="45"/>
                                        </p:tgtEl>
                                      </p:cBhvr>
                                    </p:animEffect>
                                  </p:childTnLst>
                                </p:cTn>
                              </p:par>
                            </p:childTnLst>
                          </p:cTn>
                        </p:par>
                        <p:par>
                          <p:cTn id="114" fill="hold">
                            <p:stCondLst>
                              <p:cond delay="9000"/>
                            </p:stCondLst>
                            <p:childTnLst>
                              <p:par>
                                <p:cTn id="115" presetID="22" presetClass="entr" presetSubtype="1" fill="hold" grpId="0" nodeType="afterEffect">
                                  <p:stCondLst>
                                    <p:cond delay="0"/>
                                  </p:stCondLst>
                                  <p:childTnLst>
                                    <p:set>
                                      <p:cBhvr>
                                        <p:cTn id="116" dur="1" fill="hold">
                                          <p:stCondLst>
                                            <p:cond delay="0"/>
                                          </p:stCondLst>
                                        </p:cTn>
                                        <p:tgtEl>
                                          <p:spTgt spid="47"/>
                                        </p:tgtEl>
                                        <p:attrNameLst>
                                          <p:attrName>style.visibility</p:attrName>
                                        </p:attrNameLst>
                                      </p:cBhvr>
                                      <p:to>
                                        <p:strVal val="visible"/>
                                      </p:to>
                                    </p:set>
                                    <p:animEffect transition="in" filter="wipe(up)">
                                      <p:cBhvr>
                                        <p:cTn id="117" dur="500"/>
                                        <p:tgtEl>
                                          <p:spTgt spid="47"/>
                                        </p:tgtEl>
                                      </p:cBhvr>
                                    </p:animEffect>
                                  </p:childTnLst>
                                </p:cTn>
                              </p:par>
                            </p:childTnLst>
                          </p:cTn>
                        </p:par>
                        <p:par>
                          <p:cTn id="118" fill="hold">
                            <p:stCondLst>
                              <p:cond delay="9500"/>
                            </p:stCondLst>
                            <p:childTnLst>
                              <p:par>
                                <p:cTn id="119" presetID="47" presetClass="entr" presetSubtype="0" fill="hold" grpId="0" nodeType="afterEffect">
                                  <p:stCondLst>
                                    <p:cond delay="0"/>
                                  </p:stCondLst>
                                  <p:childTnLst>
                                    <p:set>
                                      <p:cBhvr>
                                        <p:cTn id="120" dur="1" fill="hold">
                                          <p:stCondLst>
                                            <p:cond delay="0"/>
                                          </p:stCondLst>
                                        </p:cTn>
                                        <p:tgtEl>
                                          <p:spTgt spid="44"/>
                                        </p:tgtEl>
                                        <p:attrNameLst>
                                          <p:attrName>style.visibility</p:attrName>
                                        </p:attrNameLst>
                                      </p:cBhvr>
                                      <p:to>
                                        <p:strVal val="visible"/>
                                      </p:to>
                                    </p:set>
                                    <p:animEffect transition="in" filter="fade">
                                      <p:cBhvr>
                                        <p:cTn id="121" dur="1000"/>
                                        <p:tgtEl>
                                          <p:spTgt spid="44"/>
                                        </p:tgtEl>
                                      </p:cBhvr>
                                    </p:animEffect>
                                    <p:anim calcmode="lin" valueType="num">
                                      <p:cBhvr>
                                        <p:cTn id="122" dur="1000" fill="hold"/>
                                        <p:tgtEl>
                                          <p:spTgt spid="44"/>
                                        </p:tgtEl>
                                        <p:attrNameLst>
                                          <p:attrName>ppt_x</p:attrName>
                                        </p:attrNameLst>
                                      </p:cBhvr>
                                      <p:tavLst>
                                        <p:tav tm="0">
                                          <p:val>
                                            <p:strVal val="#ppt_x"/>
                                          </p:val>
                                        </p:tav>
                                        <p:tav tm="100000">
                                          <p:val>
                                            <p:strVal val="#ppt_x"/>
                                          </p:val>
                                        </p:tav>
                                      </p:tavLst>
                                    </p:anim>
                                    <p:anim calcmode="lin" valueType="num">
                                      <p:cBhvr>
                                        <p:cTn id="123" dur="1000" fill="hold"/>
                                        <p:tgtEl>
                                          <p:spTgt spid="44"/>
                                        </p:tgtEl>
                                        <p:attrNameLst>
                                          <p:attrName>ppt_y</p:attrName>
                                        </p:attrNameLst>
                                      </p:cBhvr>
                                      <p:tavLst>
                                        <p:tav tm="0">
                                          <p:val>
                                            <p:strVal val="#ppt_y-.1"/>
                                          </p:val>
                                        </p:tav>
                                        <p:tav tm="100000">
                                          <p:val>
                                            <p:strVal val="#ppt_y"/>
                                          </p:val>
                                        </p:tav>
                                      </p:tavLst>
                                    </p:anim>
                                  </p:childTnLst>
                                </p:cTn>
                              </p:par>
                            </p:childTnLst>
                          </p:cTn>
                        </p:par>
                        <p:par>
                          <p:cTn id="124" fill="hold">
                            <p:stCondLst>
                              <p:cond delay="10500"/>
                            </p:stCondLst>
                            <p:childTnLst>
                              <p:par>
                                <p:cTn id="125" presetID="22" presetClass="entr" presetSubtype="8" fill="hold" grpId="0" nodeType="afterEffect">
                                  <p:stCondLst>
                                    <p:cond delay="0"/>
                                  </p:stCondLst>
                                  <p:childTnLst>
                                    <p:set>
                                      <p:cBhvr>
                                        <p:cTn id="126" dur="1" fill="hold">
                                          <p:stCondLst>
                                            <p:cond delay="0"/>
                                          </p:stCondLst>
                                        </p:cTn>
                                        <p:tgtEl>
                                          <p:spTgt spid="48"/>
                                        </p:tgtEl>
                                        <p:attrNameLst>
                                          <p:attrName>style.visibility</p:attrName>
                                        </p:attrNameLst>
                                      </p:cBhvr>
                                      <p:to>
                                        <p:strVal val="visible"/>
                                      </p:to>
                                    </p:set>
                                    <p:animEffect transition="in" filter="wipe(left)">
                                      <p:cBhvr>
                                        <p:cTn id="127" dur="500"/>
                                        <p:tgtEl>
                                          <p:spTgt spid="48"/>
                                        </p:tgtEl>
                                      </p:cBhvr>
                                    </p:animEffect>
                                  </p:childTnLst>
                                </p:cTn>
                              </p:par>
                            </p:childTnLst>
                          </p:cTn>
                        </p:par>
                        <p:par>
                          <p:cTn id="128" fill="hold">
                            <p:stCondLst>
                              <p:cond delay="11000"/>
                            </p:stCondLst>
                            <p:childTnLst>
                              <p:par>
                                <p:cTn id="129" presetID="2" presetClass="entr" presetSubtype="4" fill="hold" grpId="0" nodeType="afterEffect">
                                  <p:stCondLst>
                                    <p:cond delay="0"/>
                                  </p:stCondLst>
                                  <p:childTnLst>
                                    <p:set>
                                      <p:cBhvr>
                                        <p:cTn id="130" dur="1" fill="hold">
                                          <p:stCondLst>
                                            <p:cond delay="0"/>
                                          </p:stCondLst>
                                        </p:cTn>
                                        <p:tgtEl>
                                          <p:spTgt spid="49"/>
                                        </p:tgtEl>
                                        <p:attrNameLst>
                                          <p:attrName>style.visibility</p:attrName>
                                        </p:attrNameLst>
                                      </p:cBhvr>
                                      <p:to>
                                        <p:strVal val="visible"/>
                                      </p:to>
                                    </p:set>
                                    <p:anim calcmode="lin" valueType="num">
                                      <p:cBhvr additive="base">
                                        <p:cTn id="131" dur="500" fill="hold"/>
                                        <p:tgtEl>
                                          <p:spTgt spid="49"/>
                                        </p:tgtEl>
                                        <p:attrNameLst>
                                          <p:attrName>ppt_x</p:attrName>
                                        </p:attrNameLst>
                                      </p:cBhvr>
                                      <p:tavLst>
                                        <p:tav tm="0">
                                          <p:val>
                                            <p:strVal val="#ppt_x"/>
                                          </p:val>
                                        </p:tav>
                                        <p:tav tm="100000">
                                          <p:val>
                                            <p:strVal val="#ppt_x"/>
                                          </p:val>
                                        </p:tav>
                                      </p:tavLst>
                                    </p:anim>
                                    <p:anim calcmode="lin" valueType="num">
                                      <p:cBhvr additive="base">
                                        <p:cTn id="132" dur="500" fill="hold"/>
                                        <p:tgtEl>
                                          <p:spTgt spid="49"/>
                                        </p:tgtEl>
                                        <p:attrNameLst>
                                          <p:attrName>ppt_y</p:attrName>
                                        </p:attrNameLst>
                                      </p:cBhvr>
                                      <p:tavLst>
                                        <p:tav tm="0">
                                          <p:val>
                                            <p:strVal val="1+#ppt_h/2"/>
                                          </p:val>
                                        </p:tav>
                                        <p:tav tm="100000">
                                          <p:val>
                                            <p:strVal val="#ppt_y"/>
                                          </p:val>
                                        </p:tav>
                                      </p:tavLst>
                                    </p:anim>
                                  </p:childTnLst>
                                </p:cTn>
                              </p:par>
                            </p:childTnLst>
                          </p:cTn>
                        </p:par>
                        <p:par>
                          <p:cTn id="133" fill="hold">
                            <p:stCondLst>
                              <p:cond delay="11500"/>
                            </p:stCondLst>
                            <p:childTnLst>
                              <p:par>
                                <p:cTn id="134" presetID="2" presetClass="entr" presetSubtype="4" fill="hold" grpId="0" nodeType="afterEffect">
                                  <p:stCondLst>
                                    <p:cond delay="0"/>
                                  </p:stCondLst>
                                  <p:childTnLst>
                                    <p:set>
                                      <p:cBhvr>
                                        <p:cTn id="135" dur="1" fill="hold">
                                          <p:stCondLst>
                                            <p:cond delay="0"/>
                                          </p:stCondLst>
                                        </p:cTn>
                                        <p:tgtEl>
                                          <p:spTgt spid="50"/>
                                        </p:tgtEl>
                                        <p:attrNameLst>
                                          <p:attrName>style.visibility</p:attrName>
                                        </p:attrNameLst>
                                      </p:cBhvr>
                                      <p:to>
                                        <p:strVal val="visible"/>
                                      </p:to>
                                    </p:set>
                                    <p:anim calcmode="lin" valueType="num">
                                      <p:cBhvr additive="base">
                                        <p:cTn id="136" dur="500" fill="hold"/>
                                        <p:tgtEl>
                                          <p:spTgt spid="50"/>
                                        </p:tgtEl>
                                        <p:attrNameLst>
                                          <p:attrName>ppt_x</p:attrName>
                                        </p:attrNameLst>
                                      </p:cBhvr>
                                      <p:tavLst>
                                        <p:tav tm="0">
                                          <p:val>
                                            <p:strVal val="#ppt_x"/>
                                          </p:val>
                                        </p:tav>
                                        <p:tav tm="100000">
                                          <p:val>
                                            <p:strVal val="#ppt_x"/>
                                          </p:val>
                                        </p:tav>
                                      </p:tavLst>
                                    </p:anim>
                                    <p:anim calcmode="lin" valueType="num">
                                      <p:cBhvr additive="base">
                                        <p:cTn id="137" dur="500" fill="hold"/>
                                        <p:tgtEl>
                                          <p:spTgt spid="50"/>
                                        </p:tgtEl>
                                        <p:attrNameLst>
                                          <p:attrName>ppt_y</p:attrName>
                                        </p:attrNameLst>
                                      </p:cBhvr>
                                      <p:tavLst>
                                        <p:tav tm="0">
                                          <p:val>
                                            <p:strVal val="1+#ppt_h/2"/>
                                          </p:val>
                                        </p:tav>
                                        <p:tav tm="100000">
                                          <p:val>
                                            <p:strVal val="#ppt_y"/>
                                          </p:val>
                                        </p:tav>
                                      </p:tavLst>
                                    </p:anim>
                                  </p:childTnLst>
                                </p:cTn>
                              </p:par>
                            </p:childTnLst>
                          </p:cTn>
                        </p:par>
                        <p:par>
                          <p:cTn id="138" fill="hold">
                            <p:stCondLst>
                              <p:cond delay="12000"/>
                            </p:stCondLst>
                            <p:childTnLst>
                              <p:par>
                                <p:cTn id="139" presetID="53" presetClass="entr" presetSubtype="16" fill="hold" grpId="0" nodeType="afterEffect">
                                  <p:stCondLst>
                                    <p:cond delay="0"/>
                                  </p:stCondLst>
                                  <p:childTnLst>
                                    <p:set>
                                      <p:cBhvr>
                                        <p:cTn id="140" dur="1" fill="hold">
                                          <p:stCondLst>
                                            <p:cond delay="0"/>
                                          </p:stCondLst>
                                        </p:cTn>
                                        <p:tgtEl>
                                          <p:spTgt spid="53"/>
                                        </p:tgtEl>
                                        <p:attrNameLst>
                                          <p:attrName>style.visibility</p:attrName>
                                        </p:attrNameLst>
                                      </p:cBhvr>
                                      <p:to>
                                        <p:strVal val="visible"/>
                                      </p:to>
                                    </p:set>
                                    <p:anim calcmode="lin" valueType="num">
                                      <p:cBhvr>
                                        <p:cTn id="141" dur="500" fill="hold"/>
                                        <p:tgtEl>
                                          <p:spTgt spid="53"/>
                                        </p:tgtEl>
                                        <p:attrNameLst>
                                          <p:attrName>ppt_w</p:attrName>
                                        </p:attrNameLst>
                                      </p:cBhvr>
                                      <p:tavLst>
                                        <p:tav tm="0">
                                          <p:val>
                                            <p:fltVal val="0"/>
                                          </p:val>
                                        </p:tav>
                                        <p:tav tm="100000">
                                          <p:val>
                                            <p:strVal val="#ppt_w"/>
                                          </p:val>
                                        </p:tav>
                                      </p:tavLst>
                                    </p:anim>
                                    <p:anim calcmode="lin" valueType="num">
                                      <p:cBhvr>
                                        <p:cTn id="142" dur="500" fill="hold"/>
                                        <p:tgtEl>
                                          <p:spTgt spid="53"/>
                                        </p:tgtEl>
                                        <p:attrNameLst>
                                          <p:attrName>ppt_h</p:attrName>
                                        </p:attrNameLst>
                                      </p:cBhvr>
                                      <p:tavLst>
                                        <p:tav tm="0">
                                          <p:val>
                                            <p:fltVal val="0"/>
                                          </p:val>
                                        </p:tav>
                                        <p:tav tm="100000">
                                          <p:val>
                                            <p:strVal val="#ppt_h"/>
                                          </p:val>
                                        </p:tav>
                                      </p:tavLst>
                                    </p:anim>
                                    <p:animEffect transition="in" filter="fade">
                                      <p:cBhvr>
                                        <p:cTn id="143" dur="500"/>
                                        <p:tgtEl>
                                          <p:spTgt spid="53"/>
                                        </p:tgtEl>
                                      </p:cBhvr>
                                    </p:animEffect>
                                  </p:childTnLst>
                                </p:cTn>
                              </p:par>
                              <p:par>
                                <p:cTn id="144" presetID="53" presetClass="entr" presetSubtype="16" fill="hold" nodeType="withEffect">
                                  <p:stCondLst>
                                    <p:cond delay="0"/>
                                  </p:stCondLst>
                                  <p:childTnLst>
                                    <p:set>
                                      <p:cBhvr>
                                        <p:cTn id="145" dur="1" fill="hold">
                                          <p:stCondLst>
                                            <p:cond delay="0"/>
                                          </p:stCondLst>
                                        </p:cTn>
                                        <p:tgtEl>
                                          <p:spTgt spid="26"/>
                                        </p:tgtEl>
                                        <p:attrNameLst>
                                          <p:attrName>style.visibility</p:attrName>
                                        </p:attrNameLst>
                                      </p:cBhvr>
                                      <p:to>
                                        <p:strVal val="visible"/>
                                      </p:to>
                                    </p:set>
                                    <p:anim calcmode="lin" valueType="num">
                                      <p:cBhvr>
                                        <p:cTn id="146" dur="500" fill="hold"/>
                                        <p:tgtEl>
                                          <p:spTgt spid="26"/>
                                        </p:tgtEl>
                                        <p:attrNameLst>
                                          <p:attrName>ppt_w</p:attrName>
                                        </p:attrNameLst>
                                      </p:cBhvr>
                                      <p:tavLst>
                                        <p:tav tm="0">
                                          <p:val>
                                            <p:fltVal val="0"/>
                                          </p:val>
                                        </p:tav>
                                        <p:tav tm="100000">
                                          <p:val>
                                            <p:strVal val="#ppt_w"/>
                                          </p:val>
                                        </p:tav>
                                      </p:tavLst>
                                    </p:anim>
                                    <p:anim calcmode="lin" valueType="num">
                                      <p:cBhvr>
                                        <p:cTn id="147" dur="500" fill="hold"/>
                                        <p:tgtEl>
                                          <p:spTgt spid="26"/>
                                        </p:tgtEl>
                                        <p:attrNameLst>
                                          <p:attrName>ppt_h</p:attrName>
                                        </p:attrNameLst>
                                      </p:cBhvr>
                                      <p:tavLst>
                                        <p:tav tm="0">
                                          <p:val>
                                            <p:fltVal val="0"/>
                                          </p:val>
                                        </p:tav>
                                        <p:tav tm="100000">
                                          <p:val>
                                            <p:strVal val="#ppt_h"/>
                                          </p:val>
                                        </p:tav>
                                      </p:tavLst>
                                    </p:anim>
                                    <p:animEffect transition="in" filter="fade">
                                      <p:cBhvr>
                                        <p:cTn id="148" dur="500"/>
                                        <p:tgtEl>
                                          <p:spTgt spid="26"/>
                                        </p:tgtEl>
                                      </p:cBhvr>
                                    </p:animEffect>
                                  </p:childTnLst>
                                </p:cTn>
                              </p:par>
                              <p:par>
                                <p:cTn id="149" presetID="53" presetClass="entr" presetSubtype="16" fill="hold" grpId="0" nodeType="withEffect">
                                  <p:stCondLst>
                                    <p:cond delay="0"/>
                                  </p:stCondLst>
                                  <p:childTnLst>
                                    <p:set>
                                      <p:cBhvr>
                                        <p:cTn id="150" dur="1" fill="hold">
                                          <p:stCondLst>
                                            <p:cond delay="0"/>
                                          </p:stCondLst>
                                        </p:cTn>
                                        <p:tgtEl>
                                          <p:spTgt spid="52"/>
                                        </p:tgtEl>
                                        <p:attrNameLst>
                                          <p:attrName>style.visibility</p:attrName>
                                        </p:attrNameLst>
                                      </p:cBhvr>
                                      <p:to>
                                        <p:strVal val="visible"/>
                                      </p:to>
                                    </p:set>
                                    <p:anim calcmode="lin" valueType="num">
                                      <p:cBhvr>
                                        <p:cTn id="151" dur="500" fill="hold"/>
                                        <p:tgtEl>
                                          <p:spTgt spid="52"/>
                                        </p:tgtEl>
                                        <p:attrNameLst>
                                          <p:attrName>ppt_w</p:attrName>
                                        </p:attrNameLst>
                                      </p:cBhvr>
                                      <p:tavLst>
                                        <p:tav tm="0">
                                          <p:val>
                                            <p:fltVal val="0"/>
                                          </p:val>
                                        </p:tav>
                                        <p:tav tm="100000">
                                          <p:val>
                                            <p:strVal val="#ppt_w"/>
                                          </p:val>
                                        </p:tav>
                                      </p:tavLst>
                                    </p:anim>
                                    <p:anim calcmode="lin" valueType="num">
                                      <p:cBhvr>
                                        <p:cTn id="152" dur="500" fill="hold"/>
                                        <p:tgtEl>
                                          <p:spTgt spid="52"/>
                                        </p:tgtEl>
                                        <p:attrNameLst>
                                          <p:attrName>ppt_h</p:attrName>
                                        </p:attrNameLst>
                                      </p:cBhvr>
                                      <p:tavLst>
                                        <p:tav tm="0">
                                          <p:val>
                                            <p:fltVal val="0"/>
                                          </p:val>
                                        </p:tav>
                                        <p:tav tm="100000">
                                          <p:val>
                                            <p:strVal val="#ppt_h"/>
                                          </p:val>
                                        </p:tav>
                                      </p:tavLst>
                                    </p:anim>
                                    <p:animEffect transition="in" filter="fade">
                                      <p:cBhvr>
                                        <p:cTn id="153" dur="500"/>
                                        <p:tgtEl>
                                          <p:spTgt spid="52"/>
                                        </p:tgtEl>
                                      </p:cBhvr>
                                    </p:animEffect>
                                  </p:childTnLst>
                                </p:cTn>
                              </p:par>
                            </p:childTnLst>
                          </p:cTn>
                        </p:par>
                        <p:par>
                          <p:cTn id="154" fill="hold">
                            <p:stCondLst>
                              <p:cond delay="12500"/>
                            </p:stCondLst>
                            <p:childTnLst>
                              <p:par>
                                <p:cTn id="155" presetID="22" presetClass="entr" presetSubtype="1" fill="hold" grpId="0" nodeType="afterEffect">
                                  <p:stCondLst>
                                    <p:cond delay="0"/>
                                  </p:stCondLst>
                                  <p:childTnLst>
                                    <p:set>
                                      <p:cBhvr>
                                        <p:cTn id="156" dur="1" fill="hold">
                                          <p:stCondLst>
                                            <p:cond delay="0"/>
                                          </p:stCondLst>
                                        </p:cTn>
                                        <p:tgtEl>
                                          <p:spTgt spid="54"/>
                                        </p:tgtEl>
                                        <p:attrNameLst>
                                          <p:attrName>style.visibility</p:attrName>
                                        </p:attrNameLst>
                                      </p:cBhvr>
                                      <p:to>
                                        <p:strVal val="visible"/>
                                      </p:to>
                                    </p:set>
                                    <p:animEffect transition="in" filter="wipe(up)">
                                      <p:cBhvr>
                                        <p:cTn id="157" dur="500"/>
                                        <p:tgtEl>
                                          <p:spTgt spid="54"/>
                                        </p:tgtEl>
                                      </p:cBhvr>
                                    </p:animEffect>
                                  </p:childTnLst>
                                </p:cTn>
                              </p:par>
                            </p:childTnLst>
                          </p:cTn>
                        </p:par>
                        <p:par>
                          <p:cTn id="158" fill="hold">
                            <p:stCondLst>
                              <p:cond delay="13000"/>
                            </p:stCondLst>
                            <p:childTnLst>
                              <p:par>
                                <p:cTn id="159" presetID="47" presetClass="entr" presetSubtype="0" fill="hold" grpId="0" nodeType="afterEffect">
                                  <p:stCondLst>
                                    <p:cond delay="0"/>
                                  </p:stCondLst>
                                  <p:childTnLst>
                                    <p:set>
                                      <p:cBhvr>
                                        <p:cTn id="160" dur="1" fill="hold">
                                          <p:stCondLst>
                                            <p:cond delay="0"/>
                                          </p:stCondLst>
                                        </p:cTn>
                                        <p:tgtEl>
                                          <p:spTgt spid="51"/>
                                        </p:tgtEl>
                                        <p:attrNameLst>
                                          <p:attrName>style.visibility</p:attrName>
                                        </p:attrNameLst>
                                      </p:cBhvr>
                                      <p:to>
                                        <p:strVal val="visible"/>
                                      </p:to>
                                    </p:set>
                                    <p:animEffect transition="in" filter="fade">
                                      <p:cBhvr>
                                        <p:cTn id="161" dur="1000"/>
                                        <p:tgtEl>
                                          <p:spTgt spid="51"/>
                                        </p:tgtEl>
                                      </p:cBhvr>
                                    </p:animEffect>
                                    <p:anim calcmode="lin" valueType="num">
                                      <p:cBhvr>
                                        <p:cTn id="162" dur="1000" fill="hold"/>
                                        <p:tgtEl>
                                          <p:spTgt spid="51"/>
                                        </p:tgtEl>
                                        <p:attrNameLst>
                                          <p:attrName>ppt_x</p:attrName>
                                        </p:attrNameLst>
                                      </p:cBhvr>
                                      <p:tavLst>
                                        <p:tav tm="0">
                                          <p:val>
                                            <p:strVal val="#ppt_x"/>
                                          </p:val>
                                        </p:tav>
                                        <p:tav tm="100000">
                                          <p:val>
                                            <p:strVal val="#ppt_x"/>
                                          </p:val>
                                        </p:tav>
                                      </p:tavLst>
                                    </p:anim>
                                    <p:anim calcmode="lin" valueType="num">
                                      <p:cBhvr>
                                        <p:cTn id="163" dur="1000" fill="hold"/>
                                        <p:tgtEl>
                                          <p:spTgt spid="51"/>
                                        </p:tgtEl>
                                        <p:attrNameLst>
                                          <p:attrName>ppt_y</p:attrName>
                                        </p:attrNameLst>
                                      </p:cBhvr>
                                      <p:tavLst>
                                        <p:tav tm="0">
                                          <p:val>
                                            <p:strVal val="#ppt_y-.1"/>
                                          </p:val>
                                        </p:tav>
                                        <p:tav tm="100000">
                                          <p:val>
                                            <p:strVal val="#ppt_y"/>
                                          </p:val>
                                        </p:tav>
                                      </p:tavLst>
                                    </p:anim>
                                  </p:childTnLst>
                                </p:cTn>
                              </p:par>
                            </p:childTnLst>
                          </p:cTn>
                        </p:par>
                        <p:par>
                          <p:cTn id="164" fill="hold">
                            <p:stCondLst>
                              <p:cond delay="14000"/>
                            </p:stCondLst>
                            <p:childTnLst>
                              <p:par>
                                <p:cTn id="165" presetID="22" presetClass="entr" presetSubtype="8" fill="hold" grpId="0" nodeType="afterEffect">
                                  <p:stCondLst>
                                    <p:cond delay="0"/>
                                  </p:stCondLst>
                                  <p:childTnLst>
                                    <p:set>
                                      <p:cBhvr>
                                        <p:cTn id="166" dur="1" fill="hold">
                                          <p:stCondLst>
                                            <p:cond delay="0"/>
                                          </p:stCondLst>
                                        </p:cTn>
                                        <p:tgtEl>
                                          <p:spTgt spid="55"/>
                                        </p:tgtEl>
                                        <p:attrNameLst>
                                          <p:attrName>style.visibility</p:attrName>
                                        </p:attrNameLst>
                                      </p:cBhvr>
                                      <p:to>
                                        <p:strVal val="visible"/>
                                      </p:to>
                                    </p:set>
                                    <p:animEffect transition="in" filter="wipe(left)">
                                      <p:cBhvr>
                                        <p:cTn id="16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21"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1511</TotalTime>
  <Words>1374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Arimo</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2017-09-29T18:34:10Z</dcterms:modified>
</cp:coreProperties>
</file>