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7394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0458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3"/>
          <p:cNvGrpSpPr/>
          <p:nvPr/>
        </p:nvGrpSpPr>
        <p:grpSpPr>
          <a:xfrm rot="16200000">
            <a:off x="3999003" y="1475726"/>
            <a:ext cx="2095132" cy="2468455"/>
            <a:chOff x="1208671" y="1659213"/>
            <a:chExt cx="2151201" cy="2534514"/>
          </a:xfrm>
          <a:solidFill>
            <a:srgbClr val="FF7467"/>
          </a:solidFill>
        </p:grpSpPr>
        <p:sp>
          <p:nvSpPr>
            <p:cNvPr id="25" name="Flowchart: Alternate Process 24"/>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Isosceles Triangle 31"/>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33"/>
          <p:cNvGrpSpPr/>
          <p:nvPr/>
        </p:nvGrpSpPr>
        <p:grpSpPr>
          <a:xfrm>
            <a:off x="6292074" y="1662386"/>
            <a:ext cx="2095133" cy="2468455"/>
            <a:chOff x="1208671" y="1659213"/>
            <a:chExt cx="2151201" cy="2534514"/>
          </a:xfrm>
          <a:solidFill>
            <a:srgbClr val="4CC8EC"/>
          </a:solidFill>
        </p:grpSpPr>
        <p:sp>
          <p:nvSpPr>
            <p:cNvPr id="34" name="Flowchart: Alternate Process 33"/>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Isosceles Triangle 34"/>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 name="Group 33"/>
          <p:cNvGrpSpPr/>
          <p:nvPr/>
        </p:nvGrpSpPr>
        <p:grpSpPr>
          <a:xfrm rot="5400000">
            <a:off x="6117282" y="3944181"/>
            <a:ext cx="2095132" cy="2468455"/>
            <a:chOff x="1208671" y="1659213"/>
            <a:chExt cx="2151201" cy="2534514"/>
          </a:xfrm>
          <a:solidFill>
            <a:srgbClr val="F4C956"/>
          </a:solidFill>
        </p:grpSpPr>
        <p:sp>
          <p:nvSpPr>
            <p:cNvPr id="44" name="Flowchart: Alternate Process 43"/>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Isosceles Triangle 48"/>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7" name="Group 33"/>
          <p:cNvGrpSpPr/>
          <p:nvPr/>
        </p:nvGrpSpPr>
        <p:grpSpPr>
          <a:xfrm rot="10800000">
            <a:off x="3792924" y="3750254"/>
            <a:ext cx="2095133" cy="2468455"/>
            <a:chOff x="1208671" y="1659213"/>
            <a:chExt cx="2151201" cy="2534514"/>
          </a:xfrm>
          <a:solidFill>
            <a:srgbClr val="57CCC6"/>
          </a:solidFill>
        </p:grpSpPr>
        <p:sp>
          <p:nvSpPr>
            <p:cNvPr id="53" name="Flowchart: Alternate Process 52"/>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Isosceles Triangle 53"/>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8" name="Group 134"/>
          <p:cNvGrpSpPr>
            <a:grpSpLocks noChangeAspect="1"/>
          </p:cNvGrpSpPr>
          <p:nvPr/>
        </p:nvGrpSpPr>
        <p:grpSpPr>
          <a:xfrm>
            <a:off x="3274123" y="2172921"/>
            <a:ext cx="1037599" cy="1038467"/>
            <a:chOff x="3287425" y="1417883"/>
            <a:chExt cx="648499" cy="649042"/>
          </a:xfrm>
          <a:effectLst>
            <a:outerShdw blurRad="50800" dist="38100" algn="l" rotWithShape="0">
              <a:prstClr val="black">
                <a:alpha val="40000"/>
              </a:prstClr>
            </a:outerShdw>
          </a:effectLst>
        </p:grpSpPr>
        <p:sp>
          <p:nvSpPr>
            <p:cNvPr id="89" name="Oval 88"/>
            <p:cNvSpPr>
              <a:spLocks noChangeAspect="1"/>
            </p:cNvSpPr>
            <p:nvPr/>
          </p:nvSpPr>
          <p:spPr>
            <a:xfrm>
              <a:off x="3287425" y="1417883"/>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FF746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01</a:t>
              </a:r>
              <a:endParaRPr lang="en-US" sz="2133" b="1" dirty="0">
                <a:solidFill>
                  <a:schemeClr val="bg1"/>
                </a:solidFill>
                <a:latin typeface="+mj-lt"/>
              </a:endParaRPr>
            </a:p>
          </p:txBody>
        </p:sp>
      </p:grpSp>
      <p:grpSp>
        <p:nvGrpSpPr>
          <p:cNvPr id="96" name="Group 129"/>
          <p:cNvGrpSpPr>
            <a:grpSpLocks noChangeAspect="1"/>
          </p:cNvGrpSpPr>
          <p:nvPr/>
        </p:nvGrpSpPr>
        <p:grpSpPr>
          <a:xfrm>
            <a:off x="7868407" y="2172921"/>
            <a:ext cx="1037599" cy="1038467"/>
            <a:chOff x="2779491" y="2517212"/>
            <a:chExt cx="648499" cy="649042"/>
          </a:xfrm>
          <a:effectLst>
            <a:outerShdw blurRad="50800" dist="38100" dir="10800000" algn="r" rotWithShape="0">
              <a:prstClr val="black">
                <a:alpha val="40000"/>
              </a:prstClr>
            </a:outerShdw>
          </a:effectLst>
        </p:grpSpPr>
        <p:sp>
          <p:nvSpPr>
            <p:cNvPr id="97" name="Oval 96"/>
            <p:cNvSpPr>
              <a:spLocks noChangeAspect="1"/>
            </p:cNvSpPr>
            <p:nvPr/>
          </p:nvSpPr>
          <p:spPr>
            <a:xfrm>
              <a:off x="2779491" y="2517212"/>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4CC8E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02</a:t>
              </a:r>
              <a:endParaRPr lang="en-US" sz="2400" b="1" dirty="0">
                <a:latin typeface="+mj-lt"/>
              </a:endParaRPr>
            </a:p>
          </p:txBody>
        </p:sp>
      </p:grpSp>
      <p:grpSp>
        <p:nvGrpSpPr>
          <p:cNvPr id="127" name="Group 130"/>
          <p:cNvGrpSpPr>
            <a:grpSpLocks noChangeAspect="1"/>
          </p:cNvGrpSpPr>
          <p:nvPr/>
        </p:nvGrpSpPr>
        <p:grpSpPr>
          <a:xfrm>
            <a:off x="7801602" y="4660311"/>
            <a:ext cx="1037599" cy="1038467"/>
            <a:chOff x="3287425" y="3613920"/>
            <a:chExt cx="648499" cy="649042"/>
          </a:xfrm>
          <a:effectLst>
            <a:outerShdw blurRad="50800" dist="38100" dir="10800000" algn="r" rotWithShape="0">
              <a:prstClr val="black">
                <a:alpha val="40000"/>
              </a:prstClr>
            </a:outerShdw>
          </a:effectLst>
        </p:grpSpPr>
        <p:sp>
          <p:nvSpPr>
            <p:cNvPr id="128" name="Oval 127"/>
            <p:cNvSpPr>
              <a:spLocks noChangeAspect="1"/>
            </p:cNvSpPr>
            <p:nvPr/>
          </p:nvSpPr>
          <p:spPr>
            <a:xfrm>
              <a:off x="3287425" y="3613920"/>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F4C95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03</a:t>
              </a:r>
              <a:endParaRPr lang="en-US" sz="2400" b="1" dirty="0">
                <a:latin typeface="+mj-lt"/>
              </a:endParaRPr>
            </a:p>
          </p:txBody>
        </p:sp>
      </p:grpSp>
      <p:grpSp>
        <p:nvGrpSpPr>
          <p:cNvPr id="130" name="Group 133"/>
          <p:cNvGrpSpPr>
            <a:grpSpLocks noChangeAspect="1"/>
          </p:cNvGrpSpPr>
          <p:nvPr/>
        </p:nvGrpSpPr>
        <p:grpSpPr>
          <a:xfrm>
            <a:off x="3293542" y="4660311"/>
            <a:ext cx="1037599" cy="1038467"/>
            <a:chOff x="5249342" y="1406453"/>
            <a:chExt cx="648499" cy="649042"/>
          </a:xfrm>
          <a:effectLst>
            <a:outerShdw blurRad="50800" dist="38100" algn="l" rotWithShape="0">
              <a:prstClr val="black">
                <a:alpha val="40000"/>
              </a:prstClr>
            </a:outerShdw>
          </a:effectLst>
        </p:grpSpPr>
        <p:sp>
          <p:nvSpPr>
            <p:cNvPr id="131" name="Oval 130"/>
            <p:cNvSpPr>
              <a:spLocks noChangeAspect="1"/>
            </p:cNvSpPr>
            <p:nvPr/>
          </p:nvSpPr>
          <p:spPr>
            <a:xfrm>
              <a:off x="5249342" y="1406453"/>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57CCC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04</a:t>
              </a:r>
              <a:endParaRPr lang="en-US" sz="2400" b="1" dirty="0">
                <a:latin typeface="+mj-lt"/>
              </a:endParaRPr>
            </a:p>
          </p:txBody>
        </p:sp>
      </p:grpSp>
      <p:grpSp>
        <p:nvGrpSpPr>
          <p:cNvPr id="133" name="Group 72"/>
          <p:cNvGrpSpPr/>
          <p:nvPr/>
        </p:nvGrpSpPr>
        <p:grpSpPr>
          <a:xfrm>
            <a:off x="952279" y="2095404"/>
            <a:ext cx="2165011" cy="1084116"/>
            <a:chOff x="5776018" y="1609114"/>
            <a:chExt cx="1623758" cy="813087"/>
          </a:xfrm>
        </p:grpSpPr>
        <p:sp>
          <p:nvSpPr>
            <p:cNvPr id="134" name="Text Placeholder 3"/>
            <p:cNvSpPr txBox="1">
              <a:spLocks/>
            </p:cNvSpPr>
            <p:nvPr/>
          </p:nvSpPr>
          <p:spPr>
            <a:xfrm>
              <a:off x="6770998" y="1609114"/>
              <a:ext cx="628778"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600" b="1" dirty="0">
                  <a:solidFill>
                    <a:srgbClr val="FF7467"/>
                  </a:solidFill>
                  <a:latin typeface="Candara" panose="020E0502030303020204" pitchFamily="34" charset="0"/>
                </a:rPr>
                <a:t>First Step</a:t>
              </a:r>
            </a:p>
          </p:txBody>
        </p:sp>
        <p:sp>
          <p:nvSpPr>
            <p:cNvPr id="135" name="Text Placeholder 3"/>
            <p:cNvSpPr txBox="1">
              <a:spLocks/>
            </p:cNvSpPr>
            <p:nvPr/>
          </p:nvSpPr>
          <p:spPr>
            <a:xfrm>
              <a:off x="5776018" y="1806840"/>
              <a:ext cx="162375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33" dirty="0">
                  <a:solidFill>
                    <a:schemeClr val="bg1"/>
                  </a:solidFill>
                  <a:latin typeface="Candara" panose="020E0502030303020204" pitchFamily="34" charset="0"/>
                </a:rPr>
                <a:t>There are many  in variations passage of lorem ipsum available but the majority have in slightly</a:t>
              </a:r>
            </a:p>
          </p:txBody>
        </p:sp>
      </p:grpSp>
      <p:grpSp>
        <p:nvGrpSpPr>
          <p:cNvPr id="136" name="Group 72"/>
          <p:cNvGrpSpPr/>
          <p:nvPr/>
        </p:nvGrpSpPr>
        <p:grpSpPr>
          <a:xfrm>
            <a:off x="9026944" y="2097155"/>
            <a:ext cx="2138472" cy="1080616"/>
            <a:chOff x="5776018" y="1548154"/>
            <a:chExt cx="1603854" cy="810462"/>
          </a:xfrm>
        </p:grpSpPr>
        <p:sp>
          <p:nvSpPr>
            <p:cNvPr id="137" name="Text Placeholder 3"/>
            <p:cNvSpPr txBox="1">
              <a:spLocks/>
            </p:cNvSpPr>
            <p:nvPr/>
          </p:nvSpPr>
          <p:spPr>
            <a:xfrm>
              <a:off x="5776018" y="1548154"/>
              <a:ext cx="81873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4CC8EC"/>
                  </a:solidFill>
                  <a:latin typeface="Candara" panose="020E0502030303020204" pitchFamily="34" charset="0"/>
                </a:rPr>
                <a:t>Second Step</a:t>
              </a:r>
            </a:p>
          </p:txBody>
        </p:sp>
        <p:sp>
          <p:nvSpPr>
            <p:cNvPr id="138" name="Text Placeholder 3"/>
            <p:cNvSpPr txBox="1">
              <a:spLocks/>
            </p:cNvSpPr>
            <p:nvPr/>
          </p:nvSpPr>
          <p:spPr>
            <a:xfrm>
              <a:off x="5776018" y="1743255"/>
              <a:ext cx="1603854"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33" dirty="0">
                  <a:solidFill>
                    <a:schemeClr val="bg1"/>
                  </a:solidFill>
                  <a:latin typeface="Candara" panose="020E0502030303020204" pitchFamily="34" charset="0"/>
                </a:rPr>
                <a:t>There are many  in variations passage of lorem ipsum available but the majority have in slightly</a:t>
              </a:r>
            </a:p>
          </p:txBody>
        </p:sp>
      </p:grpSp>
      <p:grpSp>
        <p:nvGrpSpPr>
          <p:cNvPr id="139" name="Group 72"/>
          <p:cNvGrpSpPr/>
          <p:nvPr/>
        </p:nvGrpSpPr>
        <p:grpSpPr>
          <a:xfrm>
            <a:off x="9014143" y="4665523"/>
            <a:ext cx="2074464" cy="1076352"/>
            <a:chOff x="5776019" y="1537993"/>
            <a:chExt cx="1555848" cy="807264"/>
          </a:xfrm>
        </p:grpSpPr>
        <p:sp>
          <p:nvSpPr>
            <p:cNvPr id="140" name="Text Placeholder 3"/>
            <p:cNvSpPr txBox="1">
              <a:spLocks/>
            </p:cNvSpPr>
            <p:nvPr/>
          </p:nvSpPr>
          <p:spPr>
            <a:xfrm>
              <a:off x="5776019" y="1537993"/>
              <a:ext cx="681677"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F4C956"/>
                  </a:solidFill>
                  <a:latin typeface="Candara" panose="020E0502030303020204" pitchFamily="34" charset="0"/>
                </a:rPr>
                <a:t>Third Step</a:t>
              </a:r>
            </a:p>
          </p:txBody>
        </p:sp>
        <p:sp>
          <p:nvSpPr>
            <p:cNvPr id="141" name="Text Placeholder 3"/>
            <p:cNvSpPr txBox="1">
              <a:spLocks/>
            </p:cNvSpPr>
            <p:nvPr/>
          </p:nvSpPr>
          <p:spPr>
            <a:xfrm>
              <a:off x="5776019" y="1729896"/>
              <a:ext cx="155584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33" dirty="0">
                  <a:solidFill>
                    <a:schemeClr val="bg1"/>
                  </a:solidFill>
                  <a:latin typeface="Candara" panose="020E0502030303020204" pitchFamily="34" charset="0"/>
                </a:rPr>
                <a:t>There are many  in variations passage of lorem ipsum available but the majority have in slightly</a:t>
              </a:r>
            </a:p>
          </p:txBody>
        </p:sp>
      </p:grpSp>
      <p:grpSp>
        <p:nvGrpSpPr>
          <p:cNvPr id="142" name="Group 72"/>
          <p:cNvGrpSpPr/>
          <p:nvPr/>
        </p:nvGrpSpPr>
        <p:grpSpPr>
          <a:xfrm>
            <a:off x="969132" y="4670653"/>
            <a:ext cx="2148157" cy="1066093"/>
            <a:chOff x="5776018" y="1545687"/>
            <a:chExt cx="1611118" cy="799570"/>
          </a:xfrm>
        </p:grpSpPr>
        <p:sp>
          <p:nvSpPr>
            <p:cNvPr id="143" name="Text Placeholder 3"/>
            <p:cNvSpPr txBox="1">
              <a:spLocks/>
            </p:cNvSpPr>
            <p:nvPr/>
          </p:nvSpPr>
          <p:spPr>
            <a:xfrm>
              <a:off x="6671796" y="1545687"/>
              <a:ext cx="715340" cy="169325"/>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67" b="1" dirty="0">
                  <a:solidFill>
                    <a:srgbClr val="57CCC6"/>
                  </a:solidFill>
                  <a:latin typeface="Candara" panose="020E0502030303020204" pitchFamily="34" charset="0"/>
                </a:rPr>
                <a:t>Fourth Step</a:t>
              </a:r>
            </a:p>
          </p:txBody>
        </p:sp>
        <p:sp>
          <p:nvSpPr>
            <p:cNvPr id="144" name="Text Placeholder 3"/>
            <p:cNvSpPr txBox="1">
              <a:spLocks/>
            </p:cNvSpPr>
            <p:nvPr/>
          </p:nvSpPr>
          <p:spPr>
            <a:xfrm>
              <a:off x="5776018" y="1729896"/>
              <a:ext cx="161111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33" dirty="0">
                  <a:solidFill>
                    <a:schemeClr val="bg1"/>
                  </a:solidFill>
                  <a:latin typeface="Candara" panose="020E0502030303020204" pitchFamily="34" charset="0"/>
                </a:rPr>
                <a:t>There are many  in variations passage of lorem ipsum available but the majority have in slightly</a:t>
              </a:r>
            </a:p>
          </p:txBody>
        </p:sp>
      </p:grpSp>
      <p:sp>
        <p:nvSpPr>
          <p:cNvPr id="145" name="Freeform 187"/>
          <p:cNvSpPr>
            <a:spLocks noEditPoints="1"/>
          </p:cNvSpPr>
          <p:nvPr/>
        </p:nvSpPr>
        <p:spPr bwMode="auto">
          <a:xfrm>
            <a:off x="4528836" y="2449952"/>
            <a:ext cx="708563" cy="457915"/>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2"/>
          <p:cNvSpPr>
            <a:spLocks noEditPoints="1"/>
          </p:cNvSpPr>
          <p:nvPr/>
        </p:nvSpPr>
        <p:spPr bwMode="auto">
          <a:xfrm>
            <a:off x="6986430" y="2356031"/>
            <a:ext cx="645757" cy="645757"/>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56"/>
          <p:cNvSpPr>
            <a:spLocks noEditPoints="1"/>
          </p:cNvSpPr>
          <p:nvPr/>
        </p:nvSpPr>
        <p:spPr bwMode="auto">
          <a:xfrm>
            <a:off x="7000130" y="4813930"/>
            <a:ext cx="618359" cy="618359"/>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Freeform 152"/>
          <p:cNvSpPr>
            <a:spLocks noEditPoints="1"/>
          </p:cNvSpPr>
          <p:nvPr/>
        </p:nvSpPr>
        <p:spPr bwMode="auto">
          <a:xfrm>
            <a:off x="4556989" y="4866272"/>
            <a:ext cx="603601" cy="557809"/>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3" name="Picture 42">
            <a:hlinkClick r:id="rId3"/>
            <a:extLst>
              <a:ext uri="{FF2B5EF4-FFF2-40B4-BE49-F238E27FC236}">
                <a16:creationId xmlns:a16="http://schemas.microsoft.com/office/drawing/2014/main" id="{53CC5519-9F72-4D1F-9513-E3DB598BED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4496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8"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0" fill="hold" nodeType="afterEffect">
                                  <p:stCondLst>
                                    <p:cond delay="0"/>
                                  </p:stCondLst>
                                  <p:childTnLst>
                                    <p:set>
                                      <p:cBhvr>
                                        <p:cTn id="15" dur="1" fill="hold">
                                          <p:stCondLst>
                                            <p:cond delay="0"/>
                                          </p:stCondLst>
                                        </p:cTn>
                                        <p:tgtEl>
                                          <p:spTgt spid="88"/>
                                        </p:tgtEl>
                                        <p:attrNameLst>
                                          <p:attrName>style.visibility</p:attrName>
                                        </p:attrNameLst>
                                      </p:cBhvr>
                                      <p:to>
                                        <p:strVal val="visible"/>
                                      </p:to>
                                    </p:set>
                                    <p:anim calcmode="lin" valueType="num">
                                      <p:cBhvr>
                                        <p:cTn id="16" dur="500" fill="hold"/>
                                        <p:tgtEl>
                                          <p:spTgt spid="88"/>
                                        </p:tgtEl>
                                        <p:attrNameLst>
                                          <p:attrName>ppt_w</p:attrName>
                                        </p:attrNameLst>
                                      </p:cBhvr>
                                      <p:tavLst>
                                        <p:tav tm="0">
                                          <p:val>
                                            <p:fltVal val="0"/>
                                          </p:val>
                                        </p:tav>
                                        <p:tav tm="100000">
                                          <p:val>
                                            <p:strVal val="#ppt_w"/>
                                          </p:val>
                                        </p:tav>
                                      </p:tavLst>
                                    </p:anim>
                                    <p:anim calcmode="lin" valueType="num">
                                      <p:cBhvr>
                                        <p:cTn id="17" dur="500" fill="hold"/>
                                        <p:tgtEl>
                                          <p:spTgt spid="88"/>
                                        </p:tgtEl>
                                        <p:attrNameLst>
                                          <p:attrName>ppt_h</p:attrName>
                                        </p:attrNameLst>
                                      </p:cBhvr>
                                      <p:tavLst>
                                        <p:tav tm="0">
                                          <p:val>
                                            <p:fltVal val="0"/>
                                          </p:val>
                                        </p:tav>
                                        <p:tav tm="100000">
                                          <p:val>
                                            <p:strVal val="#ppt_h"/>
                                          </p:val>
                                        </p:tav>
                                      </p:tavLst>
                                    </p:anim>
                                    <p:animEffect transition="in" filter="fade">
                                      <p:cBhvr>
                                        <p:cTn id="18" dur="500"/>
                                        <p:tgtEl>
                                          <p:spTgt spid="88"/>
                                        </p:tgtEl>
                                      </p:cBhvr>
                                    </p:animEffect>
                                  </p:childTnLst>
                                </p:cTn>
                              </p:par>
                            </p:childTnLst>
                          </p:cTn>
                        </p:par>
                        <p:par>
                          <p:cTn id="19" fill="hold">
                            <p:stCondLst>
                              <p:cond delay="1500"/>
                            </p:stCondLst>
                            <p:childTnLst>
                              <p:par>
                                <p:cTn id="20" presetID="53" presetClass="entr" presetSubtype="0" fill="hold" grpId="0" nodeType="afterEffect">
                                  <p:stCondLst>
                                    <p:cond delay="0"/>
                                  </p:stCondLst>
                                  <p:childTnLst>
                                    <p:set>
                                      <p:cBhvr>
                                        <p:cTn id="21" dur="1" fill="hold">
                                          <p:stCondLst>
                                            <p:cond delay="0"/>
                                          </p:stCondLst>
                                        </p:cTn>
                                        <p:tgtEl>
                                          <p:spTgt spid="145"/>
                                        </p:tgtEl>
                                        <p:attrNameLst>
                                          <p:attrName>style.visibility</p:attrName>
                                        </p:attrNameLst>
                                      </p:cBhvr>
                                      <p:to>
                                        <p:strVal val="visible"/>
                                      </p:to>
                                    </p:set>
                                    <p:anim calcmode="lin" valueType="num">
                                      <p:cBhvr>
                                        <p:cTn id="22" dur="500" fill="hold"/>
                                        <p:tgtEl>
                                          <p:spTgt spid="145"/>
                                        </p:tgtEl>
                                        <p:attrNameLst>
                                          <p:attrName>ppt_w</p:attrName>
                                        </p:attrNameLst>
                                      </p:cBhvr>
                                      <p:tavLst>
                                        <p:tav tm="0">
                                          <p:val>
                                            <p:fltVal val="0"/>
                                          </p:val>
                                        </p:tav>
                                        <p:tav tm="100000">
                                          <p:val>
                                            <p:strVal val="#ppt_w"/>
                                          </p:val>
                                        </p:tav>
                                      </p:tavLst>
                                    </p:anim>
                                    <p:anim calcmode="lin" valueType="num">
                                      <p:cBhvr>
                                        <p:cTn id="23" dur="500" fill="hold"/>
                                        <p:tgtEl>
                                          <p:spTgt spid="145"/>
                                        </p:tgtEl>
                                        <p:attrNameLst>
                                          <p:attrName>ppt_h</p:attrName>
                                        </p:attrNameLst>
                                      </p:cBhvr>
                                      <p:tavLst>
                                        <p:tav tm="0">
                                          <p:val>
                                            <p:fltVal val="0"/>
                                          </p:val>
                                        </p:tav>
                                        <p:tav tm="100000">
                                          <p:val>
                                            <p:strVal val="#ppt_h"/>
                                          </p:val>
                                        </p:tav>
                                      </p:tavLst>
                                    </p:anim>
                                    <p:animEffect transition="in" filter="fade">
                                      <p:cBhvr>
                                        <p:cTn id="24" dur="500"/>
                                        <p:tgtEl>
                                          <p:spTgt spid="145"/>
                                        </p:tgtEl>
                                      </p:cBhvr>
                                    </p:animEffect>
                                  </p:childTnLst>
                                </p:cTn>
                              </p:par>
                            </p:childTnLst>
                          </p:cTn>
                        </p:par>
                        <p:par>
                          <p:cTn id="25" fill="hold">
                            <p:stCondLst>
                              <p:cond delay="2000"/>
                            </p:stCondLst>
                            <p:childTnLst>
                              <p:par>
                                <p:cTn id="26" presetID="2" presetClass="entr" presetSubtype="8" accel="50000" decel="50000" fill="hold" nodeType="afterEffect">
                                  <p:stCondLst>
                                    <p:cond delay="0"/>
                                  </p:stCondLst>
                                  <p:childTnLst>
                                    <p:set>
                                      <p:cBhvr>
                                        <p:cTn id="27" dur="1" fill="hold">
                                          <p:stCondLst>
                                            <p:cond delay="0"/>
                                          </p:stCondLst>
                                        </p:cTn>
                                        <p:tgtEl>
                                          <p:spTgt spid="133"/>
                                        </p:tgtEl>
                                        <p:attrNameLst>
                                          <p:attrName>style.visibility</p:attrName>
                                        </p:attrNameLst>
                                      </p:cBhvr>
                                      <p:to>
                                        <p:strVal val="visible"/>
                                      </p:to>
                                    </p:set>
                                    <p:anim calcmode="lin" valueType="num">
                                      <p:cBhvr additive="base">
                                        <p:cTn id="28" dur="1000" fill="hold"/>
                                        <p:tgtEl>
                                          <p:spTgt spid="133"/>
                                        </p:tgtEl>
                                        <p:attrNameLst>
                                          <p:attrName>ppt_x</p:attrName>
                                        </p:attrNameLst>
                                      </p:cBhvr>
                                      <p:tavLst>
                                        <p:tav tm="0">
                                          <p:val>
                                            <p:strVal val="0-#ppt_w/2"/>
                                          </p:val>
                                        </p:tav>
                                        <p:tav tm="100000">
                                          <p:val>
                                            <p:strVal val="#ppt_x"/>
                                          </p:val>
                                        </p:tav>
                                      </p:tavLst>
                                    </p:anim>
                                    <p:anim calcmode="lin" valueType="num">
                                      <p:cBhvr additive="base">
                                        <p:cTn id="29" dur="1000" fill="hold"/>
                                        <p:tgtEl>
                                          <p:spTgt spid="133"/>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 presetClass="entr" presetSubtype="1" accel="50000" decel="5000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0-#ppt_h/2"/>
                                          </p:val>
                                        </p:tav>
                                        <p:tav tm="100000">
                                          <p:val>
                                            <p:strVal val="#ppt_y"/>
                                          </p:val>
                                        </p:tav>
                                      </p:tavLst>
                                    </p:anim>
                                  </p:childTnLst>
                                </p:cTn>
                              </p:par>
                            </p:childTnLst>
                          </p:cTn>
                        </p:par>
                        <p:par>
                          <p:cTn id="35" fill="hold">
                            <p:stCondLst>
                              <p:cond delay="3500"/>
                            </p:stCondLst>
                            <p:childTnLst>
                              <p:par>
                                <p:cTn id="36" presetID="53" presetClass="entr" presetSubtype="0" fill="hold" nodeType="afterEffect">
                                  <p:stCondLst>
                                    <p:cond delay="0"/>
                                  </p:stCondLst>
                                  <p:childTnLst>
                                    <p:set>
                                      <p:cBhvr>
                                        <p:cTn id="37" dur="1" fill="hold">
                                          <p:stCondLst>
                                            <p:cond delay="0"/>
                                          </p:stCondLst>
                                        </p:cTn>
                                        <p:tgtEl>
                                          <p:spTgt spid="96"/>
                                        </p:tgtEl>
                                        <p:attrNameLst>
                                          <p:attrName>style.visibility</p:attrName>
                                        </p:attrNameLst>
                                      </p:cBhvr>
                                      <p:to>
                                        <p:strVal val="visible"/>
                                      </p:to>
                                    </p:set>
                                    <p:anim calcmode="lin" valueType="num">
                                      <p:cBhvr>
                                        <p:cTn id="38" dur="500" fill="hold"/>
                                        <p:tgtEl>
                                          <p:spTgt spid="96"/>
                                        </p:tgtEl>
                                        <p:attrNameLst>
                                          <p:attrName>ppt_w</p:attrName>
                                        </p:attrNameLst>
                                      </p:cBhvr>
                                      <p:tavLst>
                                        <p:tav tm="0">
                                          <p:val>
                                            <p:fltVal val="0"/>
                                          </p:val>
                                        </p:tav>
                                        <p:tav tm="100000">
                                          <p:val>
                                            <p:strVal val="#ppt_w"/>
                                          </p:val>
                                        </p:tav>
                                      </p:tavLst>
                                    </p:anim>
                                    <p:anim calcmode="lin" valueType="num">
                                      <p:cBhvr>
                                        <p:cTn id="39" dur="500" fill="hold"/>
                                        <p:tgtEl>
                                          <p:spTgt spid="96"/>
                                        </p:tgtEl>
                                        <p:attrNameLst>
                                          <p:attrName>ppt_h</p:attrName>
                                        </p:attrNameLst>
                                      </p:cBhvr>
                                      <p:tavLst>
                                        <p:tav tm="0">
                                          <p:val>
                                            <p:fltVal val="0"/>
                                          </p:val>
                                        </p:tav>
                                        <p:tav tm="100000">
                                          <p:val>
                                            <p:strVal val="#ppt_h"/>
                                          </p:val>
                                        </p:tav>
                                      </p:tavLst>
                                    </p:anim>
                                    <p:animEffect transition="in" filter="fade">
                                      <p:cBhvr>
                                        <p:cTn id="40" dur="500"/>
                                        <p:tgtEl>
                                          <p:spTgt spid="96"/>
                                        </p:tgtEl>
                                      </p:cBhvr>
                                    </p:animEffect>
                                  </p:childTnLst>
                                </p:cTn>
                              </p:par>
                            </p:childTnLst>
                          </p:cTn>
                        </p:par>
                        <p:par>
                          <p:cTn id="41" fill="hold">
                            <p:stCondLst>
                              <p:cond delay="4000"/>
                            </p:stCondLst>
                            <p:childTnLst>
                              <p:par>
                                <p:cTn id="42" presetID="53" presetClass="entr" presetSubtype="0" fill="hold" grpId="0" nodeType="afterEffect">
                                  <p:stCondLst>
                                    <p:cond delay="0"/>
                                  </p:stCondLst>
                                  <p:childTnLst>
                                    <p:set>
                                      <p:cBhvr>
                                        <p:cTn id="43" dur="1" fill="hold">
                                          <p:stCondLst>
                                            <p:cond delay="0"/>
                                          </p:stCondLst>
                                        </p:cTn>
                                        <p:tgtEl>
                                          <p:spTgt spid="146"/>
                                        </p:tgtEl>
                                        <p:attrNameLst>
                                          <p:attrName>style.visibility</p:attrName>
                                        </p:attrNameLst>
                                      </p:cBhvr>
                                      <p:to>
                                        <p:strVal val="visible"/>
                                      </p:to>
                                    </p:set>
                                    <p:anim calcmode="lin" valueType="num">
                                      <p:cBhvr>
                                        <p:cTn id="44" dur="500" fill="hold"/>
                                        <p:tgtEl>
                                          <p:spTgt spid="146"/>
                                        </p:tgtEl>
                                        <p:attrNameLst>
                                          <p:attrName>ppt_w</p:attrName>
                                        </p:attrNameLst>
                                      </p:cBhvr>
                                      <p:tavLst>
                                        <p:tav tm="0">
                                          <p:val>
                                            <p:fltVal val="0"/>
                                          </p:val>
                                        </p:tav>
                                        <p:tav tm="100000">
                                          <p:val>
                                            <p:strVal val="#ppt_w"/>
                                          </p:val>
                                        </p:tav>
                                      </p:tavLst>
                                    </p:anim>
                                    <p:anim calcmode="lin" valueType="num">
                                      <p:cBhvr>
                                        <p:cTn id="45" dur="500" fill="hold"/>
                                        <p:tgtEl>
                                          <p:spTgt spid="146"/>
                                        </p:tgtEl>
                                        <p:attrNameLst>
                                          <p:attrName>ppt_h</p:attrName>
                                        </p:attrNameLst>
                                      </p:cBhvr>
                                      <p:tavLst>
                                        <p:tav tm="0">
                                          <p:val>
                                            <p:fltVal val="0"/>
                                          </p:val>
                                        </p:tav>
                                        <p:tav tm="100000">
                                          <p:val>
                                            <p:strVal val="#ppt_h"/>
                                          </p:val>
                                        </p:tav>
                                      </p:tavLst>
                                    </p:anim>
                                    <p:animEffect transition="in" filter="fade">
                                      <p:cBhvr>
                                        <p:cTn id="46" dur="500"/>
                                        <p:tgtEl>
                                          <p:spTgt spid="146"/>
                                        </p:tgtEl>
                                      </p:cBhvr>
                                    </p:animEffect>
                                  </p:childTnLst>
                                </p:cTn>
                              </p:par>
                            </p:childTnLst>
                          </p:cTn>
                        </p:par>
                        <p:par>
                          <p:cTn id="47" fill="hold">
                            <p:stCondLst>
                              <p:cond delay="4500"/>
                            </p:stCondLst>
                            <p:childTnLst>
                              <p:par>
                                <p:cTn id="48" presetID="2" presetClass="entr" presetSubtype="2" accel="50000" decel="50000" fill="hold" nodeType="afterEffect">
                                  <p:stCondLst>
                                    <p:cond delay="0"/>
                                  </p:stCondLst>
                                  <p:childTnLst>
                                    <p:set>
                                      <p:cBhvr>
                                        <p:cTn id="49" dur="1" fill="hold">
                                          <p:stCondLst>
                                            <p:cond delay="0"/>
                                          </p:stCondLst>
                                        </p:cTn>
                                        <p:tgtEl>
                                          <p:spTgt spid="136"/>
                                        </p:tgtEl>
                                        <p:attrNameLst>
                                          <p:attrName>style.visibility</p:attrName>
                                        </p:attrNameLst>
                                      </p:cBhvr>
                                      <p:to>
                                        <p:strVal val="visible"/>
                                      </p:to>
                                    </p:set>
                                    <p:anim calcmode="lin" valueType="num">
                                      <p:cBhvr additive="base">
                                        <p:cTn id="50" dur="1000" fill="hold"/>
                                        <p:tgtEl>
                                          <p:spTgt spid="136"/>
                                        </p:tgtEl>
                                        <p:attrNameLst>
                                          <p:attrName>ppt_x</p:attrName>
                                        </p:attrNameLst>
                                      </p:cBhvr>
                                      <p:tavLst>
                                        <p:tav tm="0">
                                          <p:val>
                                            <p:strVal val="1+#ppt_w/2"/>
                                          </p:val>
                                        </p:tav>
                                        <p:tav tm="100000">
                                          <p:val>
                                            <p:strVal val="#ppt_x"/>
                                          </p:val>
                                        </p:tav>
                                      </p:tavLst>
                                    </p:anim>
                                    <p:anim calcmode="lin" valueType="num">
                                      <p:cBhvr additive="base">
                                        <p:cTn id="51" dur="1000" fill="hold"/>
                                        <p:tgtEl>
                                          <p:spTgt spid="136"/>
                                        </p:tgtEl>
                                        <p:attrNameLst>
                                          <p:attrName>ppt_y</p:attrName>
                                        </p:attrNameLst>
                                      </p:cBhvr>
                                      <p:tavLst>
                                        <p:tav tm="0">
                                          <p:val>
                                            <p:strVal val="#ppt_y"/>
                                          </p:val>
                                        </p:tav>
                                        <p:tav tm="100000">
                                          <p:val>
                                            <p:strVal val="#ppt_y"/>
                                          </p:val>
                                        </p:tav>
                                      </p:tavLst>
                                    </p:anim>
                                  </p:childTnLst>
                                </p:cTn>
                              </p:par>
                            </p:childTnLst>
                          </p:cTn>
                        </p:par>
                        <p:par>
                          <p:cTn id="52" fill="hold">
                            <p:stCondLst>
                              <p:cond delay="5500"/>
                            </p:stCondLst>
                            <p:childTnLst>
                              <p:par>
                                <p:cTn id="53" presetID="2" presetClass="entr" presetSubtype="2" accel="50000" decel="50000" fill="hold" nodeType="after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1+#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childTnLst>
                          </p:cTn>
                        </p:par>
                        <p:par>
                          <p:cTn id="57" fill="hold">
                            <p:stCondLst>
                              <p:cond delay="6000"/>
                            </p:stCondLst>
                            <p:childTnLst>
                              <p:par>
                                <p:cTn id="58" presetID="53" presetClass="entr" presetSubtype="0" fill="hold" nodeType="afterEffect">
                                  <p:stCondLst>
                                    <p:cond delay="0"/>
                                  </p:stCondLst>
                                  <p:childTnLst>
                                    <p:set>
                                      <p:cBhvr>
                                        <p:cTn id="59" dur="1" fill="hold">
                                          <p:stCondLst>
                                            <p:cond delay="0"/>
                                          </p:stCondLst>
                                        </p:cTn>
                                        <p:tgtEl>
                                          <p:spTgt spid="127"/>
                                        </p:tgtEl>
                                        <p:attrNameLst>
                                          <p:attrName>style.visibility</p:attrName>
                                        </p:attrNameLst>
                                      </p:cBhvr>
                                      <p:to>
                                        <p:strVal val="visible"/>
                                      </p:to>
                                    </p:set>
                                    <p:anim calcmode="lin" valueType="num">
                                      <p:cBhvr>
                                        <p:cTn id="60" dur="500" fill="hold"/>
                                        <p:tgtEl>
                                          <p:spTgt spid="127"/>
                                        </p:tgtEl>
                                        <p:attrNameLst>
                                          <p:attrName>ppt_w</p:attrName>
                                        </p:attrNameLst>
                                      </p:cBhvr>
                                      <p:tavLst>
                                        <p:tav tm="0">
                                          <p:val>
                                            <p:fltVal val="0"/>
                                          </p:val>
                                        </p:tav>
                                        <p:tav tm="100000">
                                          <p:val>
                                            <p:strVal val="#ppt_w"/>
                                          </p:val>
                                        </p:tav>
                                      </p:tavLst>
                                    </p:anim>
                                    <p:anim calcmode="lin" valueType="num">
                                      <p:cBhvr>
                                        <p:cTn id="61" dur="500" fill="hold"/>
                                        <p:tgtEl>
                                          <p:spTgt spid="127"/>
                                        </p:tgtEl>
                                        <p:attrNameLst>
                                          <p:attrName>ppt_h</p:attrName>
                                        </p:attrNameLst>
                                      </p:cBhvr>
                                      <p:tavLst>
                                        <p:tav tm="0">
                                          <p:val>
                                            <p:fltVal val="0"/>
                                          </p:val>
                                        </p:tav>
                                        <p:tav tm="100000">
                                          <p:val>
                                            <p:strVal val="#ppt_h"/>
                                          </p:val>
                                        </p:tav>
                                      </p:tavLst>
                                    </p:anim>
                                    <p:animEffect transition="in" filter="fade">
                                      <p:cBhvr>
                                        <p:cTn id="62" dur="500"/>
                                        <p:tgtEl>
                                          <p:spTgt spid="127"/>
                                        </p:tgtEl>
                                      </p:cBhvr>
                                    </p:animEffect>
                                  </p:childTnLst>
                                </p:cTn>
                              </p:par>
                            </p:childTnLst>
                          </p:cTn>
                        </p:par>
                        <p:par>
                          <p:cTn id="63" fill="hold">
                            <p:stCondLst>
                              <p:cond delay="6500"/>
                            </p:stCondLst>
                            <p:childTnLst>
                              <p:par>
                                <p:cTn id="64" presetID="53" presetClass="entr" presetSubtype="0" fill="hold" grpId="0" nodeType="afterEffect">
                                  <p:stCondLst>
                                    <p:cond delay="0"/>
                                  </p:stCondLst>
                                  <p:childTnLst>
                                    <p:set>
                                      <p:cBhvr>
                                        <p:cTn id="65" dur="1" fill="hold">
                                          <p:stCondLst>
                                            <p:cond delay="0"/>
                                          </p:stCondLst>
                                        </p:cTn>
                                        <p:tgtEl>
                                          <p:spTgt spid="147"/>
                                        </p:tgtEl>
                                        <p:attrNameLst>
                                          <p:attrName>style.visibility</p:attrName>
                                        </p:attrNameLst>
                                      </p:cBhvr>
                                      <p:to>
                                        <p:strVal val="visible"/>
                                      </p:to>
                                    </p:set>
                                    <p:anim calcmode="lin" valueType="num">
                                      <p:cBhvr>
                                        <p:cTn id="66" dur="500" fill="hold"/>
                                        <p:tgtEl>
                                          <p:spTgt spid="147"/>
                                        </p:tgtEl>
                                        <p:attrNameLst>
                                          <p:attrName>ppt_w</p:attrName>
                                        </p:attrNameLst>
                                      </p:cBhvr>
                                      <p:tavLst>
                                        <p:tav tm="0">
                                          <p:val>
                                            <p:fltVal val="0"/>
                                          </p:val>
                                        </p:tav>
                                        <p:tav tm="100000">
                                          <p:val>
                                            <p:strVal val="#ppt_w"/>
                                          </p:val>
                                        </p:tav>
                                      </p:tavLst>
                                    </p:anim>
                                    <p:anim calcmode="lin" valueType="num">
                                      <p:cBhvr>
                                        <p:cTn id="67" dur="500" fill="hold"/>
                                        <p:tgtEl>
                                          <p:spTgt spid="147"/>
                                        </p:tgtEl>
                                        <p:attrNameLst>
                                          <p:attrName>ppt_h</p:attrName>
                                        </p:attrNameLst>
                                      </p:cBhvr>
                                      <p:tavLst>
                                        <p:tav tm="0">
                                          <p:val>
                                            <p:fltVal val="0"/>
                                          </p:val>
                                        </p:tav>
                                        <p:tav tm="100000">
                                          <p:val>
                                            <p:strVal val="#ppt_h"/>
                                          </p:val>
                                        </p:tav>
                                      </p:tavLst>
                                    </p:anim>
                                    <p:animEffect transition="in" filter="fade">
                                      <p:cBhvr>
                                        <p:cTn id="68" dur="500"/>
                                        <p:tgtEl>
                                          <p:spTgt spid="147"/>
                                        </p:tgtEl>
                                      </p:cBhvr>
                                    </p:animEffect>
                                  </p:childTnLst>
                                </p:cTn>
                              </p:par>
                            </p:childTnLst>
                          </p:cTn>
                        </p:par>
                        <p:par>
                          <p:cTn id="69" fill="hold">
                            <p:stCondLst>
                              <p:cond delay="7000"/>
                            </p:stCondLst>
                            <p:childTnLst>
                              <p:par>
                                <p:cTn id="70" presetID="2" presetClass="entr" presetSubtype="2" accel="50000" decel="50000" fill="hold" nodeType="afterEffect">
                                  <p:stCondLst>
                                    <p:cond delay="0"/>
                                  </p:stCondLst>
                                  <p:childTnLst>
                                    <p:set>
                                      <p:cBhvr>
                                        <p:cTn id="71" dur="1" fill="hold">
                                          <p:stCondLst>
                                            <p:cond delay="0"/>
                                          </p:stCondLst>
                                        </p:cTn>
                                        <p:tgtEl>
                                          <p:spTgt spid="139"/>
                                        </p:tgtEl>
                                        <p:attrNameLst>
                                          <p:attrName>style.visibility</p:attrName>
                                        </p:attrNameLst>
                                      </p:cBhvr>
                                      <p:to>
                                        <p:strVal val="visible"/>
                                      </p:to>
                                    </p:set>
                                    <p:anim calcmode="lin" valueType="num">
                                      <p:cBhvr additive="base">
                                        <p:cTn id="72" dur="1000" fill="hold"/>
                                        <p:tgtEl>
                                          <p:spTgt spid="139"/>
                                        </p:tgtEl>
                                        <p:attrNameLst>
                                          <p:attrName>ppt_x</p:attrName>
                                        </p:attrNameLst>
                                      </p:cBhvr>
                                      <p:tavLst>
                                        <p:tav tm="0">
                                          <p:val>
                                            <p:strVal val="1+#ppt_w/2"/>
                                          </p:val>
                                        </p:tav>
                                        <p:tav tm="100000">
                                          <p:val>
                                            <p:strVal val="#ppt_x"/>
                                          </p:val>
                                        </p:tav>
                                      </p:tavLst>
                                    </p:anim>
                                    <p:anim calcmode="lin" valueType="num">
                                      <p:cBhvr additive="base">
                                        <p:cTn id="73" dur="1000" fill="hold"/>
                                        <p:tgtEl>
                                          <p:spTgt spid="139"/>
                                        </p:tgtEl>
                                        <p:attrNameLst>
                                          <p:attrName>ppt_y</p:attrName>
                                        </p:attrNameLst>
                                      </p:cBhvr>
                                      <p:tavLst>
                                        <p:tav tm="0">
                                          <p:val>
                                            <p:strVal val="#ppt_y"/>
                                          </p:val>
                                        </p:tav>
                                        <p:tav tm="100000">
                                          <p:val>
                                            <p:strVal val="#ppt_y"/>
                                          </p:val>
                                        </p:tav>
                                      </p:tavLst>
                                    </p:anim>
                                  </p:childTnLst>
                                </p:cTn>
                              </p:par>
                            </p:childTnLst>
                          </p:cTn>
                        </p:par>
                        <p:par>
                          <p:cTn id="74" fill="hold">
                            <p:stCondLst>
                              <p:cond delay="8000"/>
                            </p:stCondLst>
                            <p:childTnLst>
                              <p:par>
                                <p:cTn id="75" presetID="2" presetClass="entr" presetSubtype="4" accel="50000" decel="50000" fill="hold" nodeType="after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additive="base">
                                        <p:cTn id="77" dur="500" fill="hold"/>
                                        <p:tgtEl>
                                          <p:spTgt spid="7"/>
                                        </p:tgtEl>
                                        <p:attrNameLst>
                                          <p:attrName>ppt_x</p:attrName>
                                        </p:attrNameLst>
                                      </p:cBhvr>
                                      <p:tavLst>
                                        <p:tav tm="0">
                                          <p:val>
                                            <p:strVal val="#ppt_x"/>
                                          </p:val>
                                        </p:tav>
                                        <p:tav tm="100000">
                                          <p:val>
                                            <p:strVal val="#ppt_x"/>
                                          </p:val>
                                        </p:tav>
                                      </p:tavLst>
                                    </p:anim>
                                    <p:anim calcmode="lin" valueType="num">
                                      <p:cBhvr additive="base">
                                        <p:cTn id="78" dur="500" fill="hold"/>
                                        <p:tgtEl>
                                          <p:spTgt spid="7"/>
                                        </p:tgtEl>
                                        <p:attrNameLst>
                                          <p:attrName>ppt_y</p:attrName>
                                        </p:attrNameLst>
                                      </p:cBhvr>
                                      <p:tavLst>
                                        <p:tav tm="0">
                                          <p:val>
                                            <p:strVal val="1+#ppt_h/2"/>
                                          </p:val>
                                        </p:tav>
                                        <p:tav tm="100000">
                                          <p:val>
                                            <p:strVal val="#ppt_y"/>
                                          </p:val>
                                        </p:tav>
                                      </p:tavLst>
                                    </p:anim>
                                  </p:childTnLst>
                                </p:cTn>
                              </p:par>
                            </p:childTnLst>
                          </p:cTn>
                        </p:par>
                        <p:par>
                          <p:cTn id="79" fill="hold">
                            <p:stCondLst>
                              <p:cond delay="8500"/>
                            </p:stCondLst>
                            <p:childTnLst>
                              <p:par>
                                <p:cTn id="80" presetID="53" presetClass="entr" presetSubtype="0" fill="hold" nodeType="afterEffect">
                                  <p:stCondLst>
                                    <p:cond delay="0"/>
                                  </p:stCondLst>
                                  <p:childTnLst>
                                    <p:set>
                                      <p:cBhvr>
                                        <p:cTn id="81" dur="1" fill="hold">
                                          <p:stCondLst>
                                            <p:cond delay="0"/>
                                          </p:stCondLst>
                                        </p:cTn>
                                        <p:tgtEl>
                                          <p:spTgt spid="130"/>
                                        </p:tgtEl>
                                        <p:attrNameLst>
                                          <p:attrName>style.visibility</p:attrName>
                                        </p:attrNameLst>
                                      </p:cBhvr>
                                      <p:to>
                                        <p:strVal val="visible"/>
                                      </p:to>
                                    </p:set>
                                    <p:anim calcmode="lin" valueType="num">
                                      <p:cBhvr>
                                        <p:cTn id="82" dur="500" fill="hold"/>
                                        <p:tgtEl>
                                          <p:spTgt spid="130"/>
                                        </p:tgtEl>
                                        <p:attrNameLst>
                                          <p:attrName>ppt_w</p:attrName>
                                        </p:attrNameLst>
                                      </p:cBhvr>
                                      <p:tavLst>
                                        <p:tav tm="0">
                                          <p:val>
                                            <p:fltVal val="0"/>
                                          </p:val>
                                        </p:tav>
                                        <p:tav tm="100000">
                                          <p:val>
                                            <p:strVal val="#ppt_w"/>
                                          </p:val>
                                        </p:tav>
                                      </p:tavLst>
                                    </p:anim>
                                    <p:anim calcmode="lin" valueType="num">
                                      <p:cBhvr>
                                        <p:cTn id="83" dur="500" fill="hold"/>
                                        <p:tgtEl>
                                          <p:spTgt spid="130"/>
                                        </p:tgtEl>
                                        <p:attrNameLst>
                                          <p:attrName>ppt_h</p:attrName>
                                        </p:attrNameLst>
                                      </p:cBhvr>
                                      <p:tavLst>
                                        <p:tav tm="0">
                                          <p:val>
                                            <p:fltVal val="0"/>
                                          </p:val>
                                        </p:tav>
                                        <p:tav tm="100000">
                                          <p:val>
                                            <p:strVal val="#ppt_h"/>
                                          </p:val>
                                        </p:tav>
                                      </p:tavLst>
                                    </p:anim>
                                    <p:animEffect transition="in" filter="fade">
                                      <p:cBhvr>
                                        <p:cTn id="84" dur="500"/>
                                        <p:tgtEl>
                                          <p:spTgt spid="130"/>
                                        </p:tgtEl>
                                      </p:cBhvr>
                                    </p:animEffect>
                                  </p:childTnLst>
                                </p:cTn>
                              </p:par>
                            </p:childTnLst>
                          </p:cTn>
                        </p:par>
                        <p:par>
                          <p:cTn id="85" fill="hold">
                            <p:stCondLst>
                              <p:cond delay="9000"/>
                            </p:stCondLst>
                            <p:childTnLst>
                              <p:par>
                                <p:cTn id="86" presetID="53" presetClass="entr" presetSubtype="0" fill="hold" grpId="0" nodeType="afterEffect">
                                  <p:stCondLst>
                                    <p:cond delay="0"/>
                                  </p:stCondLst>
                                  <p:childTnLst>
                                    <p:set>
                                      <p:cBhvr>
                                        <p:cTn id="87" dur="1" fill="hold">
                                          <p:stCondLst>
                                            <p:cond delay="0"/>
                                          </p:stCondLst>
                                        </p:cTn>
                                        <p:tgtEl>
                                          <p:spTgt spid="148"/>
                                        </p:tgtEl>
                                        <p:attrNameLst>
                                          <p:attrName>style.visibility</p:attrName>
                                        </p:attrNameLst>
                                      </p:cBhvr>
                                      <p:to>
                                        <p:strVal val="visible"/>
                                      </p:to>
                                    </p:set>
                                    <p:anim calcmode="lin" valueType="num">
                                      <p:cBhvr>
                                        <p:cTn id="88" dur="500" fill="hold"/>
                                        <p:tgtEl>
                                          <p:spTgt spid="148"/>
                                        </p:tgtEl>
                                        <p:attrNameLst>
                                          <p:attrName>ppt_w</p:attrName>
                                        </p:attrNameLst>
                                      </p:cBhvr>
                                      <p:tavLst>
                                        <p:tav tm="0">
                                          <p:val>
                                            <p:fltVal val="0"/>
                                          </p:val>
                                        </p:tav>
                                        <p:tav tm="100000">
                                          <p:val>
                                            <p:strVal val="#ppt_w"/>
                                          </p:val>
                                        </p:tav>
                                      </p:tavLst>
                                    </p:anim>
                                    <p:anim calcmode="lin" valueType="num">
                                      <p:cBhvr>
                                        <p:cTn id="89" dur="500" fill="hold"/>
                                        <p:tgtEl>
                                          <p:spTgt spid="148"/>
                                        </p:tgtEl>
                                        <p:attrNameLst>
                                          <p:attrName>ppt_h</p:attrName>
                                        </p:attrNameLst>
                                      </p:cBhvr>
                                      <p:tavLst>
                                        <p:tav tm="0">
                                          <p:val>
                                            <p:fltVal val="0"/>
                                          </p:val>
                                        </p:tav>
                                        <p:tav tm="100000">
                                          <p:val>
                                            <p:strVal val="#ppt_h"/>
                                          </p:val>
                                        </p:tav>
                                      </p:tavLst>
                                    </p:anim>
                                    <p:animEffect transition="in" filter="fade">
                                      <p:cBhvr>
                                        <p:cTn id="90" dur="500"/>
                                        <p:tgtEl>
                                          <p:spTgt spid="148"/>
                                        </p:tgtEl>
                                      </p:cBhvr>
                                    </p:animEffect>
                                  </p:childTnLst>
                                </p:cTn>
                              </p:par>
                            </p:childTnLst>
                          </p:cTn>
                        </p:par>
                        <p:par>
                          <p:cTn id="91" fill="hold">
                            <p:stCondLst>
                              <p:cond delay="9500"/>
                            </p:stCondLst>
                            <p:childTnLst>
                              <p:par>
                                <p:cTn id="92" presetID="2" presetClass="entr" presetSubtype="8" accel="50000" decel="50000" fill="hold" nodeType="afterEffect">
                                  <p:stCondLst>
                                    <p:cond delay="0"/>
                                  </p:stCondLst>
                                  <p:childTnLst>
                                    <p:set>
                                      <p:cBhvr>
                                        <p:cTn id="93" dur="1" fill="hold">
                                          <p:stCondLst>
                                            <p:cond delay="0"/>
                                          </p:stCondLst>
                                        </p:cTn>
                                        <p:tgtEl>
                                          <p:spTgt spid="142"/>
                                        </p:tgtEl>
                                        <p:attrNameLst>
                                          <p:attrName>style.visibility</p:attrName>
                                        </p:attrNameLst>
                                      </p:cBhvr>
                                      <p:to>
                                        <p:strVal val="visible"/>
                                      </p:to>
                                    </p:set>
                                    <p:anim calcmode="lin" valueType="num">
                                      <p:cBhvr additive="base">
                                        <p:cTn id="94" dur="1000" fill="hold"/>
                                        <p:tgtEl>
                                          <p:spTgt spid="142"/>
                                        </p:tgtEl>
                                        <p:attrNameLst>
                                          <p:attrName>ppt_x</p:attrName>
                                        </p:attrNameLst>
                                      </p:cBhvr>
                                      <p:tavLst>
                                        <p:tav tm="0">
                                          <p:val>
                                            <p:strVal val="0-#ppt_w/2"/>
                                          </p:val>
                                        </p:tav>
                                        <p:tav tm="100000">
                                          <p:val>
                                            <p:strVal val="#ppt_x"/>
                                          </p:val>
                                        </p:tav>
                                      </p:tavLst>
                                    </p:anim>
                                    <p:anim calcmode="lin" valueType="num">
                                      <p:cBhvr additive="base">
                                        <p:cTn id="95" dur="1000" fill="hold"/>
                                        <p:tgtEl>
                                          <p:spTgt spid="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7" grpId="0" animBg="1"/>
      <p:bldP spid="148"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1265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2017-09-29T18:32:53Z</dcterms:modified>
</cp:coreProperties>
</file>