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6699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a:spLocks noChangeAspect="1"/>
          </p:cNvSpPr>
          <p:nvPr/>
        </p:nvSpPr>
        <p:spPr>
          <a:xfrm>
            <a:off x="3658212" y="1736337"/>
            <a:ext cx="4752108" cy="47521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17" name="Group 59"/>
          <p:cNvGrpSpPr/>
          <p:nvPr/>
        </p:nvGrpSpPr>
        <p:grpSpPr>
          <a:xfrm>
            <a:off x="9334323" y="5313627"/>
            <a:ext cx="2743200" cy="1438400"/>
            <a:chOff x="7154104" y="3206176"/>
            <a:chExt cx="2057400" cy="1078799"/>
          </a:xfrm>
        </p:grpSpPr>
        <p:sp>
          <p:nvSpPr>
            <p:cNvPr id="18" name="TextBox 17"/>
            <p:cNvSpPr txBox="1"/>
            <p:nvPr/>
          </p:nvSpPr>
          <p:spPr>
            <a:xfrm>
              <a:off x="7154104" y="3453979"/>
              <a:ext cx="2057400" cy="830996"/>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19" name="Rectangle 18"/>
            <p:cNvSpPr/>
            <p:nvPr/>
          </p:nvSpPr>
          <p:spPr>
            <a:xfrm>
              <a:off x="7154104" y="3206176"/>
              <a:ext cx="1052019" cy="215492"/>
            </a:xfrm>
            <a:prstGeom prst="rect">
              <a:avLst/>
            </a:prstGeom>
          </p:spPr>
          <p:txBody>
            <a:bodyPr wrap="none" lIns="0" tIns="0" rIns="0" bIns="0">
              <a:spAutoFit/>
            </a:bodyPr>
            <a:lstStyle/>
            <a:p>
              <a:r>
                <a:rPr lang="en-US" sz="1867" b="1" dirty="0">
                  <a:solidFill>
                    <a:srgbClr val="57CCC6"/>
                  </a:solidFill>
                </a:rPr>
                <a:t>Keyword Here</a:t>
              </a:r>
            </a:p>
          </p:txBody>
        </p:sp>
      </p:grpSp>
      <p:grpSp>
        <p:nvGrpSpPr>
          <p:cNvPr id="20" name="Group 58"/>
          <p:cNvGrpSpPr/>
          <p:nvPr/>
        </p:nvGrpSpPr>
        <p:grpSpPr>
          <a:xfrm>
            <a:off x="9337179" y="1612296"/>
            <a:ext cx="2743200" cy="1069068"/>
            <a:chOff x="7174423" y="1352592"/>
            <a:chExt cx="3103410" cy="801800"/>
          </a:xfrm>
        </p:grpSpPr>
        <p:sp>
          <p:nvSpPr>
            <p:cNvPr id="21" name="TextBox 20"/>
            <p:cNvSpPr txBox="1"/>
            <p:nvPr/>
          </p:nvSpPr>
          <p:spPr>
            <a:xfrm>
              <a:off x="7174423" y="1600395"/>
              <a:ext cx="3103410"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2" name="Rectangle 21"/>
            <p:cNvSpPr/>
            <p:nvPr/>
          </p:nvSpPr>
          <p:spPr>
            <a:xfrm>
              <a:off x="7174424" y="1352592"/>
              <a:ext cx="1586880" cy="215492"/>
            </a:xfrm>
            <a:prstGeom prst="rect">
              <a:avLst/>
            </a:prstGeom>
          </p:spPr>
          <p:txBody>
            <a:bodyPr wrap="none" lIns="0" tIns="0" rIns="0" bIns="0">
              <a:spAutoFit/>
            </a:bodyPr>
            <a:lstStyle/>
            <a:p>
              <a:r>
                <a:rPr lang="en-US" sz="1867" b="1" dirty="0">
                  <a:solidFill>
                    <a:srgbClr val="F4C956"/>
                  </a:solidFill>
                </a:rPr>
                <a:t>Keyword Here</a:t>
              </a:r>
            </a:p>
          </p:txBody>
        </p:sp>
      </p:grpSp>
      <p:grpSp>
        <p:nvGrpSpPr>
          <p:cNvPr id="23" name="Group 56"/>
          <p:cNvGrpSpPr/>
          <p:nvPr/>
        </p:nvGrpSpPr>
        <p:grpSpPr>
          <a:xfrm>
            <a:off x="107155" y="1657230"/>
            <a:ext cx="2651760" cy="1385080"/>
            <a:chOff x="446926" y="1403491"/>
            <a:chExt cx="1988820" cy="1038809"/>
          </a:xfrm>
        </p:grpSpPr>
        <p:sp>
          <p:nvSpPr>
            <p:cNvPr id="24" name="TextBox 23"/>
            <p:cNvSpPr txBox="1"/>
            <p:nvPr/>
          </p:nvSpPr>
          <p:spPr>
            <a:xfrm>
              <a:off x="446926" y="1611304"/>
              <a:ext cx="1988820" cy="830996"/>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5" name="Rectangle 24"/>
            <p:cNvSpPr/>
            <p:nvPr/>
          </p:nvSpPr>
          <p:spPr>
            <a:xfrm>
              <a:off x="1383727" y="1403491"/>
              <a:ext cx="1052019" cy="215492"/>
            </a:xfrm>
            <a:prstGeom prst="rect">
              <a:avLst/>
            </a:prstGeom>
          </p:spPr>
          <p:txBody>
            <a:bodyPr wrap="none" lIns="0" tIns="0" rIns="0" bIns="0">
              <a:spAutoFit/>
            </a:bodyPr>
            <a:lstStyle/>
            <a:p>
              <a:pPr algn="r"/>
              <a:r>
                <a:rPr lang="en-US" sz="1867" b="1" dirty="0">
                  <a:solidFill>
                    <a:srgbClr val="4CC8EC"/>
                  </a:solidFill>
                </a:rPr>
                <a:t>Keyword Here</a:t>
              </a:r>
            </a:p>
          </p:txBody>
        </p:sp>
      </p:grpSp>
      <p:grpSp>
        <p:nvGrpSpPr>
          <p:cNvPr id="26" name="Group 56"/>
          <p:cNvGrpSpPr/>
          <p:nvPr/>
        </p:nvGrpSpPr>
        <p:grpSpPr>
          <a:xfrm>
            <a:off x="123608" y="5328153"/>
            <a:ext cx="2651760" cy="1441517"/>
            <a:chOff x="454503" y="1361163"/>
            <a:chExt cx="2059706" cy="1081137"/>
          </a:xfrm>
        </p:grpSpPr>
        <p:sp>
          <p:nvSpPr>
            <p:cNvPr id="27" name="TextBox 26"/>
            <p:cNvSpPr txBox="1"/>
            <p:nvPr/>
          </p:nvSpPr>
          <p:spPr>
            <a:xfrm>
              <a:off x="454503" y="1611304"/>
              <a:ext cx="2057400" cy="830996"/>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8" name="Rectangle 27"/>
            <p:cNvSpPr/>
            <p:nvPr/>
          </p:nvSpPr>
          <p:spPr>
            <a:xfrm>
              <a:off x="1424693" y="1361163"/>
              <a:ext cx="1089516" cy="215492"/>
            </a:xfrm>
            <a:prstGeom prst="rect">
              <a:avLst/>
            </a:prstGeom>
          </p:spPr>
          <p:txBody>
            <a:bodyPr wrap="none" lIns="0" tIns="0" rIns="0" bIns="0">
              <a:spAutoFit/>
            </a:bodyPr>
            <a:lstStyle/>
            <a:p>
              <a:pPr algn="r"/>
              <a:r>
                <a:rPr lang="en-US" sz="1867" b="1" dirty="0">
                  <a:solidFill>
                    <a:srgbClr val="FF7467"/>
                  </a:solidFill>
                </a:rPr>
                <a:t>Keyword Here</a:t>
              </a:r>
            </a:p>
          </p:txBody>
        </p:sp>
      </p:grpSp>
      <p:sp>
        <p:nvSpPr>
          <p:cNvPr id="30" name="Freeform 6"/>
          <p:cNvSpPr>
            <a:spLocks noChangeAspect="1"/>
          </p:cNvSpPr>
          <p:nvPr/>
        </p:nvSpPr>
        <p:spPr bwMode="auto">
          <a:xfrm rot="3976403">
            <a:off x="7925764" y="2382589"/>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31" name="Freeform 6"/>
          <p:cNvSpPr>
            <a:spLocks noChangeAspect="1"/>
          </p:cNvSpPr>
          <p:nvPr/>
        </p:nvSpPr>
        <p:spPr bwMode="auto">
          <a:xfrm rot="6844835">
            <a:off x="7833626" y="4570644"/>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15" name="Freeform 6"/>
          <p:cNvSpPr>
            <a:spLocks noChangeAspect="1"/>
          </p:cNvSpPr>
          <p:nvPr/>
        </p:nvSpPr>
        <p:spPr bwMode="auto">
          <a:xfrm rot="14753987">
            <a:off x="2866638" y="4522550"/>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sp>
        <p:nvSpPr>
          <p:cNvPr id="16" name="Freeform 6"/>
          <p:cNvSpPr>
            <a:spLocks noChangeAspect="1"/>
          </p:cNvSpPr>
          <p:nvPr/>
        </p:nvSpPr>
        <p:spPr bwMode="auto">
          <a:xfrm rot="17641848">
            <a:off x="2900358" y="2325109"/>
            <a:ext cx="1280160" cy="131944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9" name="Freeform 17"/>
          <p:cNvSpPr/>
          <p:nvPr/>
        </p:nvSpPr>
        <p:spPr>
          <a:xfrm>
            <a:off x="3818315" y="1889093"/>
            <a:ext cx="2174549" cy="2174236"/>
          </a:xfrm>
          <a:custGeom>
            <a:avLst/>
            <a:gdLst>
              <a:gd name="connsiteX0" fmla="*/ 2165353 w 2174549"/>
              <a:gd name="connsiteY0" fmla="*/ 0 h 2174236"/>
              <a:gd name="connsiteX1" fmla="*/ 2174549 w 2174549"/>
              <a:gd name="connsiteY1" fmla="*/ 465 h 2174236"/>
              <a:gd name="connsiteX2" fmla="*/ 2174549 w 2174549"/>
              <a:gd name="connsiteY2" fmla="*/ 1499610 h 2174236"/>
              <a:gd name="connsiteX3" fmla="*/ 1500591 w 2174549"/>
              <a:gd name="connsiteY3" fmla="*/ 2174236 h 2174236"/>
              <a:gd name="connsiteX4" fmla="*/ 449 w 2174549"/>
              <a:gd name="connsiteY4" fmla="*/ 2174236 h 2174236"/>
              <a:gd name="connsiteX5" fmla="*/ 0 w 2174549"/>
              <a:gd name="connsiteY5" fmla="*/ 2165353 h 2174236"/>
              <a:gd name="connsiteX6" fmla="*/ 2165353 w 2174549"/>
              <a:gd name="connsiteY6"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4549" h="2174236">
                <a:moveTo>
                  <a:pt x="2165353" y="0"/>
                </a:moveTo>
                <a:lnTo>
                  <a:pt x="2174549" y="465"/>
                </a:lnTo>
                <a:lnTo>
                  <a:pt x="2174549" y="1499610"/>
                </a:lnTo>
                <a:lnTo>
                  <a:pt x="1500591" y="2174236"/>
                </a:lnTo>
                <a:lnTo>
                  <a:pt x="449" y="2174236"/>
                </a:lnTo>
                <a:lnTo>
                  <a:pt x="0" y="2165353"/>
                </a:lnTo>
                <a:cubicBezTo>
                  <a:pt x="0" y="969461"/>
                  <a:pt x="969462" y="0"/>
                  <a:pt x="2165353" y="0"/>
                </a:cubicBezTo>
                <a:close/>
              </a:path>
            </a:pathLst>
          </a:custGeom>
          <a:solidFill>
            <a:srgbClr val="4CC8EC"/>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21"/>
          <p:cNvSpPr/>
          <p:nvPr/>
        </p:nvSpPr>
        <p:spPr>
          <a:xfrm rot="16200000">
            <a:off x="3818314" y="4115332"/>
            <a:ext cx="2174548" cy="2174236"/>
          </a:xfrm>
          <a:custGeom>
            <a:avLst/>
            <a:gdLst>
              <a:gd name="connsiteX0" fmla="*/ 2174548 w 2174548"/>
              <a:gd name="connsiteY0" fmla="*/ 465 h 2174236"/>
              <a:gd name="connsiteX1" fmla="*/ 2174548 w 2174548"/>
              <a:gd name="connsiteY1" fmla="*/ 1503736 h 2174236"/>
              <a:gd name="connsiteX2" fmla="*/ 1504711 w 2174548"/>
              <a:gd name="connsiteY2" fmla="*/ 2174236 h 2174236"/>
              <a:gd name="connsiteX3" fmla="*/ 449 w 2174548"/>
              <a:gd name="connsiteY3" fmla="*/ 2174236 h 2174236"/>
              <a:gd name="connsiteX4" fmla="*/ 0 w 2174548"/>
              <a:gd name="connsiteY4" fmla="*/ 2165353 h 2174236"/>
              <a:gd name="connsiteX5" fmla="*/ 2165352 w 2174548"/>
              <a:gd name="connsiteY5" fmla="*/ 0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2174548" y="465"/>
                </a:moveTo>
                <a:lnTo>
                  <a:pt x="2174548" y="1503736"/>
                </a:lnTo>
                <a:lnTo>
                  <a:pt x="1504711" y="2174236"/>
                </a:lnTo>
                <a:lnTo>
                  <a:pt x="449" y="2174236"/>
                </a:lnTo>
                <a:lnTo>
                  <a:pt x="0" y="2165353"/>
                </a:lnTo>
                <a:cubicBezTo>
                  <a:pt x="0" y="969461"/>
                  <a:pt x="969461" y="0"/>
                  <a:pt x="2165352" y="0"/>
                </a:cubicBezTo>
                <a:close/>
              </a:path>
            </a:pathLst>
          </a:cu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23"/>
          <p:cNvSpPr/>
          <p:nvPr/>
        </p:nvSpPr>
        <p:spPr>
          <a:xfrm rot="10800000">
            <a:off x="6060596" y="4112391"/>
            <a:ext cx="2174549" cy="2174236"/>
          </a:xfrm>
          <a:custGeom>
            <a:avLst/>
            <a:gdLst>
              <a:gd name="connsiteX0" fmla="*/ 1505027 w 2174549"/>
              <a:gd name="connsiteY0" fmla="*/ 2174236 h 2174236"/>
              <a:gd name="connsiteX1" fmla="*/ 449 w 2174549"/>
              <a:gd name="connsiteY1" fmla="*/ 2174236 h 2174236"/>
              <a:gd name="connsiteX2" fmla="*/ 0 w 2174549"/>
              <a:gd name="connsiteY2" fmla="*/ 2165353 h 2174236"/>
              <a:gd name="connsiteX3" fmla="*/ 2165353 w 2174549"/>
              <a:gd name="connsiteY3" fmla="*/ 0 h 2174236"/>
              <a:gd name="connsiteX4" fmla="*/ 2174549 w 2174549"/>
              <a:gd name="connsiteY4" fmla="*/ 465 h 2174236"/>
              <a:gd name="connsiteX5" fmla="*/ 2174549 w 2174549"/>
              <a:gd name="connsiteY5" fmla="*/ 1504051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9" h="2174236">
                <a:moveTo>
                  <a:pt x="1505027" y="2174236"/>
                </a:moveTo>
                <a:lnTo>
                  <a:pt x="449" y="2174236"/>
                </a:lnTo>
                <a:lnTo>
                  <a:pt x="0" y="2165353"/>
                </a:lnTo>
                <a:cubicBezTo>
                  <a:pt x="0" y="969461"/>
                  <a:pt x="969462" y="0"/>
                  <a:pt x="2165353" y="0"/>
                </a:cubicBezTo>
                <a:lnTo>
                  <a:pt x="2174549" y="465"/>
                </a:lnTo>
                <a:lnTo>
                  <a:pt x="2174549" y="1504051"/>
                </a:lnTo>
                <a:close/>
              </a:path>
            </a:pathLst>
          </a:custGeom>
          <a:solidFill>
            <a:srgbClr val="57CCC6"/>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19"/>
          <p:cNvSpPr/>
          <p:nvPr/>
        </p:nvSpPr>
        <p:spPr>
          <a:xfrm rot="5400000">
            <a:off x="6060753" y="1883857"/>
            <a:ext cx="2174548" cy="2174236"/>
          </a:xfrm>
          <a:custGeom>
            <a:avLst/>
            <a:gdLst>
              <a:gd name="connsiteX0" fmla="*/ 0 w 2174548"/>
              <a:gd name="connsiteY0" fmla="*/ 2165353 h 2174236"/>
              <a:gd name="connsiteX1" fmla="*/ 2165352 w 2174548"/>
              <a:gd name="connsiteY1" fmla="*/ 0 h 2174236"/>
              <a:gd name="connsiteX2" fmla="*/ 2174548 w 2174548"/>
              <a:gd name="connsiteY2" fmla="*/ 465 h 2174236"/>
              <a:gd name="connsiteX3" fmla="*/ 2174548 w 2174548"/>
              <a:gd name="connsiteY3" fmla="*/ 1502068 h 2174236"/>
              <a:gd name="connsiteX4" fmla="*/ 1503044 w 2174548"/>
              <a:gd name="connsiteY4" fmla="*/ 2174236 h 2174236"/>
              <a:gd name="connsiteX5" fmla="*/ 449 w 2174548"/>
              <a:gd name="connsiteY5" fmla="*/ 2174236 h 217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74548" h="2174236">
                <a:moveTo>
                  <a:pt x="0" y="2165353"/>
                </a:moveTo>
                <a:cubicBezTo>
                  <a:pt x="0" y="969461"/>
                  <a:pt x="969461" y="0"/>
                  <a:pt x="2165352" y="0"/>
                </a:cubicBezTo>
                <a:lnTo>
                  <a:pt x="2174548" y="465"/>
                </a:lnTo>
                <a:lnTo>
                  <a:pt x="2174548" y="1502068"/>
                </a:lnTo>
                <a:lnTo>
                  <a:pt x="1503044" y="2174236"/>
                </a:lnTo>
                <a:lnTo>
                  <a:pt x="449" y="2174236"/>
                </a:lnTo>
                <a:close/>
              </a:path>
            </a:pathLst>
          </a:custGeom>
          <a:solidFill>
            <a:srgbClr val="F4C956"/>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135"/>
          <p:cNvSpPr>
            <a:spLocks noEditPoints="1"/>
          </p:cNvSpPr>
          <p:nvPr/>
        </p:nvSpPr>
        <p:spPr bwMode="auto">
          <a:xfrm>
            <a:off x="5781788" y="3834679"/>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TextBox 28"/>
          <p:cNvSpPr txBox="1"/>
          <p:nvPr/>
        </p:nvSpPr>
        <p:spPr>
          <a:xfrm>
            <a:off x="4398172" y="2615498"/>
            <a:ext cx="1460158" cy="738664"/>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a:t>
            </a:r>
          </a:p>
        </p:txBody>
      </p:sp>
      <p:sp>
        <p:nvSpPr>
          <p:cNvPr id="33" name="TextBox 32"/>
          <p:cNvSpPr txBox="1"/>
          <p:nvPr/>
        </p:nvSpPr>
        <p:spPr>
          <a:xfrm>
            <a:off x="4325005" y="4755046"/>
            <a:ext cx="1460158" cy="738664"/>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a:t>
            </a:r>
          </a:p>
        </p:txBody>
      </p:sp>
      <p:sp>
        <p:nvSpPr>
          <p:cNvPr id="35" name="TextBox 34"/>
          <p:cNvSpPr txBox="1"/>
          <p:nvPr/>
        </p:nvSpPr>
        <p:spPr>
          <a:xfrm>
            <a:off x="6210397" y="4763103"/>
            <a:ext cx="1460158" cy="738664"/>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a:t>
            </a:r>
          </a:p>
        </p:txBody>
      </p:sp>
      <p:sp>
        <p:nvSpPr>
          <p:cNvPr id="36" name="TextBox 35"/>
          <p:cNvSpPr txBox="1"/>
          <p:nvPr/>
        </p:nvSpPr>
        <p:spPr>
          <a:xfrm>
            <a:off x="6210153" y="2615498"/>
            <a:ext cx="1460158" cy="738664"/>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a:t>
            </a:r>
          </a:p>
        </p:txBody>
      </p:sp>
      <p:pic>
        <p:nvPicPr>
          <p:cNvPr id="34" name="Picture 33">
            <a:hlinkClick r:id="rId2"/>
            <a:extLst>
              <a:ext uri="{FF2B5EF4-FFF2-40B4-BE49-F238E27FC236}">
                <a16:creationId xmlns:a16="http://schemas.microsoft.com/office/drawing/2014/main" id="{F56AEB13-7357-41BC-9D08-625DAAE63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190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2"/>
                                        </p:tgtEl>
                                        <p:attrNameLst>
                                          <p:attrName>style.visibility</p:attrName>
                                        </p:attrNameLst>
                                      </p:cBhvr>
                                      <p:to>
                                        <p:strVal val="visible"/>
                                      </p:to>
                                    </p:set>
                                    <p:anim calcmode="lin" valueType="num">
                                      <p:cBhvr>
                                        <p:cTn id="17" dur="500" fill="hold"/>
                                        <p:tgtEl>
                                          <p:spTgt spid="32"/>
                                        </p:tgtEl>
                                        <p:attrNameLst>
                                          <p:attrName>ppt_w</p:attrName>
                                        </p:attrNameLst>
                                      </p:cBhvr>
                                      <p:tavLst>
                                        <p:tav tm="0">
                                          <p:val>
                                            <p:fltVal val="0"/>
                                          </p:val>
                                        </p:tav>
                                        <p:tav tm="100000">
                                          <p:val>
                                            <p:strVal val="#ppt_w"/>
                                          </p:val>
                                        </p:tav>
                                      </p:tavLst>
                                    </p:anim>
                                    <p:anim calcmode="lin" valueType="num">
                                      <p:cBhvr>
                                        <p:cTn id="18" dur="500" fill="hold"/>
                                        <p:tgtEl>
                                          <p:spTgt spid="32"/>
                                        </p:tgtEl>
                                        <p:attrNameLst>
                                          <p:attrName>ppt_h</p:attrName>
                                        </p:attrNameLst>
                                      </p:cBhvr>
                                      <p:tavLst>
                                        <p:tav tm="0">
                                          <p:val>
                                            <p:fltVal val="0"/>
                                          </p:val>
                                        </p:tav>
                                        <p:tav tm="100000">
                                          <p:val>
                                            <p:strVal val="#ppt_h"/>
                                          </p:val>
                                        </p:tav>
                                      </p:tavLst>
                                    </p:anim>
                                    <p:animEffect transition="in" filter="fade">
                                      <p:cBhvr>
                                        <p:cTn id="19" dur="500"/>
                                        <p:tgtEl>
                                          <p:spTgt spid="32"/>
                                        </p:tgtEl>
                                      </p:cBhvr>
                                    </p:animEffect>
                                  </p:childTnLst>
                                </p:cTn>
                              </p:par>
                            </p:childTnLst>
                          </p:cTn>
                        </p:par>
                        <p:par>
                          <p:cTn id="20" fill="hold">
                            <p:stCondLst>
                              <p:cond delay="1500"/>
                            </p:stCondLst>
                            <p:childTnLst>
                              <p:par>
                                <p:cTn id="21" presetID="18" presetClass="entr" presetSubtype="9"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strips(upLeft)">
                                      <p:cBhvr>
                                        <p:cTn id="23" dur="1000"/>
                                        <p:tgtEl>
                                          <p:spTgt spid="9"/>
                                        </p:tgtEl>
                                      </p:cBhvr>
                                    </p:animEffect>
                                  </p:childTnLst>
                                </p:cTn>
                              </p:par>
                              <p:par>
                                <p:cTn id="24" presetID="18" presetClass="entr" presetSubtype="3"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strips(upRight)">
                                      <p:cBhvr>
                                        <p:cTn id="26" dur="1000"/>
                                        <p:tgtEl>
                                          <p:spTgt spid="10"/>
                                        </p:tgtEl>
                                      </p:cBhvr>
                                    </p:animEffect>
                                  </p:childTnLst>
                                </p:cTn>
                              </p:par>
                              <p:par>
                                <p:cTn id="27" presetID="18" presetClass="entr" presetSubtype="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downRight)">
                                      <p:cBhvr>
                                        <p:cTn id="29" dur="1000"/>
                                        <p:tgtEl>
                                          <p:spTgt spid="12"/>
                                        </p:tgtEl>
                                      </p:cBhvr>
                                    </p:animEffect>
                                  </p:childTnLst>
                                </p:cTn>
                              </p:par>
                              <p:par>
                                <p:cTn id="30" presetID="18" presetClass="entr" presetSubtype="12"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strips(downLeft)">
                                      <p:cBhvr>
                                        <p:cTn id="32" dur="1000"/>
                                        <p:tgtEl>
                                          <p:spTgt spid="11"/>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33"/>
                                        </p:tgtEl>
                                        <p:attrNameLst>
                                          <p:attrName>style.visibility</p:attrName>
                                        </p:attrNameLst>
                                      </p:cBhvr>
                                      <p:to>
                                        <p:strVal val="visible"/>
                                      </p:to>
                                    </p:set>
                                    <p:anim calcmode="lin" valueType="num">
                                      <p:cBhvr>
                                        <p:cTn id="36" dur="500" fill="hold"/>
                                        <p:tgtEl>
                                          <p:spTgt spid="33"/>
                                        </p:tgtEl>
                                        <p:attrNameLst>
                                          <p:attrName>ppt_w</p:attrName>
                                        </p:attrNameLst>
                                      </p:cBhvr>
                                      <p:tavLst>
                                        <p:tav tm="0">
                                          <p:val>
                                            <p:fltVal val="0"/>
                                          </p:val>
                                        </p:tav>
                                        <p:tav tm="100000">
                                          <p:val>
                                            <p:strVal val="#ppt_w"/>
                                          </p:val>
                                        </p:tav>
                                      </p:tavLst>
                                    </p:anim>
                                    <p:anim calcmode="lin" valueType="num">
                                      <p:cBhvr>
                                        <p:cTn id="37" dur="500" fill="hold"/>
                                        <p:tgtEl>
                                          <p:spTgt spid="33"/>
                                        </p:tgtEl>
                                        <p:attrNameLst>
                                          <p:attrName>ppt_h</p:attrName>
                                        </p:attrNameLst>
                                      </p:cBhvr>
                                      <p:tavLst>
                                        <p:tav tm="0">
                                          <p:val>
                                            <p:fltVal val="0"/>
                                          </p:val>
                                        </p:tav>
                                        <p:tav tm="100000">
                                          <p:val>
                                            <p:strVal val="#ppt_h"/>
                                          </p:val>
                                        </p:tav>
                                      </p:tavLst>
                                    </p:anim>
                                    <p:animEffect transition="in" filter="fade">
                                      <p:cBhvr>
                                        <p:cTn id="38" dur="500"/>
                                        <p:tgtEl>
                                          <p:spTgt spid="33"/>
                                        </p:tgtEl>
                                      </p:cBhvr>
                                    </p:animEffect>
                                  </p:childTnLst>
                                </p:cTn>
                              </p:par>
                            </p:childTnLst>
                          </p:cTn>
                        </p:par>
                        <p:par>
                          <p:cTn id="39" fill="hold">
                            <p:stCondLst>
                              <p:cond delay="3000"/>
                            </p:stCondLst>
                            <p:childTnLst>
                              <p:par>
                                <p:cTn id="40" presetID="18" presetClass="entr" presetSubtype="12"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strips(downLeft)">
                                      <p:cBhvr>
                                        <p:cTn id="42" dur="500"/>
                                        <p:tgtEl>
                                          <p:spTgt spid="15"/>
                                        </p:tgtEl>
                                      </p:cBhvr>
                                    </p:animEffect>
                                  </p:childTnLst>
                                </p:cTn>
                              </p:par>
                              <p:par>
                                <p:cTn id="43" presetID="2" presetClass="entr" presetSubtype="8" accel="50000" decel="50000" fill="hold" nodeType="withEffect">
                                  <p:stCondLst>
                                    <p:cond delay="0"/>
                                  </p:stCondLst>
                                  <p:childTnLst>
                                    <p:set>
                                      <p:cBhvr>
                                        <p:cTn id="44" dur="1" fill="hold">
                                          <p:stCondLst>
                                            <p:cond delay="0"/>
                                          </p:stCondLst>
                                        </p:cTn>
                                        <p:tgtEl>
                                          <p:spTgt spid="26"/>
                                        </p:tgtEl>
                                        <p:attrNameLst>
                                          <p:attrName>style.visibility</p:attrName>
                                        </p:attrNameLst>
                                      </p:cBhvr>
                                      <p:to>
                                        <p:strVal val="visible"/>
                                      </p:to>
                                    </p:set>
                                    <p:anim calcmode="lin" valueType="num">
                                      <p:cBhvr additive="base">
                                        <p:cTn id="45" dur="500" fill="hold"/>
                                        <p:tgtEl>
                                          <p:spTgt spid="26"/>
                                        </p:tgtEl>
                                        <p:attrNameLst>
                                          <p:attrName>ppt_x</p:attrName>
                                        </p:attrNameLst>
                                      </p:cBhvr>
                                      <p:tavLst>
                                        <p:tav tm="0">
                                          <p:val>
                                            <p:strVal val="0-#ppt_w/2"/>
                                          </p:val>
                                        </p:tav>
                                        <p:tav tm="100000">
                                          <p:val>
                                            <p:strVal val="#ppt_x"/>
                                          </p:val>
                                        </p:tav>
                                      </p:tavLst>
                                    </p:anim>
                                    <p:anim calcmode="lin" valueType="num">
                                      <p:cBhvr additive="base">
                                        <p:cTn id="46" dur="500" fill="hold"/>
                                        <p:tgtEl>
                                          <p:spTgt spid="26"/>
                                        </p:tgtEl>
                                        <p:attrNameLst>
                                          <p:attrName>ppt_y</p:attrName>
                                        </p:attrNameLst>
                                      </p:cBhvr>
                                      <p:tavLst>
                                        <p:tav tm="0">
                                          <p:val>
                                            <p:strVal val="#ppt_y"/>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9"/>
                                        </p:tgtEl>
                                        <p:attrNameLst>
                                          <p:attrName>style.visibility</p:attrName>
                                        </p:attrNameLst>
                                      </p:cBhvr>
                                      <p:to>
                                        <p:strVal val="visible"/>
                                      </p:to>
                                    </p:set>
                                    <p:anim calcmode="lin" valueType="num">
                                      <p:cBhvr>
                                        <p:cTn id="50" dur="500" fill="hold"/>
                                        <p:tgtEl>
                                          <p:spTgt spid="29"/>
                                        </p:tgtEl>
                                        <p:attrNameLst>
                                          <p:attrName>ppt_w</p:attrName>
                                        </p:attrNameLst>
                                      </p:cBhvr>
                                      <p:tavLst>
                                        <p:tav tm="0">
                                          <p:val>
                                            <p:fltVal val="0"/>
                                          </p:val>
                                        </p:tav>
                                        <p:tav tm="100000">
                                          <p:val>
                                            <p:strVal val="#ppt_w"/>
                                          </p:val>
                                        </p:tav>
                                      </p:tavLst>
                                    </p:anim>
                                    <p:anim calcmode="lin" valueType="num">
                                      <p:cBhvr>
                                        <p:cTn id="51" dur="500" fill="hold"/>
                                        <p:tgtEl>
                                          <p:spTgt spid="29"/>
                                        </p:tgtEl>
                                        <p:attrNameLst>
                                          <p:attrName>ppt_h</p:attrName>
                                        </p:attrNameLst>
                                      </p:cBhvr>
                                      <p:tavLst>
                                        <p:tav tm="0">
                                          <p:val>
                                            <p:fltVal val="0"/>
                                          </p:val>
                                        </p:tav>
                                        <p:tav tm="100000">
                                          <p:val>
                                            <p:strVal val="#ppt_h"/>
                                          </p:val>
                                        </p:tav>
                                      </p:tavLst>
                                    </p:anim>
                                    <p:animEffect transition="in" filter="fade">
                                      <p:cBhvr>
                                        <p:cTn id="52" dur="500"/>
                                        <p:tgtEl>
                                          <p:spTgt spid="29"/>
                                        </p:tgtEl>
                                      </p:cBhvr>
                                    </p:animEffect>
                                  </p:childTnLst>
                                </p:cTn>
                              </p:par>
                            </p:childTnLst>
                          </p:cTn>
                        </p:par>
                        <p:par>
                          <p:cTn id="53" fill="hold">
                            <p:stCondLst>
                              <p:cond delay="4000"/>
                            </p:stCondLst>
                            <p:childTnLst>
                              <p:par>
                                <p:cTn id="54" presetID="18" presetClass="entr" presetSubtype="9" fill="hold" grpId="0" nodeType="afterEffect">
                                  <p:stCondLst>
                                    <p:cond delay="0"/>
                                  </p:stCondLst>
                                  <p:childTnLst>
                                    <p:set>
                                      <p:cBhvr>
                                        <p:cTn id="55" dur="1" fill="hold">
                                          <p:stCondLst>
                                            <p:cond delay="0"/>
                                          </p:stCondLst>
                                        </p:cTn>
                                        <p:tgtEl>
                                          <p:spTgt spid="16"/>
                                        </p:tgtEl>
                                        <p:attrNameLst>
                                          <p:attrName>style.visibility</p:attrName>
                                        </p:attrNameLst>
                                      </p:cBhvr>
                                      <p:to>
                                        <p:strVal val="visible"/>
                                      </p:to>
                                    </p:set>
                                    <p:animEffect transition="in" filter="strips(upLeft)">
                                      <p:cBhvr>
                                        <p:cTn id="56" dur="500"/>
                                        <p:tgtEl>
                                          <p:spTgt spid="16"/>
                                        </p:tgtEl>
                                      </p:cBhvr>
                                    </p:animEffect>
                                  </p:childTnLst>
                                </p:cTn>
                              </p:par>
                              <p:par>
                                <p:cTn id="57" presetID="2" presetClass="entr" presetSubtype="8" accel="50000" decel="50000" fill="hold"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additive="base">
                                        <p:cTn id="59" dur="500" fill="hold"/>
                                        <p:tgtEl>
                                          <p:spTgt spid="23"/>
                                        </p:tgtEl>
                                        <p:attrNameLst>
                                          <p:attrName>ppt_x</p:attrName>
                                        </p:attrNameLst>
                                      </p:cBhvr>
                                      <p:tavLst>
                                        <p:tav tm="0">
                                          <p:val>
                                            <p:strVal val="0-#ppt_w/2"/>
                                          </p:val>
                                        </p:tav>
                                        <p:tav tm="100000">
                                          <p:val>
                                            <p:strVal val="#ppt_x"/>
                                          </p:val>
                                        </p:tav>
                                      </p:tavLst>
                                    </p:anim>
                                    <p:anim calcmode="lin" valueType="num">
                                      <p:cBhvr additive="base">
                                        <p:cTn id="60" dur="500" fill="hold"/>
                                        <p:tgtEl>
                                          <p:spTgt spid="23"/>
                                        </p:tgtEl>
                                        <p:attrNameLst>
                                          <p:attrName>ppt_y</p:attrName>
                                        </p:attrNameLst>
                                      </p:cBhvr>
                                      <p:tavLst>
                                        <p:tav tm="0">
                                          <p:val>
                                            <p:strVal val="#ppt_y"/>
                                          </p:val>
                                        </p:tav>
                                        <p:tav tm="100000">
                                          <p:val>
                                            <p:strVal val="#ppt_y"/>
                                          </p:val>
                                        </p:tav>
                                      </p:tavLst>
                                    </p:anim>
                                  </p:childTnLst>
                                </p:cTn>
                              </p:par>
                            </p:childTnLst>
                          </p:cTn>
                        </p:par>
                        <p:par>
                          <p:cTn id="61" fill="hold">
                            <p:stCondLst>
                              <p:cond delay="4500"/>
                            </p:stCondLst>
                            <p:childTnLst>
                              <p:par>
                                <p:cTn id="62" presetID="53" presetClass="entr" presetSubtype="16"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 calcmode="lin" valueType="num">
                                      <p:cBhvr>
                                        <p:cTn id="64" dur="500" fill="hold"/>
                                        <p:tgtEl>
                                          <p:spTgt spid="36"/>
                                        </p:tgtEl>
                                        <p:attrNameLst>
                                          <p:attrName>ppt_w</p:attrName>
                                        </p:attrNameLst>
                                      </p:cBhvr>
                                      <p:tavLst>
                                        <p:tav tm="0">
                                          <p:val>
                                            <p:fltVal val="0"/>
                                          </p:val>
                                        </p:tav>
                                        <p:tav tm="100000">
                                          <p:val>
                                            <p:strVal val="#ppt_w"/>
                                          </p:val>
                                        </p:tav>
                                      </p:tavLst>
                                    </p:anim>
                                    <p:anim calcmode="lin" valueType="num">
                                      <p:cBhvr>
                                        <p:cTn id="65" dur="500" fill="hold"/>
                                        <p:tgtEl>
                                          <p:spTgt spid="36"/>
                                        </p:tgtEl>
                                        <p:attrNameLst>
                                          <p:attrName>ppt_h</p:attrName>
                                        </p:attrNameLst>
                                      </p:cBhvr>
                                      <p:tavLst>
                                        <p:tav tm="0">
                                          <p:val>
                                            <p:fltVal val="0"/>
                                          </p:val>
                                        </p:tav>
                                        <p:tav tm="100000">
                                          <p:val>
                                            <p:strVal val="#ppt_h"/>
                                          </p:val>
                                        </p:tav>
                                      </p:tavLst>
                                    </p:anim>
                                    <p:animEffect transition="in" filter="fade">
                                      <p:cBhvr>
                                        <p:cTn id="66" dur="500"/>
                                        <p:tgtEl>
                                          <p:spTgt spid="36"/>
                                        </p:tgtEl>
                                      </p:cBhvr>
                                    </p:animEffect>
                                  </p:childTnLst>
                                </p:cTn>
                              </p:par>
                            </p:childTnLst>
                          </p:cTn>
                        </p:par>
                        <p:par>
                          <p:cTn id="67" fill="hold">
                            <p:stCondLst>
                              <p:cond delay="5000"/>
                            </p:stCondLst>
                            <p:childTnLst>
                              <p:par>
                                <p:cTn id="68" presetID="18" presetClass="entr" presetSubtype="3" fill="hold" grpId="0" nodeType="after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strips(upRight)">
                                      <p:cBhvr>
                                        <p:cTn id="70" dur="500"/>
                                        <p:tgtEl>
                                          <p:spTgt spid="30"/>
                                        </p:tgtEl>
                                      </p:cBhvr>
                                    </p:animEffect>
                                  </p:childTnLst>
                                </p:cTn>
                              </p:par>
                              <p:par>
                                <p:cTn id="71" presetID="2" presetClass="entr" presetSubtype="2" accel="50000" decel="50000" fill="hold"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additive="base">
                                        <p:cTn id="73" dur="500" fill="hold"/>
                                        <p:tgtEl>
                                          <p:spTgt spid="20"/>
                                        </p:tgtEl>
                                        <p:attrNameLst>
                                          <p:attrName>ppt_x</p:attrName>
                                        </p:attrNameLst>
                                      </p:cBhvr>
                                      <p:tavLst>
                                        <p:tav tm="0">
                                          <p:val>
                                            <p:strVal val="1+#ppt_w/2"/>
                                          </p:val>
                                        </p:tav>
                                        <p:tav tm="100000">
                                          <p:val>
                                            <p:strVal val="#ppt_x"/>
                                          </p:val>
                                        </p:tav>
                                      </p:tavLst>
                                    </p:anim>
                                    <p:anim calcmode="lin" valueType="num">
                                      <p:cBhvr additive="base">
                                        <p:cTn id="74" dur="500" fill="hold"/>
                                        <p:tgtEl>
                                          <p:spTgt spid="20"/>
                                        </p:tgtEl>
                                        <p:attrNameLst>
                                          <p:attrName>ppt_y</p:attrName>
                                        </p:attrNameLst>
                                      </p:cBhvr>
                                      <p:tavLst>
                                        <p:tav tm="0">
                                          <p:val>
                                            <p:strVal val="#ppt_y"/>
                                          </p:val>
                                        </p:tav>
                                        <p:tav tm="100000">
                                          <p:val>
                                            <p:strVal val="#ppt_y"/>
                                          </p:val>
                                        </p:tav>
                                      </p:tavLst>
                                    </p:anim>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35"/>
                                        </p:tgtEl>
                                        <p:attrNameLst>
                                          <p:attrName>style.visibility</p:attrName>
                                        </p:attrNameLst>
                                      </p:cBhvr>
                                      <p:to>
                                        <p:strVal val="visible"/>
                                      </p:to>
                                    </p:set>
                                    <p:anim calcmode="lin" valueType="num">
                                      <p:cBhvr>
                                        <p:cTn id="78" dur="500" fill="hold"/>
                                        <p:tgtEl>
                                          <p:spTgt spid="35"/>
                                        </p:tgtEl>
                                        <p:attrNameLst>
                                          <p:attrName>ppt_w</p:attrName>
                                        </p:attrNameLst>
                                      </p:cBhvr>
                                      <p:tavLst>
                                        <p:tav tm="0">
                                          <p:val>
                                            <p:fltVal val="0"/>
                                          </p:val>
                                        </p:tav>
                                        <p:tav tm="100000">
                                          <p:val>
                                            <p:strVal val="#ppt_w"/>
                                          </p:val>
                                        </p:tav>
                                      </p:tavLst>
                                    </p:anim>
                                    <p:anim calcmode="lin" valueType="num">
                                      <p:cBhvr>
                                        <p:cTn id="79" dur="500" fill="hold"/>
                                        <p:tgtEl>
                                          <p:spTgt spid="35"/>
                                        </p:tgtEl>
                                        <p:attrNameLst>
                                          <p:attrName>ppt_h</p:attrName>
                                        </p:attrNameLst>
                                      </p:cBhvr>
                                      <p:tavLst>
                                        <p:tav tm="0">
                                          <p:val>
                                            <p:fltVal val="0"/>
                                          </p:val>
                                        </p:tav>
                                        <p:tav tm="100000">
                                          <p:val>
                                            <p:strVal val="#ppt_h"/>
                                          </p:val>
                                        </p:tav>
                                      </p:tavLst>
                                    </p:anim>
                                    <p:animEffect transition="in" filter="fade">
                                      <p:cBhvr>
                                        <p:cTn id="80" dur="500"/>
                                        <p:tgtEl>
                                          <p:spTgt spid="35"/>
                                        </p:tgtEl>
                                      </p:cBhvr>
                                    </p:animEffect>
                                  </p:childTnLst>
                                </p:cTn>
                              </p:par>
                            </p:childTnLst>
                          </p:cTn>
                        </p:par>
                        <p:par>
                          <p:cTn id="81" fill="hold">
                            <p:stCondLst>
                              <p:cond delay="6000"/>
                            </p:stCondLst>
                            <p:childTnLst>
                              <p:par>
                                <p:cTn id="82" presetID="18" presetClass="entr" presetSubtype="6" fill="hold" grpId="0" nodeType="afterEffect">
                                  <p:stCondLst>
                                    <p:cond delay="0"/>
                                  </p:stCondLst>
                                  <p:childTnLst>
                                    <p:set>
                                      <p:cBhvr>
                                        <p:cTn id="83" dur="1" fill="hold">
                                          <p:stCondLst>
                                            <p:cond delay="0"/>
                                          </p:stCondLst>
                                        </p:cTn>
                                        <p:tgtEl>
                                          <p:spTgt spid="31"/>
                                        </p:tgtEl>
                                        <p:attrNameLst>
                                          <p:attrName>style.visibility</p:attrName>
                                        </p:attrNameLst>
                                      </p:cBhvr>
                                      <p:to>
                                        <p:strVal val="visible"/>
                                      </p:to>
                                    </p:set>
                                    <p:animEffect transition="in" filter="strips(downRight)">
                                      <p:cBhvr>
                                        <p:cTn id="84" dur="500"/>
                                        <p:tgtEl>
                                          <p:spTgt spid="31"/>
                                        </p:tgtEl>
                                      </p:cBhvr>
                                    </p:animEffect>
                                  </p:childTnLst>
                                </p:cTn>
                              </p:par>
                              <p:par>
                                <p:cTn id="85" presetID="2" presetClass="entr" presetSubtype="2" accel="50000" decel="50000" fill="hold" nodeType="withEffect">
                                  <p:stCondLst>
                                    <p:cond delay="0"/>
                                  </p:stCondLst>
                                  <p:childTnLst>
                                    <p:set>
                                      <p:cBhvr>
                                        <p:cTn id="86" dur="1" fill="hold">
                                          <p:stCondLst>
                                            <p:cond delay="0"/>
                                          </p:stCondLst>
                                        </p:cTn>
                                        <p:tgtEl>
                                          <p:spTgt spid="17"/>
                                        </p:tgtEl>
                                        <p:attrNameLst>
                                          <p:attrName>style.visibility</p:attrName>
                                        </p:attrNameLst>
                                      </p:cBhvr>
                                      <p:to>
                                        <p:strVal val="visible"/>
                                      </p:to>
                                    </p:set>
                                    <p:anim calcmode="lin" valueType="num">
                                      <p:cBhvr additive="base">
                                        <p:cTn id="87" dur="500" fill="hold"/>
                                        <p:tgtEl>
                                          <p:spTgt spid="17"/>
                                        </p:tgtEl>
                                        <p:attrNameLst>
                                          <p:attrName>ppt_x</p:attrName>
                                        </p:attrNameLst>
                                      </p:cBhvr>
                                      <p:tavLst>
                                        <p:tav tm="0">
                                          <p:val>
                                            <p:strVal val="1+#ppt_w/2"/>
                                          </p:val>
                                        </p:tav>
                                        <p:tav tm="100000">
                                          <p:val>
                                            <p:strVal val="#ppt_x"/>
                                          </p:val>
                                        </p:tav>
                                      </p:tavLst>
                                    </p:anim>
                                    <p:anim calcmode="lin" valueType="num">
                                      <p:cBhvr additive="base">
                                        <p:cTn id="88"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P spid="30" grpId="0" animBg="1"/>
      <p:bldP spid="31" grpId="0" animBg="1"/>
      <p:bldP spid="15" grpId="0" animBg="1"/>
      <p:bldP spid="16" grpId="0" animBg="1"/>
      <p:bldP spid="9" grpId="0" animBg="1"/>
      <p:bldP spid="11" grpId="0" animBg="1"/>
      <p:bldP spid="12" grpId="0" animBg="1"/>
      <p:bldP spid="10" grpId="0" animBg="1"/>
      <p:bldP spid="32" grpId="0" animBg="1"/>
      <p:bldP spid="29" grpId="0"/>
      <p:bldP spid="33"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1358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297</cp:revision>
  <dcterms:created xsi:type="dcterms:W3CDTF">2016-09-28T22:08:47Z</dcterms:created>
  <dcterms:modified xsi:type="dcterms:W3CDTF">2017-09-29T18:31:18Z</dcterms:modified>
</cp:coreProperties>
</file>