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389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Box 259"/>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70695" name="Group 70694"/>
          <p:cNvGrpSpPr/>
          <p:nvPr/>
        </p:nvGrpSpPr>
        <p:grpSpPr>
          <a:xfrm>
            <a:off x="1012969" y="1469061"/>
            <a:ext cx="859367" cy="3979440"/>
            <a:chOff x="606425" y="1431925"/>
            <a:chExt cx="644525" cy="3060701"/>
          </a:xfrm>
          <a:effectLst>
            <a:outerShdw blurRad="63500" sx="102000" sy="102000" algn="ctr" rotWithShape="0">
              <a:prstClr val="black">
                <a:alpha val="40000"/>
              </a:prstClr>
            </a:outerShdw>
          </a:effectLst>
        </p:grpSpPr>
        <p:sp>
          <p:nvSpPr>
            <p:cNvPr id="7"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8"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9"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0"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1"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2"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1" name="Rectangle 9"/>
          <p:cNvSpPr>
            <a:spLocks noChangeArrowheads="1"/>
          </p:cNvSpPr>
          <p:nvPr/>
        </p:nvSpPr>
        <p:spPr bwMode="auto">
          <a:xfrm>
            <a:off x="1209820" y="2781780"/>
            <a:ext cx="438151" cy="1698693"/>
          </a:xfrm>
          <a:prstGeom prst="rect">
            <a:avLst/>
          </a:pr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72" name="Group 71"/>
          <p:cNvGrpSpPr/>
          <p:nvPr/>
        </p:nvGrpSpPr>
        <p:grpSpPr>
          <a:xfrm>
            <a:off x="1190769" y="2717797"/>
            <a:ext cx="177800" cy="1688372"/>
            <a:chOff x="739775" y="2392363"/>
            <a:chExt cx="133350" cy="1298575"/>
          </a:xfrm>
        </p:grpSpPr>
        <p:sp>
          <p:nvSpPr>
            <p:cNvPr id="73"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6"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0"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1"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6"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0"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1"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2"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61" name="TextBox 260"/>
          <p:cNvSpPr txBox="1"/>
          <p:nvPr/>
        </p:nvSpPr>
        <p:spPr>
          <a:xfrm>
            <a:off x="2054212"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 name="TextBox 2"/>
          <p:cNvSpPr txBox="1"/>
          <p:nvPr/>
        </p:nvSpPr>
        <p:spPr>
          <a:xfrm>
            <a:off x="2347621" y="2434131"/>
            <a:ext cx="1286745" cy="646331"/>
          </a:xfrm>
          <a:prstGeom prst="rect">
            <a:avLst/>
          </a:prstGeom>
          <a:noFill/>
        </p:spPr>
        <p:txBody>
          <a:bodyPr wrap="square" rtlCol="0">
            <a:spAutoFit/>
          </a:bodyPr>
          <a:lstStyle/>
          <a:p>
            <a:pPr algn="ctr"/>
            <a:r>
              <a:rPr lang="en-US" sz="3600" dirty="0">
                <a:solidFill>
                  <a:srgbClr val="4C4F54"/>
                </a:solidFill>
                <a:latin typeface="Lato" panose="020F0502020204030203"/>
              </a:rPr>
              <a:t>93%</a:t>
            </a:r>
          </a:p>
        </p:txBody>
      </p:sp>
      <p:sp>
        <p:nvSpPr>
          <p:cNvPr id="263" name="TextBox 262"/>
          <p:cNvSpPr txBox="1"/>
          <p:nvPr/>
        </p:nvSpPr>
        <p:spPr>
          <a:xfrm>
            <a:off x="1401494" y="5788081"/>
            <a:ext cx="9389012" cy="843308"/>
          </a:xfrm>
          <a:prstGeom prst="rect">
            <a:avLst/>
          </a:prstGeom>
          <a:noFill/>
        </p:spPr>
        <p:txBody>
          <a:bodyPr wrap="square" rtlCol="0">
            <a:spAutoFit/>
          </a:bodyPr>
          <a:lstStyle/>
          <a:p>
            <a:pPr algn="ctr" defTabSz="1219170">
              <a:spcBef>
                <a:spcPct val="20000"/>
              </a:spcBef>
              <a:defRPr/>
            </a:pPr>
            <a:r>
              <a:rPr lang="en-US" b="1" dirty="0">
                <a:solidFill>
                  <a:schemeClr val="bg2">
                    <a:lumMod val="25000"/>
                  </a:schemeClr>
                </a:solidFill>
                <a:latin typeface="Candara" panose="020E0502030303020204" pitchFamily="34" charset="0"/>
                <a:ea typeface="Open Sans" pitchFamily="34" charset="0"/>
                <a:cs typeface="Open Sans" pitchFamily="34" charset="0"/>
              </a:rPr>
              <a:t>Lorem Ipsum Dolor</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364" name="Group 363"/>
          <p:cNvGrpSpPr/>
          <p:nvPr/>
        </p:nvGrpSpPr>
        <p:grpSpPr>
          <a:xfrm>
            <a:off x="4665915" y="1469061"/>
            <a:ext cx="859367" cy="3979440"/>
            <a:chOff x="606425" y="1431925"/>
            <a:chExt cx="644525" cy="3060701"/>
          </a:xfrm>
          <a:effectLst>
            <a:outerShdw blurRad="63500" sx="102000" sy="102000" algn="ctr" rotWithShape="0">
              <a:prstClr val="black">
                <a:alpha val="40000"/>
              </a:prstClr>
            </a:outerShdw>
          </a:effectLst>
        </p:grpSpPr>
        <p:sp>
          <p:nvSpPr>
            <p:cNvPr id="420"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5" name="Rectangle 9"/>
          <p:cNvSpPr>
            <a:spLocks noChangeArrowheads="1"/>
          </p:cNvSpPr>
          <p:nvPr/>
        </p:nvSpPr>
        <p:spPr bwMode="auto">
          <a:xfrm>
            <a:off x="4862766" y="3638349"/>
            <a:ext cx="438151" cy="842124"/>
          </a:xfrm>
          <a:prstGeom prst="rect">
            <a:avLst/>
          </a:pr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366" name="Group 365"/>
          <p:cNvGrpSpPr/>
          <p:nvPr/>
        </p:nvGrpSpPr>
        <p:grpSpPr>
          <a:xfrm>
            <a:off x="4843715" y="2717797"/>
            <a:ext cx="177800" cy="1688372"/>
            <a:chOff x="739775" y="2392363"/>
            <a:chExt cx="133350" cy="1298575"/>
          </a:xfrm>
        </p:grpSpPr>
        <p:sp>
          <p:nvSpPr>
            <p:cNvPr id="369"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1"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2"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3"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7" name="TextBox 366"/>
          <p:cNvSpPr txBox="1"/>
          <p:nvPr/>
        </p:nvSpPr>
        <p:spPr>
          <a:xfrm>
            <a:off x="5707158"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8" name="TextBox 367"/>
          <p:cNvSpPr txBox="1"/>
          <p:nvPr/>
        </p:nvSpPr>
        <p:spPr>
          <a:xfrm>
            <a:off x="6000567" y="2434131"/>
            <a:ext cx="1286745" cy="646331"/>
          </a:xfrm>
          <a:prstGeom prst="rect">
            <a:avLst/>
          </a:prstGeom>
          <a:noFill/>
        </p:spPr>
        <p:txBody>
          <a:bodyPr wrap="square" rtlCol="0">
            <a:spAutoFit/>
          </a:bodyPr>
          <a:lstStyle/>
          <a:p>
            <a:pPr algn="ctr"/>
            <a:r>
              <a:rPr lang="en-US" sz="3600" dirty="0">
                <a:solidFill>
                  <a:srgbClr val="4C4F54"/>
                </a:solidFill>
                <a:latin typeface="Lato" panose="020F0502020204030203"/>
              </a:rPr>
              <a:t>45%</a:t>
            </a:r>
          </a:p>
        </p:txBody>
      </p:sp>
      <p:grpSp>
        <p:nvGrpSpPr>
          <p:cNvPr id="430" name="Group 429"/>
          <p:cNvGrpSpPr/>
          <p:nvPr/>
        </p:nvGrpSpPr>
        <p:grpSpPr>
          <a:xfrm>
            <a:off x="8380244" y="1469061"/>
            <a:ext cx="859367" cy="3979440"/>
            <a:chOff x="606425" y="1431925"/>
            <a:chExt cx="644525" cy="3060701"/>
          </a:xfrm>
          <a:effectLst>
            <a:outerShdw blurRad="63500" sx="102000" sy="102000" algn="ctr" rotWithShape="0">
              <a:prstClr val="black">
                <a:alpha val="40000"/>
              </a:prstClr>
            </a:outerShdw>
          </a:effectLst>
        </p:grpSpPr>
        <p:sp>
          <p:nvSpPr>
            <p:cNvPr id="486"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7"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8"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9"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0"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1"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2"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3"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4"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1" name="Rectangle 9"/>
          <p:cNvSpPr>
            <a:spLocks noChangeArrowheads="1"/>
          </p:cNvSpPr>
          <p:nvPr/>
        </p:nvSpPr>
        <p:spPr bwMode="auto">
          <a:xfrm>
            <a:off x="8577095" y="3066615"/>
            <a:ext cx="438151" cy="1413858"/>
          </a:xfrm>
          <a:prstGeom prst="rect">
            <a:avLst/>
          </a:pr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32" name="Group 431"/>
          <p:cNvGrpSpPr/>
          <p:nvPr/>
        </p:nvGrpSpPr>
        <p:grpSpPr>
          <a:xfrm>
            <a:off x="8558044" y="2717797"/>
            <a:ext cx="177800" cy="1688372"/>
            <a:chOff x="739775" y="2392363"/>
            <a:chExt cx="133350" cy="1298575"/>
          </a:xfrm>
        </p:grpSpPr>
        <p:sp>
          <p:nvSpPr>
            <p:cNvPr id="435"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6"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7"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8"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9"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0"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1"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2"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3"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4"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5"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6"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7"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8"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9"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0"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1"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2"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3"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4"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5"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6"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7"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8"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9"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0"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1"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2"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3"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4"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5"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6"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7"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8"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9"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0"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1"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2"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3"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4"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5"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6"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7"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8"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9"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0"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1"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2"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3"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4"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5"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3" name="TextBox 432"/>
          <p:cNvSpPr txBox="1"/>
          <p:nvPr/>
        </p:nvSpPr>
        <p:spPr>
          <a:xfrm>
            <a:off x="9421487"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4" name="TextBox 433"/>
          <p:cNvSpPr txBox="1"/>
          <p:nvPr/>
        </p:nvSpPr>
        <p:spPr>
          <a:xfrm>
            <a:off x="9714896" y="2434131"/>
            <a:ext cx="1286745" cy="646331"/>
          </a:xfrm>
          <a:prstGeom prst="rect">
            <a:avLst/>
          </a:prstGeom>
          <a:noFill/>
        </p:spPr>
        <p:txBody>
          <a:bodyPr wrap="square" rtlCol="0">
            <a:spAutoFit/>
          </a:bodyPr>
          <a:lstStyle/>
          <a:p>
            <a:pPr algn="ctr"/>
            <a:r>
              <a:rPr lang="en-US" sz="3600" dirty="0">
                <a:solidFill>
                  <a:srgbClr val="4C4F54"/>
                </a:solidFill>
                <a:latin typeface="Lato" panose="020F0502020204030203"/>
              </a:rPr>
              <a:t>79%</a:t>
            </a:r>
          </a:p>
        </p:txBody>
      </p:sp>
      <p:pic>
        <p:nvPicPr>
          <p:cNvPr id="199" name="Picture 198">
            <a:hlinkClick r:id="rId2"/>
            <a:extLst>
              <a:ext uri="{FF2B5EF4-FFF2-40B4-BE49-F238E27FC236}">
                <a16:creationId xmlns:a16="http://schemas.microsoft.com/office/drawing/2014/main" id="{8F4D7823-3473-4F73-9A96-F2AB4DD060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6892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wipe(left)">
                                      <p:cBhvr>
                                        <p:cTn id="7" dur="500"/>
                                        <p:tgtEl>
                                          <p:spTgt spid="260"/>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0695"/>
                                        </p:tgtEl>
                                        <p:attrNameLst>
                                          <p:attrName>style.visibility</p:attrName>
                                        </p:attrNameLst>
                                      </p:cBhvr>
                                      <p:to>
                                        <p:strVal val="visible"/>
                                      </p:to>
                                    </p:set>
                                    <p:anim calcmode="lin" valueType="num">
                                      <p:cBhvr additive="base">
                                        <p:cTn id="11" dur="500"/>
                                        <p:tgtEl>
                                          <p:spTgt spid="70695"/>
                                        </p:tgtEl>
                                        <p:attrNameLst>
                                          <p:attrName>ppt_y</p:attrName>
                                        </p:attrNameLst>
                                      </p:cBhvr>
                                      <p:tavLst>
                                        <p:tav tm="0">
                                          <p:val>
                                            <p:strVal val="#ppt_y+#ppt_h*1.125000"/>
                                          </p:val>
                                        </p:tav>
                                        <p:tav tm="100000">
                                          <p:val>
                                            <p:strVal val="#ppt_y"/>
                                          </p:val>
                                        </p:tav>
                                      </p:tavLst>
                                    </p:anim>
                                    <p:animEffect transition="in" filter="wipe(up)">
                                      <p:cBhvr>
                                        <p:cTn id="12" dur="500"/>
                                        <p:tgtEl>
                                          <p:spTgt spid="70695"/>
                                        </p:tgtEl>
                                      </p:cBhvr>
                                    </p:animEffect>
                                  </p:childTnLst>
                                </p:cTn>
                              </p:par>
                              <p:par>
                                <p:cTn id="13" presetID="12" presetClass="entr" presetSubtype="4"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anim calcmode="lin" valueType="num">
                                      <p:cBhvr additive="base">
                                        <p:cTn id="15" dur="500"/>
                                        <p:tgtEl>
                                          <p:spTgt spid="72"/>
                                        </p:tgtEl>
                                        <p:attrNameLst>
                                          <p:attrName>ppt_y</p:attrName>
                                        </p:attrNameLst>
                                      </p:cBhvr>
                                      <p:tavLst>
                                        <p:tav tm="0">
                                          <p:val>
                                            <p:strVal val="#ppt_y+#ppt_h*1.125000"/>
                                          </p:val>
                                        </p:tav>
                                        <p:tav tm="100000">
                                          <p:val>
                                            <p:strVal val="#ppt_y"/>
                                          </p:val>
                                        </p:tav>
                                      </p:tavLst>
                                    </p:anim>
                                    <p:animEffect transition="in" filter="wipe(up)">
                                      <p:cBhvr>
                                        <p:cTn id="16" dur="500"/>
                                        <p:tgtEl>
                                          <p:spTgt spid="7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261"/>
                                        </p:tgtEl>
                                        <p:attrNameLst>
                                          <p:attrName>style.visibility</p:attrName>
                                        </p:attrNameLst>
                                      </p:cBhvr>
                                      <p:to>
                                        <p:strVal val="visible"/>
                                      </p:to>
                                    </p:set>
                                    <p:animEffect transition="in" filter="wipe(up)">
                                      <p:cBhvr>
                                        <p:cTn id="30" dur="500"/>
                                        <p:tgtEl>
                                          <p:spTgt spid="261"/>
                                        </p:tgtEl>
                                      </p:cBhvr>
                                    </p:animEffect>
                                  </p:childTnLst>
                                </p:cTn>
                              </p:par>
                            </p:childTnLst>
                          </p:cTn>
                        </p:par>
                        <p:par>
                          <p:cTn id="31" fill="hold">
                            <p:stCondLst>
                              <p:cond delay="2500"/>
                            </p:stCondLst>
                            <p:childTnLst>
                              <p:par>
                                <p:cTn id="32" presetID="12" presetClass="entr" presetSubtype="4" fill="hold" nodeType="afterEffect">
                                  <p:stCondLst>
                                    <p:cond delay="0"/>
                                  </p:stCondLst>
                                  <p:childTnLst>
                                    <p:set>
                                      <p:cBhvr>
                                        <p:cTn id="33" dur="1" fill="hold">
                                          <p:stCondLst>
                                            <p:cond delay="0"/>
                                          </p:stCondLst>
                                        </p:cTn>
                                        <p:tgtEl>
                                          <p:spTgt spid="364"/>
                                        </p:tgtEl>
                                        <p:attrNameLst>
                                          <p:attrName>style.visibility</p:attrName>
                                        </p:attrNameLst>
                                      </p:cBhvr>
                                      <p:to>
                                        <p:strVal val="visible"/>
                                      </p:to>
                                    </p:set>
                                    <p:anim calcmode="lin" valueType="num">
                                      <p:cBhvr additive="base">
                                        <p:cTn id="34" dur="500"/>
                                        <p:tgtEl>
                                          <p:spTgt spid="364"/>
                                        </p:tgtEl>
                                        <p:attrNameLst>
                                          <p:attrName>ppt_y</p:attrName>
                                        </p:attrNameLst>
                                      </p:cBhvr>
                                      <p:tavLst>
                                        <p:tav tm="0">
                                          <p:val>
                                            <p:strVal val="#ppt_y+#ppt_h*1.125000"/>
                                          </p:val>
                                        </p:tav>
                                        <p:tav tm="100000">
                                          <p:val>
                                            <p:strVal val="#ppt_y"/>
                                          </p:val>
                                        </p:tav>
                                      </p:tavLst>
                                    </p:anim>
                                    <p:animEffect transition="in" filter="wipe(up)">
                                      <p:cBhvr>
                                        <p:cTn id="35" dur="500"/>
                                        <p:tgtEl>
                                          <p:spTgt spid="364"/>
                                        </p:tgtEl>
                                      </p:cBhvr>
                                    </p:animEffect>
                                  </p:childTnLst>
                                </p:cTn>
                              </p:par>
                              <p:par>
                                <p:cTn id="36" presetID="12" presetClass="entr" presetSubtype="4" fill="hold" nodeType="withEffect">
                                  <p:stCondLst>
                                    <p:cond delay="0"/>
                                  </p:stCondLst>
                                  <p:childTnLst>
                                    <p:set>
                                      <p:cBhvr>
                                        <p:cTn id="37" dur="1" fill="hold">
                                          <p:stCondLst>
                                            <p:cond delay="0"/>
                                          </p:stCondLst>
                                        </p:cTn>
                                        <p:tgtEl>
                                          <p:spTgt spid="366"/>
                                        </p:tgtEl>
                                        <p:attrNameLst>
                                          <p:attrName>style.visibility</p:attrName>
                                        </p:attrNameLst>
                                      </p:cBhvr>
                                      <p:to>
                                        <p:strVal val="visible"/>
                                      </p:to>
                                    </p:set>
                                    <p:anim calcmode="lin" valueType="num">
                                      <p:cBhvr additive="base">
                                        <p:cTn id="38" dur="500"/>
                                        <p:tgtEl>
                                          <p:spTgt spid="366"/>
                                        </p:tgtEl>
                                        <p:attrNameLst>
                                          <p:attrName>ppt_y</p:attrName>
                                        </p:attrNameLst>
                                      </p:cBhvr>
                                      <p:tavLst>
                                        <p:tav tm="0">
                                          <p:val>
                                            <p:strVal val="#ppt_y+#ppt_h*1.125000"/>
                                          </p:val>
                                        </p:tav>
                                        <p:tav tm="100000">
                                          <p:val>
                                            <p:strVal val="#ppt_y"/>
                                          </p:val>
                                        </p:tav>
                                      </p:tavLst>
                                    </p:anim>
                                    <p:animEffect transition="in" filter="wipe(up)">
                                      <p:cBhvr>
                                        <p:cTn id="39" dur="500"/>
                                        <p:tgtEl>
                                          <p:spTgt spid="366"/>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365"/>
                                        </p:tgtEl>
                                        <p:attrNameLst>
                                          <p:attrName>style.visibility</p:attrName>
                                        </p:attrNameLst>
                                      </p:cBhvr>
                                      <p:to>
                                        <p:strVal val="visible"/>
                                      </p:to>
                                    </p:set>
                                    <p:animEffect transition="in" filter="wipe(down)">
                                      <p:cBhvr>
                                        <p:cTn id="43" dur="500"/>
                                        <p:tgtEl>
                                          <p:spTgt spid="365"/>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68"/>
                                        </p:tgtEl>
                                        <p:attrNameLst>
                                          <p:attrName>style.visibility</p:attrName>
                                        </p:attrNameLst>
                                      </p:cBhvr>
                                      <p:to>
                                        <p:strVal val="visible"/>
                                      </p:to>
                                    </p:set>
                                    <p:anim calcmode="lin" valueType="num">
                                      <p:cBhvr>
                                        <p:cTn id="47" dur="500" fill="hold"/>
                                        <p:tgtEl>
                                          <p:spTgt spid="368"/>
                                        </p:tgtEl>
                                        <p:attrNameLst>
                                          <p:attrName>ppt_w</p:attrName>
                                        </p:attrNameLst>
                                      </p:cBhvr>
                                      <p:tavLst>
                                        <p:tav tm="0">
                                          <p:val>
                                            <p:fltVal val="0"/>
                                          </p:val>
                                        </p:tav>
                                        <p:tav tm="100000">
                                          <p:val>
                                            <p:strVal val="#ppt_w"/>
                                          </p:val>
                                        </p:tav>
                                      </p:tavLst>
                                    </p:anim>
                                    <p:anim calcmode="lin" valueType="num">
                                      <p:cBhvr>
                                        <p:cTn id="48" dur="500" fill="hold"/>
                                        <p:tgtEl>
                                          <p:spTgt spid="368"/>
                                        </p:tgtEl>
                                        <p:attrNameLst>
                                          <p:attrName>ppt_h</p:attrName>
                                        </p:attrNameLst>
                                      </p:cBhvr>
                                      <p:tavLst>
                                        <p:tav tm="0">
                                          <p:val>
                                            <p:fltVal val="0"/>
                                          </p:val>
                                        </p:tav>
                                        <p:tav tm="100000">
                                          <p:val>
                                            <p:strVal val="#ppt_h"/>
                                          </p:val>
                                        </p:tav>
                                      </p:tavLst>
                                    </p:anim>
                                    <p:animEffect transition="in" filter="fade">
                                      <p:cBhvr>
                                        <p:cTn id="49" dur="500"/>
                                        <p:tgtEl>
                                          <p:spTgt spid="36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367"/>
                                        </p:tgtEl>
                                        <p:attrNameLst>
                                          <p:attrName>style.visibility</p:attrName>
                                        </p:attrNameLst>
                                      </p:cBhvr>
                                      <p:to>
                                        <p:strVal val="visible"/>
                                      </p:to>
                                    </p:set>
                                    <p:animEffect transition="in" filter="wipe(up)">
                                      <p:cBhvr>
                                        <p:cTn id="53" dur="500"/>
                                        <p:tgtEl>
                                          <p:spTgt spid="367"/>
                                        </p:tgtEl>
                                      </p:cBhvr>
                                    </p:animEffect>
                                  </p:childTnLst>
                                </p:cTn>
                              </p:par>
                            </p:childTnLst>
                          </p:cTn>
                        </p:par>
                        <p:par>
                          <p:cTn id="54" fill="hold">
                            <p:stCondLst>
                              <p:cond delay="4500"/>
                            </p:stCondLst>
                            <p:childTnLst>
                              <p:par>
                                <p:cTn id="55" presetID="12" presetClass="entr" presetSubtype="4" fill="hold" nodeType="afterEffect">
                                  <p:stCondLst>
                                    <p:cond delay="0"/>
                                  </p:stCondLst>
                                  <p:childTnLst>
                                    <p:set>
                                      <p:cBhvr>
                                        <p:cTn id="56" dur="1" fill="hold">
                                          <p:stCondLst>
                                            <p:cond delay="0"/>
                                          </p:stCondLst>
                                        </p:cTn>
                                        <p:tgtEl>
                                          <p:spTgt spid="430"/>
                                        </p:tgtEl>
                                        <p:attrNameLst>
                                          <p:attrName>style.visibility</p:attrName>
                                        </p:attrNameLst>
                                      </p:cBhvr>
                                      <p:to>
                                        <p:strVal val="visible"/>
                                      </p:to>
                                    </p:set>
                                    <p:anim calcmode="lin" valueType="num">
                                      <p:cBhvr additive="base">
                                        <p:cTn id="57" dur="500"/>
                                        <p:tgtEl>
                                          <p:spTgt spid="430"/>
                                        </p:tgtEl>
                                        <p:attrNameLst>
                                          <p:attrName>ppt_y</p:attrName>
                                        </p:attrNameLst>
                                      </p:cBhvr>
                                      <p:tavLst>
                                        <p:tav tm="0">
                                          <p:val>
                                            <p:strVal val="#ppt_y+#ppt_h*1.125000"/>
                                          </p:val>
                                        </p:tav>
                                        <p:tav tm="100000">
                                          <p:val>
                                            <p:strVal val="#ppt_y"/>
                                          </p:val>
                                        </p:tav>
                                      </p:tavLst>
                                    </p:anim>
                                    <p:animEffect transition="in" filter="wipe(up)">
                                      <p:cBhvr>
                                        <p:cTn id="58" dur="500"/>
                                        <p:tgtEl>
                                          <p:spTgt spid="430"/>
                                        </p:tgtEl>
                                      </p:cBhvr>
                                    </p:animEffect>
                                  </p:childTnLst>
                                </p:cTn>
                              </p:par>
                              <p:par>
                                <p:cTn id="59" presetID="12" presetClass="entr" presetSubtype="4" fill="hold" nodeType="withEffect">
                                  <p:stCondLst>
                                    <p:cond delay="0"/>
                                  </p:stCondLst>
                                  <p:childTnLst>
                                    <p:set>
                                      <p:cBhvr>
                                        <p:cTn id="60" dur="1" fill="hold">
                                          <p:stCondLst>
                                            <p:cond delay="0"/>
                                          </p:stCondLst>
                                        </p:cTn>
                                        <p:tgtEl>
                                          <p:spTgt spid="432"/>
                                        </p:tgtEl>
                                        <p:attrNameLst>
                                          <p:attrName>style.visibility</p:attrName>
                                        </p:attrNameLst>
                                      </p:cBhvr>
                                      <p:to>
                                        <p:strVal val="visible"/>
                                      </p:to>
                                    </p:set>
                                    <p:anim calcmode="lin" valueType="num">
                                      <p:cBhvr additive="base">
                                        <p:cTn id="61" dur="500"/>
                                        <p:tgtEl>
                                          <p:spTgt spid="432"/>
                                        </p:tgtEl>
                                        <p:attrNameLst>
                                          <p:attrName>ppt_y</p:attrName>
                                        </p:attrNameLst>
                                      </p:cBhvr>
                                      <p:tavLst>
                                        <p:tav tm="0">
                                          <p:val>
                                            <p:strVal val="#ppt_y+#ppt_h*1.125000"/>
                                          </p:val>
                                        </p:tav>
                                        <p:tav tm="100000">
                                          <p:val>
                                            <p:strVal val="#ppt_y"/>
                                          </p:val>
                                        </p:tav>
                                      </p:tavLst>
                                    </p:anim>
                                    <p:animEffect transition="in" filter="wipe(up)">
                                      <p:cBhvr>
                                        <p:cTn id="62" dur="500"/>
                                        <p:tgtEl>
                                          <p:spTgt spid="432"/>
                                        </p:tgtEl>
                                      </p:cBhvr>
                                    </p:animEffect>
                                  </p:childTnLst>
                                </p:cTn>
                              </p:par>
                            </p:childTnLst>
                          </p:cTn>
                        </p:par>
                        <p:par>
                          <p:cTn id="63" fill="hold">
                            <p:stCondLst>
                              <p:cond delay="5000"/>
                            </p:stCondLst>
                            <p:childTnLst>
                              <p:par>
                                <p:cTn id="64" presetID="22" presetClass="entr" presetSubtype="4" fill="hold" grpId="0" nodeType="afterEffect">
                                  <p:stCondLst>
                                    <p:cond delay="0"/>
                                  </p:stCondLst>
                                  <p:childTnLst>
                                    <p:set>
                                      <p:cBhvr>
                                        <p:cTn id="65" dur="1" fill="hold">
                                          <p:stCondLst>
                                            <p:cond delay="0"/>
                                          </p:stCondLst>
                                        </p:cTn>
                                        <p:tgtEl>
                                          <p:spTgt spid="431"/>
                                        </p:tgtEl>
                                        <p:attrNameLst>
                                          <p:attrName>style.visibility</p:attrName>
                                        </p:attrNameLst>
                                      </p:cBhvr>
                                      <p:to>
                                        <p:strVal val="visible"/>
                                      </p:to>
                                    </p:set>
                                    <p:animEffect transition="in" filter="wipe(down)">
                                      <p:cBhvr>
                                        <p:cTn id="66" dur="500"/>
                                        <p:tgtEl>
                                          <p:spTgt spid="431"/>
                                        </p:tgtEl>
                                      </p:cBhvr>
                                    </p:animEffect>
                                  </p:childTnLst>
                                </p:cTn>
                              </p:par>
                            </p:childTnLst>
                          </p:cTn>
                        </p:par>
                        <p:par>
                          <p:cTn id="67" fill="hold">
                            <p:stCondLst>
                              <p:cond delay="5500"/>
                            </p:stCondLst>
                            <p:childTnLst>
                              <p:par>
                                <p:cTn id="68" presetID="53" presetClass="entr" presetSubtype="16" fill="hold" grpId="0" nodeType="afterEffect">
                                  <p:stCondLst>
                                    <p:cond delay="0"/>
                                  </p:stCondLst>
                                  <p:childTnLst>
                                    <p:set>
                                      <p:cBhvr>
                                        <p:cTn id="69" dur="1" fill="hold">
                                          <p:stCondLst>
                                            <p:cond delay="0"/>
                                          </p:stCondLst>
                                        </p:cTn>
                                        <p:tgtEl>
                                          <p:spTgt spid="434"/>
                                        </p:tgtEl>
                                        <p:attrNameLst>
                                          <p:attrName>style.visibility</p:attrName>
                                        </p:attrNameLst>
                                      </p:cBhvr>
                                      <p:to>
                                        <p:strVal val="visible"/>
                                      </p:to>
                                    </p:set>
                                    <p:anim calcmode="lin" valueType="num">
                                      <p:cBhvr>
                                        <p:cTn id="70" dur="500" fill="hold"/>
                                        <p:tgtEl>
                                          <p:spTgt spid="434"/>
                                        </p:tgtEl>
                                        <p:attrNameLst>
                                          <p:attrName>ppt_w</p:attrName>
                                        </p:attrNameLst>
                                      </p:cBhvr>
                                      <p:tavLst>
                                        <p:tav tm="0">
                                          <p:val>
                                            <p:fltVal val="0"/>
                                          </p:val>
                                        </p:tav>
                                        <p:tav tm="100000">
                                          <p:val>
                                            <p:strVal val="#ppt_w"/>
                                          </p:val>
                                        </p:tav>
                                      </p:tavLst>
                                    </p:anim>
                                    <p:anim calcmode="lin" valueType="num">
                                      <p:cBhvr>
                                        <p:cTn id="71" dur="500" fill="hold"/>
                                        <p:tgtEl>
                                          <p:spTgt spid="434"/>
                                        </p:tgtEl>
                                        <p:attrNameLst>
                                          <p:attrName>ppt_h</p:attrName>
                                        </p:attrNameLst>
                                      </p:cBhvr>
                                      <p:tavLst>
                                        <p:tav tm="0">
                                          <p:val>
                                            <p:fltVal val="0"/>
                                          </p:val>
                                        </p:tav>
                                        <p:tav tm="100000">
                                          <p:val>
                                            <p:strVal val="#ppt_h"/>
                                          </p:val>
                                        </p:tav>
                                      </p:tavLst>
                                    </p:anim>
                                    <p:animEffect transition="in" filter="fade">
                                      <p:cBhvr>
                                        <p:cTn id="72" dur="500"/>
                                        <p:tgtEl>
                                          <p:spTgt spid="434"/>
                                        </p:tgtEl>
                                      </p:cBhvr>
                                    </p:animEffect>
                                  </p:childTnLst>
                                </p:cTn>
                              </p:par>
                            </p:childTnLst>
                          </p:cTn>
                        </p:par>
                        <p:par>
                          <p:cTn id="73" fill="hold">
                            <p:stCondLst>
                              <p:cond delay="6000"/>
                            </p:stCondLst>
                            <p:childTnLst>
                              <p:par>
                                <p:cTn id="74" presetID="22" presetClass="entr" presetSubtype="1" fill="hold" grpId="0" nodeType="afterEffect">
                                  <p:stCondLst>
                                    <p:cond delay="0"/>
                                  </p:stCondLst>
                                  <p:childTnLst>
                                    <p:set>
                                      <p:cBhvr>
                                        <p:cTn id="75" dur="1" fill="hold">
                                          <p:stCondLst>
                                            <p:cond delay="0"/>
                                          </p:stCondLst>
                                        </p:cTn>
                                        <p:tgtEl>
                                          <p:spTgt spid="433"/>
                                        </p:tgtEl>
                                        <p:attrNameLst>
                                          <p:attrName>style.visibility</p:attrName>
                                        </p:attrNameLst>
                                      </p:cBhvr>
                                      <p:to>
                                        <p:strVal val="visible"/>
                                      </p:to>
                                    </p:set>
                                    <p:animEffect transition="in" filter="wipe(up)">
                                      <p:cBhvr>
                                        <p:cTn id="76" dur="500"/>
                                        <p:tgtEl>
                                          <p:spTgt spid="433"/>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263"/>
                                        </p:tgtEl>
                                        <p:attrNameLst>
                                          <p:attrName>style.visibility</p:attrName>
                                        </p:attrNameLst>
                                      </p:cBhvr>
                                      <p:to>
                                        <p:strVal val="visible"/>
                                      </p:to>
                                    </p:set>
                                    <p:animEffect transition="in" filter="wipe(left)">
                                      <p:cBhvr>
                                        <p:cTn id="80" dur="5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0"/>
      <p:bldP spid="11" grpId="0" animBg="1"/>
      <p:bldP spid="261" grpId="0"/>
      <p:bldP spid="3" grpId="0"/>
      <p:bldP spid="263" grpId="0"/>
      <p:bldP spid="365" grpId="0" animBg="1"/>
      <p:bldP spid="367" grpId="0"/>
      <p:bldP spid="368" grpId="0"/>
      <p:bldP spid="431" grpId="0" animBg="1"/>
      <p:bldP spid="433" grpId="0"/>
      <p:bldP spid="4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1308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2017-09-28T18:19:17Z</dcterms:modified>
</cp:coreProperties>
</file>