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39866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11084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70046" y="304456"/>
            <a:ext cx="5845156" cy="1077095"/>
            <a:chOff x="587022" y="976809"/>
            <a:chExt cx="5845156" cy="1077095"/>
          </a:xfrm>
        </p:grpSpPr>
        <p:sp>
          <p:nvSpPr>
            <p:cNvPr id="8" name="TextBox 7"/>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0" name="TextBox 9"/>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t="3426" b="3426"/>
          <a:stretch>
            <a:fillRect/>
          </a:stretch>
        </p:blipFill>
        <p:spPr>
          <a:xfrm>
            <a:off x="6382491" y="1264632"/>
            <a:ext cx="4946429" cy="3072373"/>
          </a:xfrm>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853967"/>
            <a:ext cx="4913419" cy="267661"/>
          </a:xfrm>
          <a:prstGeom prst="rect">
            <a:avLst/>
          </a:prstGeom>
        </p:spPr>
        <p:txBody>
          <a:bodyPr lIns="0" tIns="0" rIns="0" bIns="0" anchor="ctr"/>
          <a:lstStyle/>
          <a:p>
            <a:pPr marL="457189" indent="-457189" defTabSz="1219170">
              <a:spcBef>
                <a:spcPct val="20000"/>
              </a:spcBef>
              <a:defRPr/>
            </a:pPr>
            <a:r>
              <a:rPr lang="en-US" sz="2000" b="1" dirty="0">
                <a:solidFill>
                  <a:srgbClr val="FF7467"/>
                </a:solidFill>
                <a:latin typeface="Candara" panose="020E0502030303020204" pitchFamily="34" charset="0"/>
              </a:rPr>
              <a:t>Lorem Ipsum Dolor</a:t>
            </a:r>
          </a:p>
        </p:txBody>
      </p:sp>
      <p:sp>
        <p:nvSpPr>
          <p:cNvPr id="22" name="TextBox 21"/>
          <p:cNvSpPr txBox="1"/>
          <p:nvPr/>
        </p:nvSpPr>
        <p:spPr>
          <a:xfrm>
            <a:off x="888891" y="2295452"/>
            <a:ext cx="4913419" cy="4083105"/>
          </a:xfrm>
          <a:prstGeom prst="rect">
            <a:avLst/>
          </a:prstGeom>
          <a:noFill/>
        </p:spPr>
        <p:txBody>
          <a:bodyPr wrap="square" lIns="0" tIns="0" rIns="0" bIns="0"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lumMod val="85000"/>
                </a:schemeClr>
              </a:solidFill>
              <a:latin typeface="Candara" panose="020E0502030303020204" pitchFamily="34" charset="0"/>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solidFill>
            <a:srgbClr val="FF7467">
              <a:alpha val="30000"/>
            </a:srgbClr>
          </a:solidFill>
        </p:spPr>
        <p:txBody>
          <a:bodyPr lIns="0" tIns="0" rIns="0" bIns="0" anchor="ctr"/>
          <a:lstStyle/>
          <a:p>
            <a:pPr marL="457189" indent="-457189" algn="ctr" defTabSz="1219170">
              <a:spcBef>
                <a:spcPct val="20000"/>
              </a:spcBef>
              <a:defRPr/>
            </a:pPr>
            <a:r>
              <a:rPr lang="en-US" sz="2000" b="1" dirty="0">
                <a:solidFill>
                  <a:schemeClr val="bg1">
                    <a:lumMod val="95000"/>
                  </a:schemeClr>
                </a:solidFill>
                <a:latin typeface="Candara" panose="020E0502030303020204" pitchFamily="34" charset="0"/>
              </a:rPr>
              <a:t>Lorem Ipsum Dolor</a:t>
            </a:r>
          </a:p>
        </p:txBody>
      </p:sp>
      <p:sp>
        <p:nvSpPr>
          <p:cNvPr id="9" name="TextBox 8"/>
          <p:cNvSpPr txBox="1"/>
          <p:nvPr/>
        </p:nvSpPr>
        <p:spPr>
          <a:xfrm>
            <a:off x="6382491" y="4824023"/>
            <a:ext cx="4913419" cy="1292662"/>
          </a:xfrm>
          <a:prstGeom prst="rect">
            <a:avLst/>
          </a:prstGeom>
          <a:solidFill>
            <a:srgbClr val="FF7467">
              <a:alpha val="30000"/>
            </a:srgbClr>
          </a:solidFill>
        </p:spPr>
        <p:txBody>
          <a:bodyPr wrap="square" lIns="0" tIns="0" rIns="0" bIns="0" rtlCol="0">
            <a:spAutoFit/>
          </a:bodyPr>
          <a:lstStyle/>
          <a:p>
            <a:pPr algn="just"/>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a:t>
            </a:r>
          </a:p>
        </p:txBody>
      </p:sp>
      <p:pic>
        <p:nvPicPr>
          <p:cNvPr id="11" name="Picture 10">
            <a:hlinkClick r:id="rId4"/>
            <a:extLst>
              <a:ext uri="{FF2B5EF4-FFF2-40B4-BE49-F238E27FC236}">
                <a16:creationId xmlns:a16="http://schemas.microsoft.com/office/drawing/2014/main" id="{88FFCE3B-BD80-4816-8E75-3F2CB51EAAD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2084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1421</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2017-11-23T22:23:45Z</dcterms:modified>
</cp:coreProperties>
</file>