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23" name="Freeform 22"/>
          <p:cNvSpPr/>
          <p:nvPr/>
        </p:nvSpPr>
        <p:spPr>
          <a:xfrm>
            <a:off x="5218638" y="2409714"/>
            <a:ext cx="1767624" cy="1166364"/>
          </a:xfrm>
          <a:custGeom>
            <a:avLst/>
            <a:gdLst>
              <a:gd name="connsiteX0" fmla="*/ 857527 w 1767624"/>
              <a:gd name="connsiteY0" fmla="*/ 0 h 1166364"/>
              <a:gd name="connsiteX1" fmla="*/ 1729242 w 1767624"/>
              <a:gd name="connsiteY1" fmla="*/ 220727 h 1166364"/>
              <a:gd name="connsiteX2" fmla="*/ 1767624 w 1767624"/>
              <a:gd name="connsiteY2" fmla="*/ 244044 h 1166364"/>
              <a:gd name="connsiteX3" fmla="*/ 1227485 w 1767624"/>
              <a:gd name="connsiteY3" fmla="*/ 1166364 h 1166364"/>
              <a:gd name="connsiteX4" fmla="*/ 549910 w 1767624"/>
              <a:gd name="connsiteY4" fmla="*/ 1166364 h 1166364"/>
              <a:gd name="connsiteX5" fmla="*/ 0 w 1767624"/>
              <a:gd name="connsiteY5" fmla="*/ 213892 h 1166364"/>
              <a:gd name="connsiteX6" fmla="*/ 145676 w 1767624"/>
              <a:gd name="connsiteY6" fmla="*/ 143717 h 1166364"/>
              <a:gd name="connsiteX7" fmla="*/ 857527 w 1767624"/>
              <a:gd name="connsiteY7" fmla="*/ 0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857527" y="0"/>
                </a:moveTo>
                <a:cubicBezTo>
                  <a:pt x="1173158" y="0"/>
                  <a:pt x="1470113" y="79959"/>
                  <a:pt x="1729242" y="220727"/>
                </a:cubicBezTo>
                <a:lnTo>
                  <a:pt x="1767624" y="244044"/>
                </a:lnTo>
                <a:lnTo>
                  <a:pt x="1227485" y="1166364"/>
                </a:lnTo>
                <a:lnTo>
                  <a:pt x="549910" y="1166364"/>
                </a:lnTo>
                <a:lnTo>
                  <a:pt x="0" y="213892"/>
                </a:lnTo>
                <a:lnTo>
                  <a:pt x="145676" y="143717"/>
                </a:lnTo>
                <a:cubicBezTo>
                  <a:pt x="364470" y="51174"/>
                  <a:pt x="605023" y="0"/>
                  <a:pt x="857527" y="0"/>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3600000">
            <a:off x="6285435" y="3039108"/>
            <a:ext cx="1767624" cy="1166364"/>
          </a:xfrm>
          <a:custGeom>
            <a:avLst/>
            <a:gdLst>
              <a:gd name="connsiteX0" fmla="*/ 0 w 1767624"/>
              <a:gd name="connsiteY0" fmla="*/ 213892 h 1166364"/>
              <a:gd name="connsiteX1" fmla="*/ 145676 w 1767624"/>
              <a:gd name="connsiteY1" fmla="*/ 143717 h 1166364"/>
              <a:gd name="connsiteX2" fmla="*/ 857527 w 1767624"/>
              <a:gd name="connsiteY2" fmla="*/ 0 h 1166364"/>
              <a:gd name="connsiteX3" fmla="*/ 1729242 w 1767624"/>
              <a:gd name="connsiteY3" fmla="*/ 220727 h 1166364"/>
              <a:gd name="connsiteX4" fmla="*/ 1767624 w 1767624"/>
              <a:gd name="connsiteY4" fmla="*/ 244044 h 1166364"/>
              <a:gd name="connsiteX5" fmla="*/ 1227485 w 1767624"/>
              <a:gd name="connsiteY5" fmla="*/ 1166364 h 1166364"/>
              <a:gd name="connsiteX6" fmla="*/ 1112975 w 1767624"/>
              <a:gd name="connsiteY6" fmla="*/ 1166364 h 1166364"/>
              <a:gd name="connsiteX7" fmla="*/ 529697 w 1767624"/>
              <a:gd name="connsiteY7" fmla="*/ 113135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0" y="213892"/>
                </a:moveTo>
                <a:lnTo>
                  <a:pt x="145676" y="143717"/>
                </a:lnTo>
                <a:cubicBezTo>
                  <a:pt x="364470" y="51174"/>
                  <a:pt x="605023" y="0"/>
                  <a:pt x="857527" y="0"/>
                </a:cubicBezTo>
                <a:cubicBezTo>
                  <a:pt x="1173158" y="0"/>
                  <a:pt x="1470113" y="79959"/>
                  <a:pt x="1729242" y="220727"/>
                </a:cubicBezTo>
                <a:lnTo>
                  <a:pt x="1767624" y="244044"/>
                </a:lnTo>
                <a:lnTo>
                  <a:pt x="1227485" y="1166364"/>
                </a:lnTo>
                <a:lnTo>
                  <a:pt x="1112975" y="1166364"/>
                </a:lnTo>
                <a:lnTo>
                  <a:pt x="529697" y="1131354"/>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8000000">
            <a:off x="4134660" y="3017593"/>
            <a:ext cx="1767624" cy="1166364"/>
          </a:xfrm>
          <a:custGeom>
            <a:avLst/>
            <a:gdLst>
              <a:gd name="connsiteX0" fmla="*/ 1767624 w 1767624"/>
              <a:gd name="connsiteY0" fmla="*/ 244044 h 1166364"/>
              <a:gd name="connsiteX1" fmla="*/ 1234389 w 1767624"/>
              <a:gd name="connsiteY1" fmla="*/ 1154574 h 1166364"/>
              <a:gd name="connsiteX2" fmla="*/ 763754 w 1767624"/>
              <a:gd name="connsiteY2" fmla="*/ 1166364 h 1166364"/>
              <a:gd name="connsiteX3" fmla="*/ 549910 w 1767624"/>
              <a:gd name="connsiteY3" fmla="*/ 1166364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34389" y="1154574"/>
                </a:lnTo>
                <a:lnTo>
                  <a:pt x="763754" y="1166364"/>
                </a:lnTo>
                <a:lnTo>
                  <a:pt x="549910" y="1166364"/>
                </a:lnTo>
                <a:lnTo>
                  <a:pt x="0" y="213892"/>
                </a:lnTo>
                <a:lnTo>
                  <a:pt x="145676" y="143717"/>
                </a:lnTo>
                <a:cubicBezTo>
                  <a:pt x="364470" y="51174"/>
                  <a:pt x="605023" y="0"/>
                  <a:pt x="857527" y="0"/>
                </a:cubicBezTo>
                <a:cubicBezTo>
                  <a:pt x="1173158" y="0"/>
                  <a:pt x="1470113" y="79959"/>
                  <a:pt x="1729242" y="220727"/>
                </a:cubicBezTo>
                <a:close/>
              </a:path>
            </a:pathLst>
          </a:custGeom>
          <a:solidFill>
            <a:srgbClr val="68686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rot="10800000">
            <a:off x="5185936" y="4900950"/>
            <a:ext cx="1767624" cy="1166364"/>
          </a:xfrm>
          <a:custGeom>
            <a:avLst/>
            <a:gdLst>
              <a:gd name="connsiteX0" fmla="*/ 1227485 w 1767624"/>
              <a:gd name="connsiteY0" fmla="*/ 1166364 h 1166364"/>
              <a:gd name="connsiteX1" fmla="*/ 549910 w 1767624"/>
              <a:gd name="connsiteY1" fmla="*/ 1166364 h 1166364"/>
              <a:gd name="connsiteX2" fmla="*/ 0 w 1767624"/>
              <a:gd name="connsiteY2" fmla="*/ 213892 h 1166364"/>
              <a:gd name="connsiteX3" fmla="*/ 145676 w 1767624"/>
              <a:gd name="connsiteY3" fmla="*/ 143717 h 1166364"/>
              <a:gd name="connsiteX4" fmla="*/ 857527 w 1767624"/>
              <a:gd name="connsiteY4" fmla="*/ 0 h 1166364"/>
              <a:gd name="connsiteX5" fmla="*/ 1729242 w 1767624"/>
              <a:gd name="connsiteY5" fmla="*/ 220727 h 1166364"/>
              <a:gd name="connsiteX6" fmla="*/ 1767624 w 1767624"/>
              <a:gd name="connsiteY6" fmla="*/ 24404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624" h="1166364">
                <a:moveTo>
                  <a:pt x="1227485" y="1166364"/>
                </a:moveTo>
                <a:lnTo>
                  <a:pt x="549910" y="1166364"/>
                </a:lnTo>
                <a:lnTo>
                  <a:pt x="0" y="213892"/>
                </a:lnTo>
                <a:lnTo>
                  <a:pt x="145676" y="143717"/>
                </a:lnTo>
                <a:cubicBezTo>
                  <a:pt x="364470" y="51174"/>
                  <a:pt x="605023" y="0"/>
                  <a:pt x="857527" y="0"/>
                </a:cubicBezTo>
                <a:cubicBezTo>
                  <a:pt x="1173158" y="0"/>
                  <a:pt x="1470113" y="79959"/>
                  <a:pt x="1729242" y="220727"/>
                </a:cubicBezTo>
                <a:lnTo>
                  <a:pt x="1767624" y="244044"/>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4400000">
            <a:off x="4108381" y="4260798"/>
            <a:ext cx="1767624" cy="1166364"/>
          </a:xfrm>
          <a:custGeom>
            <a:avLst/>
            <a:gdLst>
              <a:gd name="connsiteX0" fmla="*/ 1767624 w 1767624"/>
              <a:gd name="connsiteY0" fmla="*/ 244044 h 1166364"/>
              <a:gd name="connsiteX1" fmla="*/ 1227485 w 1767624"/>
              <a:gd name="connsiteY1" fmla="*/ 1166364 h 1166364"/>
              <a:gd name="connsiteX2" fmla="*/ 1111779 w 1767624"/>
              <a:gd name="connsiteY2" fmla="*/ 1166364 h 1166364"/>
              <a:gd name="connsiteX3" fmla="*/ 529740 w 1767624"/>
              <a:gd name="connsiteY3" fmla="*/ 1131429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27485" y="1166364"/>
                </a:lnTo>
                <a:lnTo>
                  <a:pt x="1111779" y="1166364"/>
                </a:lnTo>
                <a:lnTo>
                  <a:pt x="529740" y="1131429"/>
                </a:lnTo>
                <a:lnTo>
                  <a:pt x="0" y="213892"/>
                </a:lnTo>
                <a:lnTo>
                  <a:pt x="145676" y="143717"/>
                </a:lnTo>
                <a:cubicBezTo>
                  <a:pt x="364470" y="51174"/>
                  <a:pt x="605023" y="0"/>
                  <a:pt x="857527" y="0"/>
                </a:cubicBezTo>
                <a:cubicBezTo>
                  <a:pt x="1173158" y="0"/>
                  <a:pt x="1470113" y="79959"/>
                  <a:pt x="1729242" y="220727"/>
                </a:cubicBez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7200000">
            <a:off x="6280672" y="4282313"/>
            <a:ext cx="1767624" cy="1166364"/>
          </a:xfrm>
          <a:custGeom>
            <a:avLst/>
            <a:gdLst>
              <a:gd name="connsiteX0" fmla="*/ 549910 w 1767624"/>
              <a:gd name="connsiteY0" fmla="*/ 1166364 h 1166364"/>
              <a:gd name="connsiteX1" fmla="*/ 0 w 1767624"/>
              <a:gd name="connsiteY1" fmla="*/ 213892 h 1166364"/>
              <a:gd name="connsiteX2" fmla="*/ 145676 w 1767624"/>
              <a:gd name="connsiteY2" fmla="*/ 143717 h 1166364"/>
              <a:gd name="connsiteX3" fmla="*/ 857527 w 1767624"/>
              <a:gd name="connsiteY3" fmla="*/ 0 h 1166364"/>
              <a:gd name="connsiteX4" fmla="*/ 1729242 w 1767624"/>
              <a:gd name="connsiteY4" fmla="*/ 220727 h 1166364"/>
              <a:gd name="connsiteX5" fmla="*/ 1767624 w 1767624"/>
              <a:gd name="connsiteY5" fmla="*/ 244044 h 1166364"/>
              <a:gd name="connsiteX6" fmla="*/ 1244589 w 1767624"/>
              <a:gd name="connsiteY6" fmla="*/ 1137158 h 1166364"/>
              <a:gd name="connsiteX7" fmla="*/ 1241435 w 1767624"/>
              <a:gd name="connsiteY7" fmla="*/ 1131695 h 1166364"/>
              <a:gd name="connsiteX8" fmla="*/ 663840 w 1767624"/>
              <a:gd name="connsiteY8" fmla="*/ 116636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7624" h="1166364">
                <a:moveTo>
                  <a:pt x="549910" y="1166364"/>
                </a:moveTo>
                <a:lnTo>
                  <a:pt x="0" y="213892"/>
                </a:lnTo>
                <a:lnTo>
                  <a:pt x="145676" y="143717"/>
                </a:lnTo>
                <a:cubicBezTo>
                  <a:pt x="364470" y="51174"/>
                  <a:pt x="605023" y="0"/>
                  <a:pt x="857527" y="0"/>
                </a:cubicBezTo>
                <a:cubicBezTo>
                  <a:pt x="1173158" y="0"/>
                  <a:pt x="1470113" y="79959"/>
                  <a:pt x="1729242" y="220727"/>
                </a:cubicBezTo>
                <a:lnTo>
                  <a:pt x="1767624" y="244044"/>
                </a:lnTo>
                <a:lnTo>
                  <a:pt x="1244589" y="1137158"/>
                </a:lnTo>
                <a:lnTo>
                  <a:pt x="1241435" y="1131695"/>
                </a:lnTo>
                <a:lnTo>
                  <a:pt x="663840" y="1166364"/>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631784" y="2005129"/>
            <a:ext cx="3200400" cy="929485"/>
          </a:xfrm>
          <a:prstGeom prst="rect">
            <a:avLst/>
          </a:prstGeom>
          <a:noFill/>
        </p:spPr>
        <p:txBody>
          <a:bodyPr wrap="square" rtlCol="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2030308"/>
            <a:ext cx="32004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86868"/>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616059" y="5182649"/>
            <a:ext cx="3200400" cy="929485"/>
          </a:xfrm>
          <a:prstGeom prst="rect">
            <a:avLst/>
          </a:prstGeom>
          <a:noFill/>
        </p:spPr>
        <p:txBody>
          <a:bodyPr wrap="square" rtlCol="0">
            <a:spAutoFit/>
          </a:bodyPr>
          <a:lstStyle/>
          <a:p>
            <a:pPr algn="r" defTabSz="1219170">
              <a:spcBef>
                <a:spcPct val="20000"/>
              </a:spcBef>
              <a:defRPr/>
            </a:pPr>
            <a:r>
              <a:rPr lang="en-US" sz="1600" b="1" dirty="0">
                <a:solidFill>
                  <a:srgbClr val="564267"/>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8299331" y="5210397"/>
            <a:ext cx="32004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5" name="Freeform 41"/>
          <p:cNvSpPr>
            <a:spLocks noChangeAspect="1" noEditPoints="1"/>
          </p:cNvSpPr>
          <p:nvPr/>
        </p:nvSpPr>
        <p:spPr bwMode="auto">
          <a:xfrm>
            <a:off x="5856173" y="2799623"/>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6" name="Freeform 370"/>
          <p:cNvSpPr>
            <a:spLocks noChangeAspect="1" noEditPoints="1"/>
          </p:cNvSpPr>
          <p:nvPr/>
        </p:nvSpPr>
        <p:spPr bwMode="auto">
          <a:xfrm>
            <a:off x="4815138" y="3453498"/>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64"/>
          <p:cNvSpPr>
            <a:spLocks noChangeAspect="1" noEditPoints="1"/>
          </p:cNvSpPr>
          <p:nvPr/>
        </p:nvSpPr>
        <p:spPr bwMode="auto">
          <a:xfrm>
            <a:off x="5825119" y="5330345"/>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1"/>
          <p:cNvSpPr>
            <a:spLocks noChangeAspect="1" noEditPoints="1"/>
          </p:cNvSpPr>
          <p:nvPr/>
        </p:nvSpPr>
        <p:spPr bwMode="auto">
          <a:xfrm>
            <a:off x="4829297" y="4599519"/>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74"/>
          <p:cNvSpPr>
            <a:spLocks noEditPoints="1"/>
          </p:cNvSpPr>
          <p:nvPr/>
        </p:nvSpPr>
        <p:spPr bwMode="auto">
          <a:xfrm>
            <a:off x="6997021" y="46294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01"/>
          <p:cNvSpPr>
            <a:spLocks noChangeAspect="1" noEditPoints="1"/>
          </p:cNvSpPr>
          <p:nvPr/>
        </p:nvSpPr>
        <p:spPr bwMode="auto">
          <a:xfrm>
            <a:off x="6953560" y="343941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a:extLst>
              <a:ext uri="{FF2B5EF4-FFF2-40B4-BE49-F238E27FC236}">
                <a16:creationId xmlns:a16="http://schemas.microsoft.com/office/drawing/2014/main" id="{51A54D4E-7256-4114-A090-44C98C2CA1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819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250" fill="hold"/>
                                        <p:tgtEl>
                                          <p:spTgt spid="23"/>
                                        </p:tgtEl>
                                        <p:attrNameLst>
                                          <p:attrName>ppt_w</p:attrName>
                                        </p:attrNameLst>
                                      </p:cBhvr>
                                      <p:tavLst>
                                        <p:tav tm="0">
                                          <p:val>
                                            <p:fltVal val="0"/>
                                          </p:val>
                                        </p:tav>
                                        <p:tav tm="100000">
                                          <p:val>
                                            <p:strVal val="#ppt_w"/>
                                          </p:val>
                                        </p:tav>
                                      </p:tavLst>
                                    </p:anim>
                                    <p:anim calcmode="lin" valueType="num">
                                      <p:cBhvr>
                                        <p:cTn id="12" dur="250" fill="hold"/>
                                        <p:tgtEl>
                                          <p:spTgt spid="23"/>
                                        </p:tgtEl>
                                        <p:attrNameLst>
                                          <p:attrName>ppt_h</p:attrName>
                                        </p:attrNameLst>
                                      </p:cBhvr>
                                      <p:tavLst>
                                        <p:tav tm="0">
                                          <p:val>
                                            <p:fltVal val="0"/>
                                          </p:val>
                                        </p:tav>
                                        <p:tav tm="100000">
                                          <p:val>
                                            <p:strVal val="#ppt_h"/>
                                          </p:val>
                                        </p:tav>
                                      </p:tavLst>
                                    </p:anim>
                                    <p:animEffect transition="in" filter="fade">
                                      <p:cBhvr>
                                        <p:cTn id="13" dur="250"/>
                                        <p:tgtEl>
                                          <p:spTgt spid="23"/>
                                        </p:tgtEl>
                                      </p:cBhvr>
                                    </p:animEffect>
                                    <p:anim calcmode="lin" valueType="num">
                                      <p:cBhvr>
                                        <p:cTn id="14" dur="250" fill="hold"/>
                                        <p:tgtEl>
                                          <p:spTgt spid="23"/>
                                        </p:tgtEl>
                                        <p:attrNameLst>
                                          <p:attrName>ppt_x</p:attrName>
                                        </p:attrNameLst>
                                      </p:cBhvr>
                                      <p:tavLst>
                                        <p:tav tm="0">
                                          <p:val>
                                            <p:fltVal val="0.5"/>
                                          </p:val>
                                        </p:tav>
                                        <p:tav tm="100000">
                                          <p:val>
                                            <p:strVal val="#ppt_x"/>
                                          </p:val>
                                        </p:tav>
                                      </p:tavLst>
                                    </p:anim>
                                    <p:anim calcmode="lin" valueType="num">
                                      <p:cBhvr>
                                        <p:cTn id="15" dur="250" fill="hold"/>
                                        <p:tgtEl>
                                          <p:spTgt spid="2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250" fill="hold"/>
                                        <p:tgtEl>
                                          <p:spTgt spid="25"/>
                                        </p:tgtEl>
                                        <p:attrNameLst>
                                          <p:attrName>ppt_w</p:attrName>
                                        </p:attrNameLst>
                                      </p:cBhvr>
                                      <p:tavLst>
                                        <p:tav tm="0">
                                          <p:val>
                                            <p:fltVal val="0"/>
                                          </p:val>
                                        </p:tav>
                                        <p:tav tm="100000">
                                          <p:val>
                                            <p:strVal val="#ppt_w"/>
                                          </p:val>
                                        </p:tav>
                                      </p:tavLst>
                                    </p:anim>
                                    <p:anim calcmode="lin" valueType="num">
                                      <p:cBhvr>
                                        <p:cTn id="20" dur="250" fill="hold"/>
                                        <p:tgtEl>
                                          <p:spTgt spid="25"/>
                                        </p:tgtEl>
                                        <p:attrNameLst>
                                          <p:attrName>ppt_h</p:attrName>
                                        </p:attrNameLst>
                                      </p:cBhvr>
                                      <p:tavLst>
                                        <p:tav tm="0">
                                          <p:val>
                                            <p:fltVal val="0"/>
                                          </p:val>
                                        </p:tav>
                                        <p:tav tm="100000">
                                          <p:val>
                                            <p:strVal val="#ppt_h"/>
                                          </p:val>
                                        </p:tav>
                                      </p:tavLst>
                                    </p:anim>
                                    <p:animEffect transition="in" filter="fade">
                                      <p:cBhvr>
                                        <p:cTn id="21" dur="250"/>
                                        <p:tgtEl>
                                          <p:spTgt spid="25"/>
                                        </p:tgtEl>
                                      </p:cBhvr>
                                    </p:animEffect>
                                    <p:anim calcmode="lin" valueType="num">
                                      <p:cBhvr>
                                        <p:cTn id="22" dur="250" fill="hold"/>
                                        <p:tgtEl>
                                          <p:spTgt spid="25"/>
                                        </p:tgtEl>
                                        <p:attrNameLst>
                                          <p:attrName>ppt_x</p:attrName>
                                        </p:attrNameLst>
                                      </p:cBhvr>
                                      <p:tavLst>
                                        <p:tav tm="0">
                                          <p:val>
                                            <p:fltVal val="0.5"/>
                                          </p:val>
                                        </p:tav>
                                        <p:tav tm="100000">
                                          <p:val>
                                            <p:strVal val="#ppt_x"/>
                                          </p:val>
                                        </p:tav>
                                      </p:tavLst>
                                    </p:anim>
                                    <p:anim calcmode="lin" valueType="num">
                                      <p:cBhvr>
                                        <p:cTn id="23" dur="250" fill="hold"/>
                                        <p:tgtEl>
                                          <p:spTgt spid="25"/>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250" fill="hold"/>
                                        <p:tgtEl>
                                          <p:spTgt spid="27"/>
                                        </p:tgtEl>
                                        <p:attrNameLst>
                                          <p:attrName>ppt_w</p:attrName>
                                        </p:attrNameLst>
                                      </p:cBhvr>
                                      <p:tavLst>
                                        <p:tav tm="0">
                                          <p:val>
                                            <p:fltVal val="0"/>
                                          </p:val>
                                        </p:tav>
                                        <p:tav tm="100000">
                                          <p:val>
                                            <p:strVal val="#ppt_w"/>
                                          </p:val>
                                        </p:tav>
                                      </p:tavLst>
                                    </p:anim>
                                    <p:anim calcmode="lin" valueType="num">
                                      <p:cBhvr>
                                        <p:cTn id="28" dur="250" fill="hold"/>
                                        <p:tgtEl>
                                          <p:spTgt spid="27"/>
                                        </p:tgtEl>
                                        <p:attrNameLst>
                                          <p:attrName>ppt_h</p:attrName>
                                        </p:attrNameLst>
                                      </p:cBhvr>
                                      <p:tavLst>
                                        <p:tav tm="0">
                                          <p:val>
                                            <p:fltVal val="0"/>
                                          </p:val>
                                        </p:tav>
                                        <p:tav tm="100000">
                                          <p:val>
                                            <p:strVal val="#ppt_h"/>
                                          </p:val>
                                        </p:tav>
                                      </p:tavLst>
                                    </p:anim>
                                    <p:animEffect transition="in" filter="fade">
                                      <p:cBhvr>
                                        <p:cTn id="29" dur="250"/>
                                        <p:tgtEl>
                                          <p:spTgt spid="27"/>
                                        </p:tgtEl>
                                      </p:cBhvr>
                                    </p:animEffect>
                                    <p:anim calcmode="lin" valueType="num">
                                      <p:cBhvr>
                                        <p:cTn id="30" dur="250" fill="hold"/>
                                        <p:tgtEl>
                                          <p:spTgt spid="27"/>
                                        </p:tgtEl>
                                        <p:attrNameLst>
                                          <p:attrName>ppt_x</p:attrName>
                                        </p:attrNameLst>
                                      </p:cBhvr>
                                      <p:tavLst>
                                        <p:tav tm="0">
                                          <p:val>
                                            <p:fltVal val="0.5"/>
                                          </p:val>
                                        </p:tav>
                                        <p:tav tm="100000">
                                          <p:val>
                                            <p:strVal val="#ppt_x"/>
                                          </p:val>
                                        </p:tav>
                                      </p:tavLst>
                                    </p:anim>
                                    <p:anim calcmode="lin" valueType="num">
                                      <p:cBhvr>
                                        <p:cTn id="31" dur="250" fill="hold"/>
                                        <p:tgtEl>
                                          <p:spTgt spid="27"/>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250" fill="hold"/>
                                        <p:tgtEl>
                                          <p:spTgt spid="29"/>
                                        </p:tgtEl>
                                        <p:attrNameLst>
                                          <p:attrName>ppt_w</p:attrName>
                                        </p:attrNameLst>
                                      </p:cBhvr>
                                      <p:tavLst>
                                        <p:tav tm="0">
                                          <p:val>
                                            <p:fltVal val="0"/>
                                          </p:val>
                                        </p:tav>
                                        <p:tav tm="100000">
                                          <p:val>
                                            <p:strVal val="#ppt_w"/>
                                          </p:val>
                                        </p:tav>
                                      </p:tavLst>
                                    </p:anim>
                                    <p:anim calcmode="lin" valueType="num">
                                      <p:cBhvr>
                                        <p:cTn id="36" dur="250" fill="hold"/>
                                        <p:tgtEl>
                                          <p:spTgt spid="29"/>
                                        </p:tgtEl>
                                        <p:attrNameLst>
                                          <p:attrName>ppt_h</p:attrName>
                                        </p:attrNameLst>
                                      </p:cBhvr>
                                      <p:tavLst>
                                        <p:tav tm="0">
                                          <p:val>
                                            <p:fltVal val="0"/>
                                          </p:val>
                                        </p:tav>
                                        <p:tav tm="100000">
                                          <p:val>
                                            <p:strVal val="#ppt_h"/>
                                          </p:val>
                                        </p:tav>
                                      </p:tavLst>
                                    </p:anim>
                                    <p:animEffect transition="in" filter="fade">
                                      <p:cBhvr>
                                        <p:cTn id="37" dur="250"/>
                                        <p:tgtEl>
                                          <p:spTgt spid="29"/>
                                        </p:tgtEl>
                                      </p:cBhvr>
                                    </p:animEffect>
                                    <p:anim calcmode="lin" valueType="num">
                                      <p:cBhvr>
                                        <p:cTn id="38" dur="250" fill="hold"/>
                                        <p:tgtEl>
                                          <p:spTgt spid="29"/>
                                        </p:tgtEl>
                                        <p:attrNameLst>
                                          <p:attrName>ppt_x</p:attrName>
                                        </p:attrNameLst>
                                      </p:cBhvr>
                                      <p:tavLst>
                                        <p:tav tm="0">
                                          <p:val>
                                            <p:fltVal val="0.5"/>
                                          </p:val>
                                        </p:tav>
                                        <p:tav tm="100000">
                                          <p:val>
                                            <p:strVal val="#ppt_x"/>
                                          </p:val>
                                        </p:tav>
                                      </p:tavLst>
                                    </p:anim>
                                    <p:anim calcmode="lin" valueType="num">
                                      <p:cBhvr>
                                        <p:cTn id="39" dur="250" fill="hold"/>
                                        <p:tgtEl>
                                          <p:spTgt spid="29"/>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250" fill="hold"/>
                                        <p:tgtEl>
                                          <p:spTgt spid="31"/>
                                        </p:tgtEl>
                                        <p:attrNameLst>
                                          <p:attrName>ppt_w</p:attrName>
                                        </p:attrNameLst>
                                      </p:cBhvr>
                                      <p:tavLst>
                                        <p:tav tm="0">
                                          <p:val>
                                            <p:fltVal val="0"/>
                                          </p:val>
                                        </p:tav>
                                        <p:tav tm="100000">
                                          <p:val>
                                            <p:strVal val="#ppt_w"/>
                                          </p:val>
                                        </p:tav>
                                      </p:tavLst>
                                    </p:anim>
                                    <p:anim calcmode="lin" valueType="num">
                                      <p:cBhvr>
                                        <p:cTn id="44" dur="250" fill="hold"/>
                                        <p:tgtEl>
                                          <p:spTgt spid="31"/>
                                        </p:tgtEl>
                                        <p:attrNameLst>
                                          <p:attrName>ppt_h</p:attrName>
                                        </p:attrNameLst>
                                      </p:cBhvr>
                                      <p:tavLst>
                                        <p:tav tm="0">
                                          <p:val>
                                            <p:fltVal val="0"/>
                                          </p:val>
                                        </p:tav>
                                        <p:tav tm="100000">
                                          <p:val>
                                            <p:strVal val="#ppt_h"/>
                                          </p:val>
                                        </p:tav>
                                      </p:tavLst>
                                    </p:anim>
                                    <p:animEffect transition="in" filter="fade">
                                      <p:cBhvr>
                                        <p:cTn id="45" dur="250"/>
                                        <p:tgtEl>
                                          <p:spTgt spid="31"/>
                                        </p:tgtEl>
                                      </p:cBhvr>
                                    </p:animEffect>
                                    <p:anim calcmode="lin" valueType="num">
                                      <p:cBhvr>
                                        <p:cTn id="46" dur="250" fill="hold"/>
                                        <p:tgtEl>
                                          <p:spTgt spid="31"/>
                                        </p:tgtEl>
                                        <p:attrNameLst>
                                          <p:attrName>ppt_x</p:attrName>
                                        </p:attrNameLst>
                                      </p:cBhvr>
                                      <p:tavLst>
                                        <p:tav tm="0">
                                          <p:val>
                                            <p:fltVal val="0.5"/>
                                          </p:val>
                                        </p:tav>
                                        <p:tav tm="100000">
                                          <p:val>
                                            <p:strVal val="#ppt_x"/>
                                          </p:val>
                                        </p:tav>
                                      </p:tavLst>
                                    </p:anim>
                                    <p:anim calcmode="lin" valueType="num">
                                      <p:cBhvr>
                                        <p:cTn id="47" dur="250" fill="hold"/>
                                        <p:tgtEl>
                                          <p:spTgt spid="31"/>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p:cTn id="51" dur="250" fill="hold"/>
                                        <p:tgtEl>
                                          <p:spTgt spid="38"/>
                                        </p:tgtEl>
                                        <p:attrNameLst>
                                          <p:attrName>ppt_w</p:attrName>
                                        </p:attrNameLst>
                                      </p:cBhvr>
                                      <p:tavLst>
                                        <p:tav tm="0">
                                          <p:val>
                                            <p:fltVal val="0"/>
                                          </p:val>
                                        </p:tav>
                                        <p:tav tm="100000">
                                          <p:val>
                                            <p:strVal val="#ppt_w"/>
                                          </p:val>
                                        </p:tav>
                                      </p:tavLst>
                                    </p:anim>
                                    <p:anim calcmode="lin" valueType="num">
                                      <p:cBhvr>
                                        <p:cTn id="52" dur="250" fill="hold"/>
                                        <p:tgtEl>
                                          <p:spTgt spid="38"/>
                                        </p:tgtEl>
                                        <p:attrNameLst>
                                          <p:attrName>ppt_h</p:attrName>
                                        </p:attrNameLst>
                                      </p:cBhvr>
                                      <p:tavLst>
                                        <p:tav tm="0">
                                          <p:val>
                                            <p:fltVal val="0"/>
                                          </p:val>
                                        </p:tav>
                                        <p:tav tm="100000">
                                          <p:val>
                                            <p:strVal val="#ppt_h"/>
                                          </p:val>
                                        </p:tav>
                                      </p:tavLst>
                                    </p:anim>
                                    <p:animEffect transition="in" filter="fade">
                                      <p:cBhvr>
                                        <p:cTn id="53" dur="250"/>
                                        <p:tgtEl>
                                          <p:spTgt spid="38"/>
                                        </p:tgtEl>
                                      </p:cBhvr>
                                    </p:animEffect>
                                    <p:anim calcmode="lin" valueType="num">
                                      <p:cBhvr>
                                        <p:cTn id="54" dur="250" fill="hold"/>
                                        <p:tgtEl>
                                          <p:spTgt spid="38"/>
                                        </p:tgtEl>
                                        <p:attrNameLst>
                                          <p:attrName>ppt_x</p:attrName>
                                        </p:attrNameLst>
                                      </p:cBhvr>
                                      <p:tavLst>
                                        <p:tav tm="0">
                                          <p:val>
                                            <p:fltVal val="0.5"/>
                                          </p:val>
                                        </p:tav>
                                        <p:tav tm="100000">
                                          <p:val>
                                            <p:strVal val="#ppt_x"/>
                                          </p:val>
                                        </p:tav>
                                      </p:tavLst>
                                    </p:anim>
                                    <p:anim calcmode="lin" valueType="num">
                                      <p:cBhvr>
                                        <p:cTn id="55" dur="250" fill="hold"/>
                                        <p:tgtEl>
                                          <p:spTgt spid="38"/>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53" presetClass="entr" presetSubtype="528"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p:cTn id="59" dur="500" fill="hold"/>
                                        <p:tgtEl>
                                          <p:spTgt spid="45"/>
                                        </p:tgtEl>
                                        <p:attrNameLst>
                                          <p:attrName>ppt_w</p:attrName>
                                        </p:attrNameLst>
                                      </p:cBhvr>
                                      <p:tavLst>
                                        <p:tav tm="0">
                                          <p:val>
                                            <p:fltVal val="0"/>
                                          </p:val>
                                        </p:tav>
                                        <p:tav tm="100000">
                                          <p:val>
                                            <p:strVal val="#ppt_w"/>
                                          </p:val>
                                        </p:tav>
                                      </p:tavLst>
                                    </p:anim>
                                    <p:anim calcmode="lin" valueType="num">
                                      <p:cBhvr>
                                        <p:cTn id="60" dur="500" fill="hold"/>
                                        <p:tgtEl>
                                          <p:spTgt spid="45"/>
                                        </p:tgtEl>
                                        <p:attrNameLst>
                                          <p:attrName>ppt_h</p:attrName>
                                        </p:attrNameLst>
                                      </p:cBhvr>
                                      <p:tavLst>
                                        <p:tav tm="0">
                                          <p:val>
                                            <p:fltVal val="0"/>
                                          </p:val>
                                        </p:tav>
                                        <p:tav tm="100000">
                                          <p:val>
                                            <p:strVal val="#ppt_h"/>
                                          </p:val>
                                        </p:tav>
                                      </p:tavLst>
                                    </p:anim>
                                    <p:animEffect transition="in" filter="fade">
                                      <p:cBhvr>
                                        <p:cTn id="61" dur="500"/>
                                        <p:tgtEl>
                                          <p:spTgt spid="45"/>
                                        </p:tgtEl>
                                      </p:cBhvr>
                                    </p:animEffect>
                                    <p:anim calcmode="lin" valueType="num">
                                      <p:cBhvr>
                                        <p:cTn id="62" dur="500" fill="hold"/>
                                        <p:tgtEl>
                                          <p:spTgt spid="45"/>
                                        </p:tgtEl>
                                        <p:attrNameLst>
                                          <p:attrName>ppt_x</p:attrName>
                                        </p:attrNameLst>
                                      </p:cBhvr>
                                      <p:tavLst>
                                        <p:tav tm="0">
                                          <p:val>
                                            <p:fltVal val="0.5"/>
                                          </p:val>
                                        </p:tav>
                                        <p:tav tm="100000">
                                          <p:val>
                                            <p:strVal val="#ppt_x"/>
                                          </p:val>
                                        </p:tav>
                                      </p:tavLst>
                                    </p:anim>
                                    <p:anim calcmode="lin" valueType="num">
                                      <p:cBhvr>
                                        <p:cTn id="63" dur="500" fill="hold"/>
                                        <p:tgtEl>
                                          <p:spTgt spid="45"/>
                                        </p:tgtEl>
                                        <p:attrNameLst>
                                          <p:attrName>ppt_y</p:attrName>
                                        </p:attrNameLst>
                                      </p:cBhvr>
                                      <p:tavLst>
                                        <p:tav tm="0">
                                          <p:val>
                                            <p:fltVal val="0.5"/>
                                          </p:val>
                                        </p:tav>
                                        <p:tav tm="100000">
                                          <p:val>
                                            <p:strVal val="#ppt_y"/>
                                          </p:val>
                                        </p:tav>
                                      </p:tavLst>
                                    </p:anim>
                                  </p:childTnLst>
                                </p:cTn>
                              </p:par>
                            </p:childTnLst>
                          </p:cTn>
                        </p:par>
                        <p:par>
                          <p:cTn id="64" fill="hold">
                            <p:stCondLst>
                              <p:cond delay="2500"/>
                            </p:stCondLst>
                            <p:childTnLst>
                              <p:par>
                                <p:cTn id="65" presetID="53" presetClass="entr" presetSubtype="528"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anim calcmode="lin" valueType="num">
                                      <p:cBhvr>
                                        <p:cTn id="70" dur="500" fill="hold"/>
                                        <p:tgtEl>
                                          <p:spTgt spid="39"/>
                                        </p:tgtEl>
                                        <p:attrNameLst>
                                          <p:attrName>ppt_x</p:attrName>
                                        </p:attrNameLst>
                                      </p:cBhvr>
                                      <p:tavLst>
                                        <p:tav tm="0">
                                          <p:val>
                                            <p:fltVal val="0.5"/>
                                          </p:val>
                                        </p:tav>
                                        <p:tav tm="100000">
                                          <p:val>
                                            <p:strVal val="#ppt_x"/>
                                          </p:val>
                                        </p:tav>
                                      </p:tavLst>
                                    </p:anim>
                                    <p:anim calcmode="lin" valueType="num">
                                      <p:cBhvr>
                                        <p:cTn id="71" dur="500" fill="hold"/>
                                        <p:tgtEl>
                                          <p:spTgt spid="39"/>
                                        </p:tgtEl>
                                        <p:attrNameLst>
                                          <p:attrName>ppt_y</p:attrName>
                                        </p:attrNameLst>
                                      </p:cBhvr>
                                      <p:tavLst>
                                        <p:tav tm="0">
                                          <p:val>
                                            <p:fltVal val="0.5"/>
                                          </p:val>
                                        </p:tav>
                                        <p:tav tm="100000">
                                          <p:val>
                                            <p:strVal val="#ppt_y"/>
                                          </p:val>
                                        </p:tav>
                                      </p:tavLst>
                                    </p:anim>
                                  </p:childTnLst>
                                </p:cTn>
                              </p:par>
                            </p:childTnLst>
                          </p:cTn>
                        </p:par>
                        <p:par>
                          <p:cTn id="72" fill="hold">
                            <p:stCondLst>
                              <p:cond delay="3000"/>
                            </p:stCondLst>
                            <p:childTnLst>
                              <p:par>
                                <p:cTn id="73" presetID="53" presetClass="entr" presetSubtype="528"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p:cTn id="75" dur="500" fill="hold"/>
                                        <p:tgtEl>
                                          <p:spTgt spid="50"/>
                                        </p:tgtEl>
                                        <p:attrNameLst>
                                          <p:attrName>ppt_w</p:attrName>
                                        </p:attrNameLst>
                                      </p:cBhvr>
                                      <p:tavLst>
                                        <p:tav tm="0">
                                          <p:val>
                                            <p:fltVal val="0"/>
                                          </p:val>
                                        </p:tav>
                                        <p:tav tm="100000">
                                          <p:val>
                                            <p:strVal val="#ppt_w"/>
                                          </p:val>
                                        </p:tav>
                                      </p:tavLst>
                                    </p:anim>
                                    <p:anim calcmode="lin" valueType="num">
                                      <p:cBhvr>
                                        <p:cTn id="76" dur="500" fill="hold"/>
                                        <p:tgtEl>
                                          <p:spTgt spid="50"/>
                                        </p:tgtEl>
                                        <p:attrNameLst>
                                          <p:attrName>ppt_h</p:attrName>
                                        </p:attrNameLst>
                                      </p:cBhvr>
                                      <p:tavLst>
                                        <p:tav tm="0">
                                          <p:val>
                                            <p:fltVal val="0"/>
                                          </p:val>
                                        </p:tav>
                                        <p:tav tm="100000">
                                          <p:val>
                                            <p:strVal val="#ppt_h"/>
                                          </p:val>
                                        </p:tav>
                                      </p:tavLst>
                                    </p:anim>
                                    <p:animEffect transition="in" filter="fade">
                                      <p:cBhvr>
                                        <p:cTn id="77" dur="500"/>
                                        <p:tgtEl>
                                          <p:spTgt spid="50"/>
                                        </p:tgtEl>
                                      </p:cBhvr>
                                    </p:animEffect>
                                    <p:anim calcmode="lin" valueType="num">
                                      <p:cBhvr>
                                        <p:cTn id="78" dur="500" fill="hold"/>
                                        <p:tgtEl>
                                          <p:spTgt spid="50"/>
                                        </p:tgtEl>
                                        <p:attrNameLst>
                                          <p:attrName>ppt_x</p:attrName>
                                        </p:attrNameLst>
                                      </p:cBhvr>
                                      <p:tavLst>
                                        <p:tav tm="0">
                                          <p:val>
                                            <p:fltVal val="0.5"/>
                                          </p:val>
                                        </p:tav>
                                        <p:tav tm="100000">
                                          <p:val>
                                            <p:strVal val="#ppt_x"/>
                                          </p:val>
                                        </p:tav>
                                      </p:tavLst>
                                    </p:anim>
                                    <p:anim calcmode="lin" valueType="num">
                                      <p:cBhvr>
                                        <p:cTn id="79" dur="500" fill="hold"/>
                                        <p:tgtEl>
                                          <p:spTgt spid="50"/>
                                        </p:tgtEl>
                                        <p:attrNameLst>
                                          <p:attrName>ppt_y</p:attrName>
                                        </p:attrNameLst>
                                      </p:cBhvr>
                                      <p:tavLst>
                                        <p:tav tm="0">
                                          <p:val>
                                            <p:fltVal val="0.5"/>
                                          </p:val>
                                        </p:tav>
                                        <p:tav tm="100000">
                                          <p:val>
                                            <p:strVal val="#ppt_y"/>
                                          </p:val>
                                        </p:tav>
                                      </p:tavLst>
                                    </p:anim>
                                  </p:childTnLst>
                                </p:cTn>
                              </p:par>
                            </p:childTnLst>
                          </p:cTn>
                        </p:par>
                        <p:par>
                          <p:cTn id="80" fill="hold">
                            <p:stCondLst>
                              <p:cond delay="3500"/>
                            </p:stCondLst>
                            <p:childTnLst>
                              <p:par>
                                <p:cTn id="81" presetID="53" presetClass="entr" presetSubtype="528" fill="hold" grpId="0" nodeType="afterEffect">
                                  <p:stCondLst>
                                    <p:cond delay="0"/>
                                  </p:stCondLst>
                                  <p:childTnLst>
                                    <p:set>
                                      <p:cBhvr>
                                        <p:cTn id="82" dur="1" fill="hold">
                                          <p:stCondLst>
                                            <p:cond delay="0"/>
                                          </p:stCondLst>
                                        </p:cTn>
                                        <p:tgtEl>
                                          <p:spTgt spid="41"/>
                                        </p:tgtEl>
                                        <p:attrNameLst>
                                          <p:attrName>style.visibility</p:attrName>
                                        </p:attrNameLst>
                                      </p:cBhvr>
                                      <p:to>
                                        <p:strVal val="visible"/>
                                      </p:to>
                                    </p:set>
                                    <p:anim calcmode="lin" valueType="num">
                                      <p:cBhvr>
                                        <p:cTn id="83" dur="500" fill="hold"/>
                                        <p:tgtEl>
                                          <p:spTgt spid="41"/>
                                        </p:tgtEl>
                                        <p:attrNameLst>
                                          <p:attrName>ppt_w</p:attrName>
                                        </p:attrNameLst>
                                      </p:cBhvr>
                                      <p:tavLst>
                                        <p:tav tm="0">
                                          <p:val>
                                            <p:fltVal val="0"/>
                                          </p:val>
                                        </p:tav>
                                        <p:tav tm="100000">
                                          <p:val>
                                            <p:strVal val="#ppt_w"/>
                                          </p:val>
                                        </p:tav>
                                      </p:tavLst>
                                    </p:anim>
                                    <p:anim calcmode="lin" valueType="num">
                                      <p:cBhvr>
                                        <p:cTn id="84" dur="500" fill="hold"/>
                                        <p:tgtEl>
                                          <p:spTgt spid="41"/>
                                        </p:tgtEl>
                                        <p:attrNameLst>
                                          <p:attrName>ppt_h</p:attrName>
                                        </p:attrNameLst>
                                      </p:cBhvr>
                                      <p:tavLst>
                                        <p:tav tm="0">
                                          <p:val>
                                            <p:fltVal val="0"/>
                                          </p:val>
                                        </p:tav>
                                        <p:tav tm="100000">
                                          <p:val>
                                            <p:strVal val="#ppt_h"/>
                                          </p:val>
                                        </p:tav>
                                      </p:tavLst>
                                    </p:anim>
                                    <p:animEffect transition="in" filter="fade">
                                      <p:cBhvr>
                                        <p:cTn id="85" dur="500"/>
                                        <p:tgtEl>
                                          <p:spTgt spid="41"/>
                                        </p:tgtEl>
                                      </p:cBhvr>
                                    </p:animEffect>
                                    <p:anim calcmode="lin" valueType="num">
                                      <p:cBhvr>
                                        <p:cTn id="86" dur="500" fill="hold"/>
                                        <p:tgtEl>
                                          <p:spTgt spid="41"/>
                                        </p:tgtEl>
                                        <p:attrNameLst>
                                          <p:attrName>ppt_x</p:attrName>
                                        </p:attrNameLst>
                                      </p:cBhvr>
                                      <p:tavLst>
                                        <p:tav tm="0">
                                          <p:val>
                                            <p:fltVal val="0.5"/>
                                          </p:val>
                                        </p:tav>
                                        <p:tav tm="100000">
                                          <p:val>
                                            <p:strVal val="#ppt_x"/>
                                          </p:val>
                                        </p:tav>
                                      </p:tavLst>
                                    </p:anim>
                                    <p:anim calcmode="lin" valueType="num">
                                      <p:cBhvr>
                                        <p:cTn id="87" dur="500" fill="hold"/>
                                        <p:tgtEl>
                                          <p:spTgt spid="41"/>
                                        </p:tgtEl>
                                        <p:attrNameLst>
                                          <p:attrName>ppt_y</p:attrName>
                                        </p:attrNameLst>
                                      </p:cBhvr>
                                      <p:tavLst>
                                        <p:tav tm="0">
                                          <p:val>
                                            <p:fltVal val="0.5"/>
                                          </p:val>
                                        </p:tav>
                                        <p:tav tm="100000">
                                          <p:val>
                                            <p:strVal val="#ppt_y"/>
                                          </p:val>
                                        </p:tav>
                                      </p:tavLst>
                                    </p:anim>
                                  </p:childTnLst>
                                </p:cTn>
                              </p:par>
                            </p:childTnLst>
                          </p:cTn>
                        </p:par>
                        <p:par>
                          <p:cTn id="88" fill="hold">
                            <p:stCondLst>
                              <p:cond delay="4000"/>
                            </p:stCondLst>
                            <p:childTnLst>
                              <p:par>
                                <p:cTn id="89" presetID="53" presetClass="entr" presetSubtype="528" fill="hold" grpId="0" nodeType="afterEffect">
                                  <p:stCondLst>
                                    <p:cond delay="0"/>
                                  </p:stCondLst>
                                  <p:childTnLst>
                                    <p:set>
                                      <p:cBhvr>
                                        <p:cTn id="90" dur="1" fill="hold">
                                          <p:stCondLst>
                                            <p:cond delay="0"/>
                                          </p:stCondLst>
                                        </p:cTn>
                                        <p:tgtEl>
                                          <p:spTgt spid="49"/>
                                        </p:tgtEl>
                                        <p:attrNameLst>
                                          <p:attrName>style.visibility</p:attrName>
                                        </p:attrNameLst>
                                      </p:cBhvr>
                                      <p:to>
                                        <p:strVal val="visible"/>
                                      </p:to>
                                    </p:set>
                                    <p:anim calcmode="lin" valueType="num">
                                      <p:cBhvr>
                                        <p:cTn id="91" dur="500" fill="hold"/>
                                        <p:tgtEl>
                                          <p:spTgt spid="49"/>
                                        </p:tgtEl>
                                        <p:attrNameLst>
                                          <p:attrName>ppt_w</p:attrName>
                                        </p:attrNameLst>
                                      </p:cBhvr>
                                      <p:tavLst>
                                        <p:tav tm="0">
                                          <p:val>
                                            <p:fltVal val="0"/>
                                          </p:val>
                                        </p:tav>
                                        <p:tav tm="100000">
                                          <p:val>
                                            <p:strVal val="#ppt_w"/>
                                          </p:val>
                                        </p:tav>
                                      </p:tavLst>
                                    </p:anim>
                                    <p:anim calcmode="lin" valueType="num">
                                      <p:cBhvr>
                                        <p:cTn id="92" dur="500" fill="hold"/>
                                        <p:tgtEl>
                                          <p:spTgt spid="49"/>
                                        </p:tgtEl>
                                        <p:attrNameLst>
                                          <p:attrName>ppt_h</p:attrName>
                                        </p:attrNameLst>
                                      </p:cBhvr>
                                      <p:tavLst>
                                        <p:tav tm="0">
                                          <p:val>
                                            <p:fltVal val="0"/>
                                          </p:val>
                                        </p:tav>
                                        <p:tav tm="100000">
                                          <p:val>
                                            <p:strVal val="#ppt_h"/>
                                          </p:val>
                                        </p:tav>
                                      </p:tavLst>
                                    </p:anim>
                                    <p:animEffect transition="in" filter="fade">
                                      <p:cBhvr>
                                        <p:cTn id="93" dur="500"/>
                                        <p:tgtEl>
                                          <p:spTgt spid="49"/>
                                        </p:tgtEl>
                                      </p:cBhvr>
                                    </p:animEffect>
                                    <p:anim calcmode="lin" valueType="num">
                                      <p:cBhvr>
                                        <p:cTn id="94" dur="500" fill="hold"/>
                                        <p:tgtEl>
                                          <p:spTgt spid="49"/>
                                        </p:tgtEl>
                                        <p:attrNameLst>
                                          <p:attrName>ppt_x</p:attrName>
                                        </p:attrNameLst>
                                      </p:cBhvr>
                                      <p:tavLst>
                                        <p:tav tm="0">
                                          <p:val>
                                            <p:fltVal val="0.5"/>
                                          </p:val>
                                        </p:tav>
                                        <p:tav tm="100000">
                                          <p:val>
                                            <p:strVal val="#ppt_x"/>
                                          </p:val>
                                        </p:tav>
                                      </p:tavLst>
                                    </p:anim>
                                    <p:anim calcmode="lin" valueType="num">
                                      <p:cBhvr>
                                        <p:cTn id="95" dur="500" fill="hold"/>
                                        <p:tgtEl>
                                          <p:spTgt spid="49"/>
                                        </p:tgtEl>
                                        <p:attrNameLst>
                                          <p:attrName>ppt_y</p:attrName>
                                        </p:attrNameLst>
                                      </p:cBhvr>
                                      <p:tavLst>
                                        <p:tav tm="0">
                                          <p:val>
                                            <p:fltVal val="0.5"/>
                                          </p:val>
                                        </p:tav>
                                        <p:tav tm="100000">
                                          <p:val>
                                            <p:strVal val="#ppt_y"/>
                                          </p:val>
                                        </p:tav>
                                      </p:tavLst>
                                    </p:anim>
                                  </p:childTnLst>
                                </p:cTn>
                              </p:par>
                            </p:childTnLst>
                          </p:cTn>
                        </p:par>
                        <p:par>
                          <p:cTn id="96" fill="hold">
                            <p:stCondLst>
                              <p:cond delay="4500"/>
                            </p:stCondLst>
                            <p:childTnLst>
                              <p:par>
                                <p:cTn id="97" presetID="53" presetClass="entr" presetSubtype="528" fill="hold" grpId="0" nodeType="after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p:cTn id="99" dur="500" fill="hold"/>
                                        <p:tgtEl>
                                          <p:spTgt spid="40"/>
                                        </p:tgtEl>
                                        <p:attrNameLst>
                                          <p:attrName>ppt_w</p:attrName>
                                        </p:attrNameLst>
                                      </p:cBhvr>
                                      <p:tavLst>
                                        <p:tav tm="0">
                                          <p:val>
                                            <p:fltVal val="0"/>
                                          </p:val>
                                        </p:tav>
                                        <p:tav tm="100000">
                                          <p:val>
                                            <p:strVal val="#ppt_w"/>
                                          </p:val>
                                        </p:tav>
                                      </p:tavLst>
                                    </p:anim>
                                    <p:anim calcmode="lin" valueType="num">
                                      <p:cBhvr>
                                        <p:cTn id="100" dur="500" fill="hold"/>
                                        <p:tgtEl>
                                          <p:spTgt spid="40"/>
                                        </p:tgtEl>
                                        <p:attrNameLst>
                                          <p:attrName>ppt_h</p:attrName>
                                        </p:attrNameLst>
                                      </p:cBhvr>
                                      <p:tavLst>
                                        <p:tav tm="0">
                                          <p:val>
                                            <p:fltVal val="0"/>
                                          </p:val>
                                        </p:tav>
                                        <p:tav tm="100000">
                                          <p:val>
                                            <p:strVal val="#ppt_h"/>
                                          </p:val>
                                        </p:tav>
                                      </p:tavLst>
                                    </p:anim>
                                    <p:animEffect transition="in" filter="fade">
                                      <p:cBhvr>
                                        <p:cTn id="101" dur="500"/>
                                        <p:tgtEl>
                                          <p:spTgt spid="40"/>
                                        </p:tgtEl>
                                      </p:cBhvr>
                                    </p:animEffect>
                                    <p:anim calcmode="lin" valueType="num">
                                      <p:cBhvr>
                                        <p:cTn id="102" dur="500" fill="hold"/>
                                        <p:tgtEl>
                                          <p:spTgt spid="40"/>
                                        </p:tgtEl>
                                        <p:attrNameLst>
                                          <p:attrName>ppt_x</p:attrName>
                                        </p:attrNameLst>
                                      </p:cBhvr>
                                      <p:tavLst>
                                        <p:tav tm="0">
                                          <p:val>
                                            <p:fltVal val="0.5"/>
                                          </p:val>
                                        </p:tav>
                                        <p:tav tm="100000">
                                          <p:val>
                                            <p:strVal val="#ppt_x"/>
                                          </p:val>
                                        </p:tav>
                                      </p:tavLst>
                                    </p:anim>
                                    <p:anim calcmode="lin" valueType="num">
                                      <p:cBhvr>
                                        <p:cTn id="103" dur="500" fill="hold"/>
                                        <p:tgtEl>
                                          <p:spTgt spid="40"/>
                                        </p:tgtEl>
                                        <p:attrNameLst>
                                          <p:attrName>ppt_y</p:attrName>
                                        </p:attrNameLst>
                                      </p:cBhvr>
                                      <p:tavLst>
                                        <p:tav tm="0">
                                          <p:val>
                                            <p:fltVal val="0.5"/>
                                          </p:val>
                                        </p:tav>
                                        <p:tav tm="100000">
                                          <p:val>
                                            <p:strVal val="#ppt_y"/>
                                          </p:val>
                                        </p:tav>
                                      </p:tavLst>
                                    </p:anim>
                                  </p:childTnLst>
                                </p:cTn>
                              </p:par>
                            </p:childTnLst>
                          </p:cTn>
                        </p:par>
                        <p:par>
                          <p:cTn id="104" fill="hold">
                            <p:stCondLst>
                              <p:cond delay="5000"/>
                            </p:stCondLst>
                            <p:childTnLst>
                              <p:par>
                                <p:cTn id="105" presetID="53" presetClass="entr" presetSubtype="528" fill="hold" grpId="0" nodeType="afterEffect">
                                  <p:stCondLst>
                                    <p:cond delay="0"/>
                                  </p:stCondLst>
                                  <p:childTnLst>
                                    <p:set>
                                      <p:cBhvr>
                                        <p:cTn id="106" dur="1" fill="hold">
                                          <p:stCondLst>
                                            <p:cond delay="0"/>
                                          </p:stCondLst>
                                        </p:cTn>
                                        <p:tgtEl>
                                          <p:spTgt spid="47"/>
                                        </p:tgtEl>
                                        <p:attrNameLst>
                                          <p:attrName>style.visibility</p:attrName>
                                        </p:attrNameLst>
                                      </p:cBhvr>
                                      <p:to>
                                        <p:strVal val="visible"/>
                                      </p:to>
                                    </p:set>
                                    <p:anim calcmode="lin" valueType="num">
                                      <p:cBhvr>
                                        <p:cTn id="107" dur="500" fill="hold"/>
                                        <p:tgtEl>
                                          <p:spTgt spid="47"/>
                                        </p:tgtEl>
                                        <p:attrNameLst>
                                          <p:attrName>ppt_w</p:attrName>
                                        </p:attrNameLst>
                                      </p:cBhvr>
                                      <p:tavLst>
                                        <p:tav tm="0">
                                          <p:val>
                                            <p:fltVal val="0"/>
                                          </p:val>
                                        </p:tav>
                                        <p:tav tm="100000">
                                          <p:val>
                                            <p:strVal val="#ppt_w"/>
                                          </p:val>
                                        </p:tav>
                                      </p:tavLst>
                                    </p:anim>
                                    <p:anim calcmode="lin" valueType="num">
                                      <p:cBhvr>
                                        <p:cTn id="108" dur="500" fill="hold"/>
                                        <p:tgtEl>
                                          <p:spTgt spid="47"/>
                                        </p:tgtEl>
                                        <p:attrNameLst>
                                          <p:attrName>ppt_h</p:attrName>
                                        </p:attrNameLst>
                                      </p:cBhvr>
                                      <p:tavLst>
                                        <p:tav tm="0">
                                          <p:val>
                                            <p:fltVal val="0"/>
                                          </p:val>
                                        </p:tav>
                                        <p:tav tm="100000">
                                          <p:val>
                                            <p:strVal val="#ppt_h"/>
                                          </p:val>
                                        </p:tav>
                                      </p:tavLst>
                                    </p:anim>
                                    <p:animEffect transition="in" filter="fade">
                                      <p:cBhvr>
                                        <p:cTn id="109" dur="500"/>
                                        <p:tgtEl>
                                          <p:spTgt spid="47"/>
                                        </p:tgtEl>
                                      </p:cBhvr>
                                    </p:animEffect>
                                    <p:anim calcmode="lin" valueType="num">
                                      <p:cBhvr>
                                        <p:cTn id="110" dur="500" fill="hold"/>
                                        <p:tgtEl>
                                          <p:spTgt spid="47"/>
                                        </p:tgtEl>
                                        <p:attrNameLst>
                                          <p:attrName>ppt_x</p:attrName>
                                        </p:attrNameLst>
                                      </p:cBhvr>
                                      <p:tavLst>
                                        <p:tav tm="0">
                                          <p:val>
                                            <p:fltVal val="0.5"/>
                                          </p:val>
                                        </p:tav>
                                        <p:tav tm="100000">
                                          <p:val>
                                            <p:strVal val="#ppt_x"/>
                                          </p:val>
                                        </p:tav>
                                      </p:tavLst>
                                    </p:anim>
                                    <p:anim calcmode="lin" valueType="num">
                                      <p:cBhvr>
                                        <p:cTn id="111" dur="500" fill="hold"/>
                                        <p:tgtEl>
                                          <p:spTgt spid="47"/>
                                        </p:tgtEl>
                                        <p:attrNameLst>
                                          <p:attrName>ppt_y</p:attrName>
                                        </p:attrNameLst>
                                      </p:cBhvr>
                                      <p:tavLst>
                                        <p:tav tm="0">
                                          <p:val>
                                            <p:fltVal val="0.5"/>
                                          </p:val>
                                        </p:tav>
                                        <p:tav tm="100000">
                                          <p:val>
                                            <p:strVal val="#ppt_y"/>
                                          </p:val>
                                        </p:tav>
                                      </p:tavLst>
                                    </p:anim>
                                  </p:childTnLst>
                                </p:cTn>
                              </p:par>
                            </p:childTnLst>
                          </p:cTn>
                        </p:par>
                        <p:par>
                          <p:cTn id="112" fill="hold">
                            <p:stCondLst>
                              <p:cond delay="5500"/>
                            </p:stCondLst>
                            <p:childTnLst>
                              <p:par>
                                <p:cTn id="113" presetID="53" presetClass="entr" presetSubtype="528" fill="hold" grpId="0" nodeType="after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p:cTn id="115" dur="500" fill="hold"/>
                                        <p:tgtEl>
                                          <p:spTgt spid="44"/>
                                        </p:tgtEl>
                                        <p:attrNameLst>
                                          <p:attrName>ppt_w</p:attrName>
                                        </p:attrNameLst>
                                      </p:cBhvr>
                                      <p:tavLst>
                                        <p:tav tm="0">
                                          <p:val>
                                            <p:fltVal val="0"/>
                                          </p:val>
                                        </p:tav>
                                        <p:tav tm="100000">
                                          <p:val>
                                            <p:strVal val="#ppt_w"/>
                                          </p:val>
                                        </p:tav>
                                      </p:tavLst>
                                    </p:anim>
                                    <p:anim calcmode="lin" valueType="num">
                                      <p:cBhvr>
                                        <p:cTn id="116" dur="500" fill="hold"/>
                                        <p:tgtEl>
                                          <p:spTgt spid="44"/>
                                        </p:tgtEl>
                                        <p:attrNameLst>
                                          <p:attrName>ppt_h</p:attrName>
                                        </p:attrNameLst>
                                      </p:cBhvr>
                                      <p:tavLst>
                                        <p:tav tm="0">
                                          <p:val>
                                            <p:fltVal val="0"/>
                                          </p:val>
                                        </p:tav>
                                        <p:tav tm="100000">
                                          <p:val>
                                            <p:strVal val="#ppt_h"/>
                                          </p:val>
                                        </p:tav>
                                      </p:tavLst>
                                    </p:anim>
                                    <p:animEffect transition="in" filter="fade">
                                      <p:cBhvr>
                                        <p:cTn id="117" dur="500"/>
                                        <p:tgtEl>
                                          <p:spTgt spid="44"/>
                                        </p:tgtEl>
                                      </p:cBhvr>
                                    </p:animEffect>
                                    <p:anim calcmode="lin" valueType="num">
                                      <p:cBhvr>
                                        <p:cTn id="118" dur="500" fill="hold"/>
                                        <p:tgtEl>
                                          <p:spTgt spid="44"/>
                                        </p:tgtEl>
                                        <p:attrNameLst>
                                          <p:attrName>ppt_x</p:attrName>
                                        </p:attrNameLst>
                                      </p:cBhvr>
                                      <p:tavLst>
                                        <p:tav tm="0">
                                          <p:val>
                                            <p:fltVal val="0.5"/>
                                          </p:val>
                                        </p:tav>
                                        <p:tav tm="100000">
                                          <p:val>
                                            <p:strVal val="#ppt_x"/>
                                          </p:val>
                                        </p:tav>
                                      </p:tavLst>
                                    </p:anim>
                                    <p:anim calcmode="lin" valueType="num">
                                      <p:cBhvr>
                                        <p:cTn id="119" dur="500" fill="hold"/>
                                        <p:tgtEl>
                                          <p:spTgt spid="44"/>
                                        </p:tgtEl>
                                        <p:attrNameLst>
                                          <p:attrName>ppt_y</p:attrName>
                                        </p:attrNameLst>
                                      </p:cBhvr>
                                      <p:tavLst>
                                        <p:tav tm="0">
                                          <p:val>
                                            <p:fltVal val="0.5"/>
                                          </p:val>
                                        </p:tav>
                                        <p:tav tm="100000">
                                          <p:val>
                                            <p:strVal val="#ppt_y"/>
                                          </p:val>
                                        </p:tav>
                                      </p:tavLst>
                                    </p:anim>
                                  </p:childTnLst>
                                </p:cTn>
                              </p:par>
                            </p:childTnLst>
                          </p:cTn>
                        </p:par>
                        <p:par>
                          <p:cTn id="120" fill="hold">
                            <p:stCondLst>
                              <p:cond delay="6000"/>
                            </p:stCondLst>
                            <p:childTnLst>
                              <p:par>
                                <p:cTn id="121" presetID="53" presetClass="entr" presetSubtype="528" fill="hold" grpId="0" nodeType="after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p:cTn id="123" dur="500" fill="hold"/>
                                        <p:tgtEl>
                                          <p:spTgt spid="48"/>
                                        </p:tgtEl>
                                        <p:attrNameLst>
                                          <p:attrName>ppt_w</p:attrName>
                                        </p:attrNameLst>
                                      </p:cBhvr>
                                      <p:tavLst>
                                        <p:tav tm="0">
                                          <p:val>
                                            <p:fltVal val="0"/>
                                          </p:val>
                                        </p:tav>
                                        <p:tav tm="100000">
                                          <p:val>
                                            <p:strVal val="#ppt_w"/>
                                          </p:val>
                                        </p:tav>
                                      </p:tavLst>
                                    </p:anim>
                                    <p:anim calcmode="lin" valueType="num">
                                      <p:cBhvr>
                                        <p:cTn id="124" dur="500" fill="hold"/>
                                        <p:tgtEl>
                                          <p:spTgt spid="48"/>
                                        </p:tgtEl>
                                        <p:attrNameLst>
                                          <p:attrName>ppt_h</p:attrName>
                                        </p:attrNameLst>
                                      </p:cBhvr>
                                      <p:tavLst>
                                        <p:tav tm="0">
                                          <p:val>
                                            <p:fltVal val="0"/>
                                          </p:val>
                                        </p:tav>
                                        <p:tav tm="100000">
                                          <p:val>
                                            <p:strVal val="#ppt_h"/>
                                          </p:val>
                                        </p:tav>
                                      </p:tavLst>
                                    </p:anim>
                                    <p:animEffect transition="in" filter="fade">
                                      <p:cBhvr>
                                        <p:cTn id="125" dur="500"/>
                                        <p:tgtEl>
                                          <p:spTgt spid="48"/>
                                        </p:tgtEl>
                                      </p:cBhvr>
                                    </p:animEffect>
                                    <p:anim calcmode="lin" valueType="num">
                                      <p:cBhvr>
                                        <p:cTn id="126" dur="500" fill="hold"/>
                                        <p:tgtEl>
                                          <p:spTgt spid="48"/>
                                        </p:tgtEl>
                                        <p:attrNameLst>
                                          <p:attrName>ppt_x</p:attrName>
                                        </p:attrNameLst>
                                      </p:cBhvr>
                                      <p:tavLst>
                                        <p:tav tm="0">
                                          <p:val>
                                            <p:fltVal val="0.5"/>
                                          </p:val>
                                        </p:tav>
                                        <p:tav tm="100000">
                                          <p:val>
                                            <p:strVal val="#ppt_x"/>
                                          </p:val>
                                        </p:tav>
                                      </p:tavLst>
                                    </p:anim>
                                    <p:anim calcmode="lin" valueType="num">
                                      <p:cBhvr>
                                        <p:cTn id="127" dur="500" fill="hold"/>
                                        <p:tgtEl>
                                          <p:spTgt spid="48"/>
                                        </p:tgtEl>
                                        <p:attrNameLst>
                                          <p:attrName>ppt_y</p:attrName>
                                        </p:attrNameLst>
                                      </p:cBhvr>
                                      <p:tavLst>
                                        <p:tav tm="0">
                                          <p:val>
                                            <p:fltVal val="0.5"/>
                                          </p:val>
                                        </p:tav>
                                        <p:tav tm="100000">
                                          <p:val>
                                            <p:strVal val="#ppt_y"/>
                                          </p:val>
                                        </p:tav>
                                      </p:tavLst>
                                    </p:anim>
                                  </p:childTnLst>
                                </p:cTn>
                              </p:par>
                            </p:childTnLst>
                          </p:cTn>
                        </p:par>
                        <p:par>
                          <p:cTn id="128" fill="hold">
                            <p:stCondLst>
                              <p:cond delay="6500"/>
                            </p:stCondLst>
                            <p:childTnLst>
                              <p:par>
                                <p:cTn id="129" presetID="53" presetClass="entr" presetSubtype="528" fill="hold" grpId="0" nodeType="after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500" fill="hold"/>
                                        <p:tgtEl>
                                          <p:spTgt spid="43"/>
                                        </p:tgtEl>
                                        <p:attrNameLst>
                                          <p:attrName>ppt_w</p:attrName>
                                        </p:attrNameLst>
                                      </p:cBhvr>
                                      <p:tavLst>
                                        <p:tav tm="0">
                                          <p:val>
                                            <p:fltVal val="0"/>
                                          </p:val>
                                        </p:tav>
                                        <p:tav tm="100000">
                                          <p:val>
                                            <p:strVal val="#ppt_w"/>
                                          </p:val>
                                        </p:tav>
                                      </p:tavLst>
                                    </p:anim>
                                    <p:anim calcmode="lin" valueType="num">
                                      <p:cBhvr>
                                        <p:cTn id="132" dur="500" fill="hold"/>
                                        <p:tgtEl>
                                          <p:spTgt spid="43"/>
                                        </p:tgtEl>
                                        <p:attrNameLst>
                                          <p:attrName>ppt_h</p:attrName>
                                        </p:attrNameLst>
                                      </p:cBhvr>
                                      <p:tavLst>
                                        <p:tav tm="0">
                                          <p:val>
                                            <p:fltVal val="0"/>
                                          </p:val>
                                        </p:tav>
                                        <p:tav tm="100000">
                                          <p:val>
                                            <p:strVal val="#ppt_h"/>
                                          </p:val>
                                        </p:tav>
                                      </p:tavLst>
                                    </p:anim>
                                    <p:animEffect transition="in" filter="fade">
                                      <p:cBhvr>
                                        <p:cTn id="133" dur="500"/>
                                        <p:tgtEl>
                                          <p:spTgt spid="43"/>
                                        </p:tgtEl>
                                      </p:cBhvr>
                                    </p:animEffect>
                                    <p:anim calcmode="lin" valueType="num">
                                      <p:cBhvr>
                                        <p:cTn id="134" dur="500" fill="hold"/>
                                        <p:tgtEl>
                                          <p:spTgt spid="43"/>
                                        </p:tgtEl>
                                        <p:attrNameLst>
                                          <p:attrName>ppt_x</p:attrName>
                                        </p:attrNameLst>
                                      </p:cBhvr>
                                      <p:tavLst>
                                        <p:tav tm="0">
                                          <p:val>
                                            <p:fltVal val="0.5"/>
                                          </p:val>
                                        </p:tav>
                                        <p:tav tm="100000">
                                          <p:val>
                                            <p:strVal val="#ppt_x"/>
                                          </p:val>
                                        </p:tav>
                                      </p:tavLst>
                                    </p:anim>
                                    <p:anim calcmode="lin" valueType="num">
                                      <p:cBhvr>
                                        <p:cTn id="135" dur="500" fill="hold"/>
                                        <p:tgtEl>
                                          <p:spTgt spid="43"/>
                                        </p:tgtEl>
                                        <p:attrNameLst>
                                          <p:attrName>ppt_y</p:attrName>
                                        </p:attrNameLst>
                                      </p:cBhvr>
                                      <p:tavLst>
                                        <p:tav tm="0">
                                          <p:val>
                                            <p:fltVal val="0.5"/>
                                          </p:val>
                                        </p:tav>
                                        <p:tav tm="100000">
                                          <p:val>
                                            <p:strVal val="#ppt_y"/>
                                          </p:val>
                                        </p:tav>
                                      </p:tavLst>
                                    </p:anim>
                                  </p:childTnLst>
                                </p:cTn>
                              </p:par>
                            </p:childTnLst>
                          </p:cTn>
                        </p:par>
                        <p:par>
                          <p:cTn id="136" fill="hold">
                            <p:stCondLst>
                              <p:cond delay="7000"/>
                            </p:stCondLst>
                            <p:childTnLst>
                              <p:par>
                                <p:cTn id="137" presetID="53" presetClass="entr" presetSubtype="52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 calcmode="lin" valueType="num">
                                      <p:cBhvr>
                                        <p:cTn id="139" dur="500" fill="hold"/>
                                        <p:tgtEl>
                                          <p:spTgt spid="46"/>
                                        </p:tgtEl>
                                        <p:attrNameLst>
                                          <p:attrName>ppt_w</p:attrName>
                                        </p:attrNameLst>
                                      </p:cBhvr>
                                      <p:tavLst>
                                        <p:tav tm="0">
                                          <p:val>
                                            <p:fltVal val="0"/>
                                          </p:val>
                                        </p:tav>
                                        <p:tav tm="100000">
                                          <p:val>
                                            <p:strVal val="#ppt_w"/>
                                          </p:val>
                                        </p:tav>
                                      </p:tavLst>
                                    </p:anim>
                                    <p:anim calcmode="lin" valueType="num">
                                      <p:cBhvr>
                                        <p:cTn id="140" dur="500" fill="hold"/>
                                        <p:tgtEl>
                                          <p:spTgt spid="46"/>
                                        </p:tgtEl>
                                        <p:attrNameLst>
                                          <p:attrName>ppt_h</p:attrName>
                                        </p:attrNameLst>
                                      </p:cBhvr>
                                      <p:tavLst>
                                        <p:tav tm="0">
                                          <p:val>
                                            <p:fltVal val="0"/>
                                          </p:val>
                                        </p:tav>
                                        <p:tav tm="100000">
                                          <p:val>
                                            <p:strVal val="#ppt_h"/>
                                          </p:val>
                                        </p:tav>
                                      </p:tavLst>
                                    </p:anim>
                                    <p:animEffect transition="in" filter="fade">
                                      <p:cBhvr>
                                        <p:cTn id="141" dur="500"/>
                                        <p:tgtEl>
                                          <p:spTgt spid="46"/>
                                        </p:tgtEl>
                                      </p:cBhvr>
                                    </p:animEffect>
                                    <p:anim calcmode="lin" valueType="num">
                                      <p:cBhvr>
                                        <p:cTn id="142" dur="500" fill="hold"/>
                                        <p:tgtEl>
                                          <p:spTgt spid="46"/>
                                        </p:tgtEl>
                                        <p:attrNameLst>
                                          <p:attrName>ppt_x</p:attrName>
                                        </p:attrNameLst>
                                      </p:cBhvr>
                                      <p:tavLst>
                                        <p:tav tm="0">
                                          <p:val>
                                            <p:fltVal val="0.5"/>
                                          </p:val>
                                        </p:tav>
                                        <p:tav tm="100000">
                                          <p:val>
                                            <p:strVal val="#ppt_x"/>
                                          </p:val>
                                        </p:tav>
                                      </p:tavLst>
                                    </p:anim>
                                    <p:anim calcmode="lin" valueType="num">
                                      <p:cBhvr>
                                        <p:cTn id="143" dur="500" fill="hold"/>
                                        <p:tgtEl>
                                          <p:spTgt spid="46"/>
                                        </p:tgtEl>
                                        <p:attrNameLst>
                                          <p:attrName>ppt_y</p:attrName>
                                        </p:attrNameLst>
                                      </p:cBhvr>
                                      <p:tavLst>
                                        <p:tav tm="0">
                                          <p:val>
                                            <p:fltVal val="0.5"/>
                                          </p:val>
                                        </p:tav>
                                        <p:tav tm="100000">
                                          <p:val>
                                            <p:strVal val="#ppt_y"/>
                                          </p:val>
                                        </p:tav>
                                      </p:tavLst>
                                    </p:anim>
                                  </p:childTnLst>
                                </p:cTn>
                              </p:par>
                            </p:childTnLst>
                          </p:cTn>
                        </p:par>
                        <p:par>
                          <p:cTn id="144" fill="hold">
                            <p:stCondLst>
                              <p:cond delay="7500"/>
                            </p:stCondLst>
                            <p:childTnLst>
                              <p:par>
                                <p:cTn id="145" presetID="53" presetClass="entr" presetSubtype="528" fill="hold" grpId="0" nodeType="after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p:cTn id="147" dur="500" fill="hold"/>
                                        <p:tgtEl>
                                          <p:spTgt spid="42"/>
                                        </p:tgtEl>
                                        <p:attrNameLst>
                                          <p:attrName>ppt_w</p:attrName>
                                        </p:attrNameLst>
                                      </p:cBhvr>
                                      <p:tavLst>
                                        <p:tav tm="0">
                                          <p:val>
                                            <p:fltVal val="0"/>
                                          </p:val>
                                        </p:tav>
                                        <p:tav tm="100000">
                                          <p:val>
                                            <p:strVal val="#ppt_w"/>
                                          </p:val>
                                        </p:tav>
                                      </p:tavLst>
                                    </p:anim>
                                    <p:anim calcmode="lin" valueType="num">
                                      <p:cBhvr>
                                        <p:cTn id="148" dur="500" fill="hold"/>
                                        <p:tgtEl>
                                          <p:spTgt spid="42"/>
                                        </p:tgtEl>
                                        <p:attrNameLst>
                                          <p:attrName>ppt_h</p:attrName>
                                        </p:attrNameLst>
                                      </p:cBhvr>
                                      <p:tavLst>
                                        <p:tav tm="0">
                                          <p:val>
                                            <p:fltVal val="0"/>
                                          </p:val>
                                        </p:tav>
                                        <p:tav tm="100000">
                                          <p:val>
                                            <p:strVal val="#ppt_h"/>
                                          </p:val>
                                        </p:tav>
                                      </p:tavLst>
                                    </p:anim>
                                    <p:animEffect transition="in" filter="fade">
                                      <p:cBhvr>
                                        <p:cTn id="149" dur="500"/>
                                        <p:tgtEl>
                                          <p:spTgt spid="42"/>
                                        </p:tgtEl>
                                      </p:cBhvr>
                                    </p:animEffect>
                                    <p:anim calcmode="lin" valueType="num">
                                      <p:cBhvr>
                                        <p:cTn id="150" dur="500" fill="hold"/>
                                        <p:tgtEl>
                                          <p:spTgt spid="42"/>
                                        </p:tgtEl>
                                        <p:attrNameLst>
                                          <p:attrName>ppt_x</p:attrName>
                                        </p:attrNameLst>
                                      </p:cBhvr>
                                      <p:tavLst>
                                        <p:tav tm="0">
                                          <p:val>
                                            <p:fltVal val="0.5"/>
                                          </p:val>
                                        </p:tav>
                                        <p:tav tm="100000">
                                          <p:val>
                                            <p:strVal val="#ppt_x"/>
                                          </p:val>
                                        </p:tav>
                                      </p:tavLst>
                                    </p:anim>
                                    <p:anim calcmode="lin" valueType="num">
                                      <p:cBhvr>
                                        <p:cTn id="15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animBg="1"/>
      <p:bldP spid="25" grpId="0" animBg="1"/>
      <p:bldP spid="38" grpId="0" animBg="1"/>
      <p:bldP spid="29" grpId="0" animBg="1"/>
      <p:bldP spid="31" grpId="0" animBg="1"/>
      <p:bldP spid="27" grpId="0" animBg="1"/>
      <p:bldP spid="39" grpId="0"/>
      <p:bldP spid="40" grpId="0"/>
      <p:bldP spid="41" grpId="0"/>
      <p:bldP spid="42" grpId="0"/>
      <p:bldP spid="43" grpId="0"/>
      <p:bldP spid="44" grpId="0"/>
      <p:bldP spid="45" grpId="0" animBg="1"/>
      <p:bldP spid="46" grpId="0" animBg="1"/>
      <p:bldP spid="47" grpId="0" animBg="1"/>
      <p:bldP spid="48"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2017-09-28T18:17:03Z</dcterms:modified>
</cp:coreProperties>
</file>