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44305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83" name="Group 82"/>
          <p:cNvGrpSpPr/>
          <p:nvPr/>
        </p:nvGrpSpPr>
        <p:grpSpPr>
          <a:xfrm>
            <a:off x="1157185" y="3154529"/>
            <a:ext cx="2103120" cy="1191074"/>
            <a:chOff x="1157185" y="3154529"/>
            <a:chExt cx="2103120" cy="1191074"/>
          </a:xfrm>
        </p:grpSpPr>
        <p:sp>
          <p:nvSpPr>
            <p:cNvPr id="9" name="Freeform 8"/>
            <p:cNvSpPr>
              <a:spLocks noChangeAspect="1"/>
            </p:cNvSpPr>
            <p:nvPr/>
          </p:nvSpPr>
          <p:spPr>
            <a:xfrm>
              <a:off x="2502160" y="3831925"/>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52"/>
            <p:cNvSpPr>
              <a:spLocks noChangeAspect="1"/>
            </p:cNvSpPr>
            <p:nvPr/>
          </p:nvSpPr>
          <p:spPr>
            <a:xfrm>
              <a:off x="1157185" y="3154529"/>
              <a:ext cx="2103120" cy="950372"/>
            </a:xfrm>
            <a:custGeom>
              <a:avLst/>
              <a:gdLst>
                <a:gd name="connsiteX0" fmla="*/ 0 w 9784079"/>
                <a:gd name="connsiteY0" fmla="*/ 3404960 h 4421303"/>
                <a:gd name="connsiteX1" fmla="*/ 1351715 w 9784079"/>
                <a:gd name="connsiteY1" fmla="*/ 3404960 h 4421303"/>
                <a:gd name="connsiteX2" fmla="*/ 1225316 w 9784079"/>
                <a:gd name="connsiteY2" fmla="*/ 3558156 h 4421303"/>
                <a:gd name="connsiteX3" fmla="*/ 989251 w 9784079"/>
                <a:gd name="connsiteY3" fmla="*/ 4330976 h 4421303"/>
                <a:gd name="connsiteX4" fmla="*/ 998359 w 9784079"/>
                <a:gd name="connsiteY4" fmla="*/ 4421303 h 4421303"/>
                <a:gd name="connsiteX5" fmla="*/ 399774 w 9784079"/>
                <a:gd name="connsiteY5" fmla="*/ 4421303 h 4421303"/>
                <a:gd name="connsiteX6" fmla="*/ 0 w 9784079"/>
                <a:gd name="connsiteY6" fmla="*/ 4021529 h 4421303"/>
                <a:gd name="connsiteX7" fmla="*/ 6538819 w 9784079"/>
                <a:gd name="connsiteY7" fmla="*/ 486565 h 4421303"/>
                <a:gd name="connsiteX8" fmla="*/ 6327372 w 9784079"/>
                <a:gd name="connsiteY8" fmla="*/ 698012 h 4421303"/>
                <a:gd name="connsiteX9" fmla="*/ 6327372 w 9784079"/>
                <a:gd name="connsiteY9" fmla="*/ 1553688 h 4421303"/>
                <a:gd name="connsiteX10" fmla="*/ 6538819 w 9784079"/>
                <a:gd name="connsiteY10" fmla="*/ 1765135 h 4421303"/>
                <a:gd name="connsiteX11" fmla="*/ 6729928 w 9784079"/>
                <a:gd name="connsiteY11" fmla="*/ 1765135 h 4421303"/>
                <a:gd name="connsiteX12" fmla="*/ 7384586 w 9784079"/>
                <a:gd name="connsiteY12" fmla="*/ 1765135 h 4421303"/>
                <a:gd name="connsiteX13" fmla="*/ 8266281 w 9784079"/>
                <a:gd name="connsiteY13" fmla="*/ 1765135 h 4421303"/>
                <a:gd name="connsiteX14" fmla="*/ 8295724 w 9784079"/>
                <a:gd name="connsiteY14" fmla="*/ 1765135 h 4421303"/>
                <a:gd name="connsiteX15" fmla="*/ 8295724 w 9784079"/>
                <a:gd name="connsiteY15" fmla="*/ 1761870 h 4421303"/>
                <a:gd name="connsiteX16" fmla="*/ 8320398 w 9784079"/>
                <a:gd name="connsiteY16" fmla="*/ 1754210 h 4421303"/>
                <a:gd name="connsiteX17" fmla="*/ 8405310 w 9784079"/>
                <a:gd name="connsiteY17" fmla="*/ 1626107 h 4421303"/>
                <a:gd name="connsiteX18" fmla="*/ 8364590 w 9784079"/>
                <a:gd name="connsiteY18" fmla="*/ 1527798 h 4421303"/>
                <a:gd name="connsiteX19" fmla="*/ 8358895 w 9784079"/>
                <a:gd name="connsiteY19" fmla="*/ 1523100 h 4421303"/>
                <a:gd name="connsiteX20" fmla="*/ 8345880 w 9784079"/>
                <a:gd name="connsiteY20" fmla="*/ 1507375 h 4421303"/>
                <a:gd name="connsiteX21" fmla="*/ 8345120 w 9784079"/>
                <a:gd name="connsiteY21" fmla="*/ 1505546 h 4421303"/>
                <a:gd name="connsiteX22" fmla="*/ 8345918 w 9784079"/>
                <a:gd name="connsiteY22" fmla="*/ 1505618 h 4421303"/>
                <a:gd name="connsiteX23" fmla="*/ 8295724 w 9784079"/>
                <a:gd name="connsiteY23" fmla="*/ 1443127 h 4421303"/>
                <a:gd name="connsiteX24" fmla="*/ 8295724 w 9784079"/>
                <a:gd name="connsiteY24" fmla="*/ 1436703 h 4421303"/>
                <a:gd name="connsiteX25" fmla="*/ 8290562 w 9784079"/>
                <a:gd name="connsiteY25" fmla="*/ 1436703 h 4421303"/>
                <a:gd name="connsiteX26" fmla="*/ 7553844 w 9784079"/>
                <a:gd name="connsiteY26" fmla="*/ 519526 h 4421303"/>
                <a:gd name="connsiteX27" fmla="*/ 7524594 w 9784079"/>
                <a:gd name="connsiteY27" fmla="*/ 499807 h 4421303"/>
                <a:gd name="connsiteX28" fmla="*/ 7492963 w 9784079"/>
                <a:gd name="connsiteY28" fmla="*/ 489989 h 4421303"/>
                <a:gd name="connsiteX29" fmla="*/ 7474555 w 9784079"/>
                <a:gd name="connsiteY29" fmla="*/ 488133 h 4421303"/>
                <a:gd name="connsiteX30" fmla="*/ 7474555 w 9784079"/>
                <a:gd name="connsiteY30" fmla="*/ 486565 h 4421303"/>
                <a:gd name="connsiteX31" fmla="*/ 7459008 w 9784079"/>
                <a:gd name="connsiteY31" fmla="*/ 486565 h 4421303"/>
                <a:gd name="connsiteX32" fmla="*/ 7384586 w 9784079"/>
                <a:gd name="connsiteY32" fmla="*/ 486565 h 4421303"/>
                <a:gd name="connsiteX33" fmla="*/ 6571947 w 9784079"/>
                <a:gd name="connsiteY33" fmla="*/ 486565 h 4421303"/>
                <a:gd name="connsiteX34" fmla="*/ 6042209 w 9784079"/>
                <a:gd name="connsiteY34" fmla="*/ 0 h 4421303"/>
                <a:gd name="connsiteX35" fmla="*/ 6050163 w 9784079"/>
                <a:gd name="connsiteY35" fmla="*/ 802 h 4421303"/>
                <a:gd name="connsiteX36" fmla="*/ 7874600 w 9784079"/>
                <a:gd name="connsiteY36" fmla="*/ 802 h 4421303"/>
                <a:gd name="connsiteX37" fmla="*/ 7874600 w 9784079"/>
                <a:gd name="connsiteY37" fmla="*/ 6834 h 4421303"/>
                <a:gd name="connsiteX38" fmla="*/ 7901010 w 9784079"/>
                <a:gd name="connsiteY38" fmla="*/ 9497 h 4421303"/>
                <a:gd name="connsiteX39" fmla="*/ 7935338 w 9784079"/>
                <a:gd name="connsiteY39" fmla="*/ 20153 h 4421303"/>
                <a:gd name="connsiteX40" fmla="*/ 7977956 w 9784079"/>
                <a:gd name="connsiteY40" fmla="*/ 48886 h 4421303"/>
                <a:gd name="connsiteX41" fmla="*/ 7983601 w 9784079"/>
                <a:gd name="connsiteY41" fmla="*/ 44041 h 4421303"/>
                <a:gd name="connsiteX42" fmla="*/ 9740531 w 9784079"/>
                <a:gd name="connsiteY42" fmla="*/ 2090891 h 4421303"/>
                <a:gd name="connsiteX43" fmla="*/ 9738096 w 9784079"/>
                <a:gd name="connsiteY43" fmla="*/ 2092981 h 4421303"/>
                <a:gd name="connsiteX44" fmla="*/ 9769707 w 9784079"/>
                <a:gd name="connsiteY44" fmla="*/ 2139868 h 4421303"/>
                <a:gd name="connsiteX45" fmla="*/ 9784079 w 9784079"/>
                <a:gd name="connsiteY45" fmla="*/ 2211053 h 4421303"/>
                <a:gd name="connsiteX46" fmla="*/ 9780487 w 9784079"/>
                <a:gd name="connsiteY46" fmla="*/ 2228845 h 4421303"/>
                <a:gd name="connsiteX47" fmla="*/ 9784079 w 9784079"/>
                <a:gd name="connsiteY47" fmla="*/ 2233016 h 4421303"/>
                <a:gd name="connsiteX48" fmla="*/ 9784079 w 9784079"/>
                <a:gd name="connsiteY48" fmla="*/ 3784376 h 4421303"/>
                <a:gd name="connsiteX49" fmla="*/ 9147152 w 9784079"/>
                <a:gd name="connsiteY49" fmla="*/ 4421303 h 4421303"/>
                <a:gd name="connsiteX50" fmla="*/ 8809434 w 9784079"/>
                <a:gd name="connsiteY50" fmla="*/ 4421303 h 4421303"/>
                <a:gd name="connsiteX51" fmla="*/ 8818538 w 9784079"/>
                <a:gd name="connsiteY51" fmla="*/ 4330976 h 4421303"/>
                <a:gd name="connsiteX52" fmla="*/ 7436299 w 9784079"/>
                <a:gd name="connsiteY52" fmla="*/ 2948737 h 4421303"/>
                <a:gd name="connsiteX53" fmla="*/ 6054061 w 9784079"/>
                <a:gd name="connsiteY53" fmla="*/ 4330976 h 4421303"/>
                <a:gd name="connsiteX54" fmla="*/ 6063002 w 9784079"/>
                <a:gd name="connsiteY54" fmla="*/ 4419686 h 4421303"/>
                <a:gd name="connsiteX55" fmla="*/ 6048672 w 9784079"/>
                <a:gd name="connsiteY55" fmla="*/ 4416791 h 4421303"/>
                <a:gd name="connsiteX56" fmla="*/ 3972560 w 9784079"/>
                <a:gd name="connsiteY56" fmla="*/ 4416791 h 4421303"/>
                <a:gd name="connsiteX57" fmla="*/ 3950211 w 9784079"/>
                <a:gd name="connsiteY57" fmla="*/ 4421303 h 4421303"/>
                <a:gd name="connsiteX58" fmla="*/ 3744625 w 9784079"/>
                <a:gd name="connsiteY58" fmla="*/ 4421303 h 4421303"/>
                <a:gd name="connsiteX59" fmla="*/ 3753729 w 9784079"/>
                <a:gd name="connsiteY59" fmla="*/ 4330976 h 4421303"/>
                <a:gd name="connsiteX60" fmla="*/ 3517664 w 9784079"/>
                <a:gd name="connsiteY60" fmla="*/ 3558156 h 4421303"/>
                <a:gd name="connsiteX61" fmla="*/ 3391269 w 9784079"/>
                <a:gd name="connsiteY61" fmla="*/ 3404960 h 4421303"/>
                <a:gd name="connsiteX62" fmla="*/ 5866913 w 9784079"/>
                <a:gd name="connsiteY62" fmla="*/ 3404960 h 4421303"/>
                <a:gd name="connsiteX63" fmla="*/ 5866913 w 9784079"/>
                <a:gd name="connsiteY63" fmla="*/ 220445 h 4421303"/>
                <a:gd name="connsiteX64" fmla="*/ 5859329 w 9784079"/>
                <a:gd name="connsiteY64" fmla="*/ 182880 h 4421303"/>
                <a:gd name="connsiteX65" fmla="*/ 5912893 w 9784079"/>
                <a:gd name="connsiteY65" fmla="*/ 53565 h 4421303"/>
                <a:gd name="connsiteX66" fmla="*/ 5935492 w 9784079"/>
                <a:gd name="connsiteY66" fmla="*/ 38328 h 4421303"/>
                <a:gd name="connsiteX67" fmla="*/ 5935492 w 9784079"/>
                <a:gd name="connsiteY67" fmla="*/ 22319 h 4421303"/>
                <a:gd name="connsiteX68" fmla="*/ 5959236 w 9784079"/>
                <a:gd name="connsiteY68" fmla="*/ 22319 h 4421303"/>
                <a:gd name="connsiteX69" fmla="*/ 5971024 w 9784079"/>
                <a:gd name="connsiteY69" fmla="*/ 14372 h 4421303"/>
                <a:gd name="connsiteX70" fmla="*/ 6005353 w 9784079"/>
                <a:gd name="connsiteY70" fmla="*/ 3716 h 4421303"/>
                <a:gd name="connsiteX71" fmla="*/ 6024281 w 9784079"/>
                <a:gd name="connsiteY71" fmla="*/ 1808 h 4421303"/>
                <a:gd name="connsiteX72" fmla="*/ 6024281 w 9784079"/>
                <a:gd name="connsiteY72" fmla="*/ 802 h 4421303"/>
                <a:gd name="connsiteX73" fmla="*/ 6034256 w 9784079"/>
                <a:gd name="connsiteY73" fmla="*/ 802 h 4421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9784079" h="4421303">
                  <a:moveTo>
                    <a:pt x="0" y="3404960"/>
                  </a:moveTo>
                  <a:lnTo>
                    <a:pt x="1351715" y="3404960"/>
                  </a:lnTo>
                  <a:lnTo>
                    <a:pt x="1225316" y="3558156"/>
                  </a:lnTo>
                  <a:cubicBezTo>
                    <a:pt x="1076276" y="3778760"/>
                    <a:pt x="989251" y="4044706"/>
                    <a:pt x="989251" y="4330976"/>
                  </a:cubicBezTo>
                  <a:lnTo>
                    <a:pt x="998359" y="4421303"/>
                  </a:lnTo>
                  <a:lnTo>
                    <a:pt x="399774" y="4421303"/>
                  </a:lnTo>
                  <a:cubicBezTo>
                    <a:pt x="178985" y="4421303"/>
                    <a:pt x="0" y="4242318"/>
                    <a:pt x="0" y="4021529"/>
                  </a:cubicBezTo>
                  <a:close/>
                  <a:moveTo>
                    <a:pt x="6538819" y="486565"/>
                  </a:moveTo>
                  <a:cubicBezTo>
                    <a:pt x="6422042" y="486565"/>
                    <a:pt x="6327372" y="581235"/>
                    <a:pt x="6327372" y="698012"/>
                  </a:cubicBezTo>
                  <a:lnTo>
                    <a:pt x="6327372" y="1553688"/>
                  </a:lnTo>
                  <a:cubicBezTo>
                    <a:pt x="6327372" y="1670466"/>
                    <a:pt x="6422042" y="1765135"/>
                    <a:pt x="6538819" y="1765135"/>
                  </a:cubicBezTo>
                  <a:lnTo>
                    <a:pt x="6729928" y="1765135"/>
                  </a:lnTo>
                  <a:lnTo>
                    <a:pt x="7384586" y="1765135"/>
                  </a:lnTo>
                  <a:lnTo>
                    <a:pt x="8266281" y="1765135"/>
                  </a:lnTo>
                  <a:lnTo>
                    <a:pt x="8295724" y="1765135"/>
                  </a:lnTo>
                  <a:lnTo>
                    <a:pt x="8295724" y="1761870"/>
                  </a:lnTo>
                  <a:lnTo>
                    <a:pt x="8320398" y="1754210"/>
                  </a:lnTo>
                  <a:cubicBezTo>
                    <a:pt x="8370297" y="1733104"/>
                    <a:pt x="8405310" y="1683692"/>
                    <a:pt x="8405310" y="1626107"/>
                  </a:cubicBezTo>
                  <a:cubicBezTo>
                    <a:pt x="8405310" y="1587715"/>
                    <a:pt x="8389747" y="1552955"/>
                    <a:pt x="8364590" y="1527798"/>
                  </a:cubicBezTo>
                  <a:lnTo>
                    <a:pt x="8358895" y="1523100"/>
                  </a:lnTo>
                  <a:lnTo>
                    <a:pt x="8345880" y="1507375"/>
                  </a:lnTo>
                  <a:lnTo>
                    <a:pt x="8345120" y="1505546"/>
                  </a:lnTo>
                  <a:lnTo>
                    <a:pt x="8345918" y="1505618"/>
                  </a:lnTo>
                  <a:lnTo>
                    <a:pt x="8295724" y="1443127"/>
                  </a:lnTo>
                  <a:lnTo>
                    <a:pt x="8295724" y="1436703"/>
                  </a:lnTo>
                  <a:lnTo>
                    <a:pt x="8290562" y="1436703"/>
                  </a:lnTo>
                  <a:lnTo>
                    <a:pt x="7553844" y="519526"/>
                  </a:lnTo>
                  <a:lnTo>
                    <a:pt x="7524594" y="499807"/>
                  </a:lnTo>
                  <a:cubicBezTo>
                    <a:pt x="7514515" y="495544"/>
                    <a:pt x="7503934" y="492234"/>
                    <a:pt x="7492963" y="489989"/>
                  </a:cubicBezTo>
                  <a:lnTo>
                    <a:pt x="7474555" y="488133"/>
                  </a:lnTo>
                  <a:lnTo>
                    <a:pt x="7474555" y="486565"/>
                  </a:lnTo>
                  <a:lnTo>
                    <a:pt x="7459008" y="486565"/>
                  </a:lnTo>
                  <a:lnTo>
                    <a:pt x="7384586" y="486565"/>
                  </a:lnTo>
                  <a:lnTo>
                    <a:pt x="6571947" y="486565"/>
                  </a:lnTo>
                  <a:close/>
                  <a:moveTo>
                    <a:pt x="6042209" y="0"/>
                  </a:moveTo>
                  <a:lnTo>
                    <a:pt x="6050163" y="802"/>
                  </a:lnTo>
                  <a:lnTo>
                    <a:pt x="7874600" y="802"/>
                  </a:lnTo>
                  <a:lnTo>
                    <a:pt x="7874600" y="6834"/>
                  </a:lnTo>
                  <a:lnTo>
                    <a:pt x="7901010" y="9497"/>
                  </a:lnTo>
                  <a:cubicBezTo>
                    <a:pt x="7912915" y="11933"/>
                    <a:pt x="7924399" y="15526"/>
                    <a:pt x="7935338" y="20153"/>
                  </a:cubicBezTo>
                  <a:lnTo>
                    <a:pt x="7977956" y="48886"/>
                  </a:lnTo>
                  <a:lnTo>
                    <a:pt x="7983601" y="44041"/>
                  </a:lnTo>
                  <a:lnTo>
                    <a:pt x="9740531" y="2090891"/>
                  </a:lnTo>
                  <a:lnTo>
                    <a:pt x="9738096" y="2092981"/>
                  </a:lnTo>
                  <a:lnTo>
                    <a:pt x="9769707" y="2139868"/>
                  </a:lnTo>
                  <a:cubicBezTo>
                    <a:pt x="9778962" y="2161747"/>
                    <a:pt x="9784079" y="2185803"/>
                    <a:pt x="9784079" y="2211053"/>
                  </a:cubicBezTo>
                  <a:lnTo>
                    <a:pt x="9780487" y="2228845"/>
                  </a:lnTo>
                  <a:lnTo>
                    <a:pt x="9784079" y="2233016"/>
                  </a:lnTo>
                  <a:lnTo>
                    <a:pt x="9784079" y="3784376"/>
                  </a:lnTo>
                  <a:cubicBezTo>
                    <a:pt x="9784079" y="4136141"/>
                    <a:pt x="9498917" y="4421303"/>
                    <a:pt x="9147152" y="4421303"/>
                  </a:cubicBezTo>
                  <a:lnTo>
                    <a:pt x="8809434" y="4421303"/>
                  </a:lnTo>
                  <a:lnTo>
                    <a:pt x="8818538" y="4330976"/>
                  </a:lnTo>
                  <a:cubicBezTo>
                    <a:pt x="8818538" y="3567589"/>
                    <a:pt x="8199690" y="2948737"/>
                    <a:pt x="7436299" y="2948737"/>
                  </a:cubicBezTo>
                  <a:cubicBezTo>
                    <a:pt x="6672913" y="2948737"/>
                    <a:pt x="6054061" y="3567589"/>
                    <a:pt x="6054061" y="4330976"/>
                  </a:cubicBezTo>
                  <a:lnTo>
                    <a:pt x="6063002" y="4419686"/>
                  </a:lnTo>
                  <a:lnTo>
                    <a:pt x="6048672" y="4416791"/>
                  </a:lnTo>
                  <a:lnTo>
                    <a:pt x="3972560" y="4416791"/>
                  </a:lnTo>
                  <a:lnTo>
                    <a:pt x="3950211" y="4421303"/>
                  </a:lnTo>
                  <a:lnTo>
                    <a:pt x="3744625" y="4421303"/>
                  </a:lnTo>
                  <a:lnTo>
                    <a:pt x="3753729" y="4330976"/>
                  </a:lnTo>
                  <a:cubicBezTo>
                    <a:pt x="3753729" y="4044706"/>
                    <a:pt x="3666704" y="3778760"/>
                    <a:pt x="3517664" y="3558156"/>
                  </a:cubicBezTo>
                  <a:lnTo>
                    <a:pt x="3391269" y="3404960"/>
                  </a:lnTo>
                  <a:lnTo>
                    <a:pt x="5866913" y="3404960"/>
                  </a:lnTo>
                  <a:lnTo>
                    <a:pt x="5866913" y="220445"/>
                  </a:lnTo>
                  <a:lnTo>
                    <a:pt x="5859329" y="182880"/>
                  </a:lnTo>
                  <a:cubicBezTo>
                    <a:pt x="5859329" y="132379"/>
                    <a:pt x="5879799" y="86659"/>
                    <a:pt x="5912893" y="53565"/>
                  </a:cubicBezTo>
                  <a:lnTo>
                    <a:pt x="5935492" y="38328"/>
                  </a:lnTo>
                  <a:lnTo>
                    <a:pt x="5935492" y="22319"/>
                  </a:lnTo>
                  <a:lnTo>
                    <a:pt x="5959236" y="22319"/>
                  </a:lnTo>
                  <a:lnTo>
                    <a:pt x="5971024" y="14372"/>
                  </a:lnTo>
                  <a:cubicBezTo>
                    <a:pt x="5981964" y="9745"/>
                    <a:pt x="5993448" y="6152"/>
                    <a:pt x="6005353" y="3716"/>
                  </a:cubicBezTo>
                  <a:lnTo>
                    <a:pt x="6024281" y="1808"/>
                  </a:lnTo>
                  <a:lnTo>
                    <a:pt x="6024281" y="802"/>
                  </a:lnTo>
                  <a:lnTo>
                    <a:pt x="6034256" y="802"/>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a:spLocks noChangeAspect="1"/>
            </p:cNvSpPr>
            <p:nvPr/>
          </p:nvSpPr>
          <p:spPr>
            <a:xfrm>
              <a:off x="1413455" y="3842683"/>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5" name="Round Same Side Corner Rectangle 54"/>
          <p:cNvSpPr/>
          <p:nvPr/>
        </p:nvSpPr>
        <p:spPr>
          <a:xfrm>
            <a:off x="1146427" y="2000922"/>
            <a:ext cx="1206554" cy="1819473"/>
          </a:xfrm>
          <a:prstGeom prst="round2SameRect">
            <a:avLst/>
          </a:pr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p:cNvSpPr txBox="1"/>
          <p:nvPr/>
        </p:nvSpPr>
        <p:spPr>
          <a:xfrm>
            <a:off x="1065745" y="4538047"/>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1146427" y="3252138"/>
            <a:ext cx="1195796" cy="523220"/>
          </a:xfrm>
          <a:prstGeom prst="rect">
            <a:avLst/>
          </a:prstGeom>
          <a:noFill/>
        </p:spPr>
        <p:txBody>
          <a:bodyPr wrap="square" rtlCol="0">
            <a:spAutoFit/>
          </a:bodyPr>
          <a:lstStyle/>
          <a:p>
            <a:pPr algn="ctr"/>
            <a:r>
              <a:rPr lang="en-US" sz="2800" b="1" dirty="0">
                <a:solidFill>
                  <a:schemeClr val="bg1"/>
                </a:solidFill>
                <a:latin typeface="Lato"/>
              </a:rPr>
              <a:t>93%</a:t>
            </a:r>
          </a:p>
        </p:txBody>
      </p:sp>
      <p:grpSp>
        <p:nvGrpSpPr>
          <p:cNvPr id="82" name="Group 81"/>
          <p:cNvGrpSpPr/>
          <p:nvPr/>
        </p:nvGrpSpPr>
        <p:grpSpPr>
          <a:xfrm>
            <a:off x="3712648" y="3165287"/>
            <a:ext cx="2103120" cy="1191074"/>
            <a:chOff x="3712648" y="3165287"/>
            <a:chExt cx="2103120" cy="1191074"/>
          </a:xfrm>
        </p:grpSpPr>
        <p:sp>
          <p:nvSpPr>
            <p:cNvPr id="60" name="Freeform 59"/>
            <p:cNvSpPr>
              <a:spLocks noChangeAspect="1"/>
            </p:cNvSpPr>
            <p:nvPr/>
          </p:nvSpPr>
          <p:spPr>
            <a:xfrm>
              <a:off x="5057623" y="3842683"/>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60"/>
            <p:cNvSpPr>
              <a:spLocks noChangeAspect="1"/>
            </p:cNvSpPr>
            <p:nvPr/>
          </p:nvSpPr>
          <p:spPr>
            <a:xfrm>
              <a:off x="3712648" y="3165287"/>
              <a:ext cx="2103120" cy="950372"/>
            </a:xfrm>
            <a:custGeom>
              <a:avLst/>
              <a:gdLst>
                <a:gd name="connsiteX0" fmla="*/ 0 w 9784079"/>
                <a:gd name="connsiteY0" fmla="*/ 3404960 h 4421303"/>
                <a:gd name="connsiteX1" fmla="*/ 1351715 w 9784079"/>
                <a:gd name="connsiteY1" fmla="*/ 3404960 h 4421303"/>
                <a:gd name="connsiteX2" fmla="*/ 1225316 w 9784079"/>
                <a:gd name="connsiteY2" fmla="*/ 3558156 h 4421303"/>
                <a:gd name="connsiteX3" fmla="*/ 989251 w 9784079"/>
                <a:gd name="connsiteY3" fmla="*/ 4330976 h 4421303"/>
                <a:gd name="connsiteX4" fmla="*/ 998359 w 9784079"/>
                <a:gd name="connsiteY4" fmla="*/ 4421303 h 4421303"/>
                <a:gd name="connsiteX5" fmla="*/ 399774 w 9784079"/>
                <a:gd name="connsiteY5" fmla="*/ 4421303 h 4421303"/>
                <a:gd name="connsiteX6" fmla="*/ 0 w 9784079"/>
                <a:gd name="connsiteY6" fmla="*/ 4021529 h 4421303"/>
                <a:gd name="connsiteX7" fmla="*/ 6538819 w 9784079"/>
                <a:gd name="connsiteY7" fmla="*/ 486565 h 4421303"/>
                <a:gd name="connsiteX8" fmla="*/ 6327372 w 9784079"/>
                <a:gd name="connsiteY8" fmla="*/ 698012 h 4421303"/>
                <a:gd name="connsiteX9" fmla="*/ 6327372 w 9784079"/>
                <a:gd name="connsiteY9" fmla="*/ 1553688 h 4421303"/>
                <a:gd name="connsiteX10" fmla="*/ 6538819 w 9784079"/>
                <a:gd name="connsiteY10" fmla="*/ 1765135 h 4421303"/>
                <a:gd name="connsiteX11" fmla="*/ 6729928 w 9784079"/>
                <a:gd name="connsiteY11" fmla="*/ 1765135 h 4421303"/>
                <a:gd name="connsiteX12" fmla="*/ 7384586 w 9784079"/>
                <a:gd name="connsiteY12" fmla="*/ 1765135 h 4421303"/>
                <a:gd name="connsiteX13" fmla="*/ 8266281 w 9784079"/>
                <a:gd name="connsiteY13" fmla="*/ 1765135 h 4421303"/>
                <a:gd name="connsiteX14" fmla="*/ 8295724 w 9784079"/>
                <a:gd name="connsiteY14" fmla="*/ 1765135 h 4421303"/>
                <a:gd name="connsiteX15" fmla="*/ 8295724 w 9784079"/>
                <a:gd name="connsiteY15" fmla="*/ 1761870 h 4421303"/>
                <a:gd name="connsiteX16" fmla="*/ 8320398 w 9784079"/>
                <a:gd name="connsiteY16" fmla="*/ 1754210 h 4421303"/>
                <a:gd name="connsiteX17" fmla="*/ 8405310 w 9784079"/>
                <a:gd name="connsiteY17" fmla="*/ 1626107 h 4421303"/>
                <a:gd name="connsiteX18" fmla="*/ 8364590 w 9784079"/>
                <a:gd name="connsiteY18" fmla="*/ 1527798 h 4421303"/>
                <a:gd name="connsiteX19" fmla="*/ 8358895 w 9784079"/>
                <a:gd name="connsiteY19" fmla="*/ 1523100 h 4421303"/>
                <a:gd name="connsiteX20" fmla="*/ 8345880 w 9784079"/>
                <a:gd name="connsiteY20" fmla="*/ 1507375 h 4421303"/>
                <a:gd name="connsiteX21" fmla="*/ 8345120 w 9784079"/>
                <a:gd name="connsiteY21" fmla="*/ 1505546 h 4421303"/>
                <a:gd name="connsiteX22" fmla="*/ 8345918 w 9784079"/>
                <a:gd name="connsiteY22" fmla="*/ 1505618 h 4421303"/>
                <a:gd name="connsiteX23" fmla="*/ 8295724 w 9784079"/>
                <a:gd name="connsiteY23" fmla="*/ 1443127 h 4421303"/>
                <a:gd name="connsiteX24" fmla="*/ 8295724 w 9784079"/>
                <a:gd name="connsiteY24" fmla="*/ 1436703 h 4421303"/>
                <a:gd name="connsiteX25" fmla="*/ 8290562 w 9784079"/>
                <a:gd name="connsiteY25" fmla="*/ 1436703 h 4421303"/>
                <a:gd name="connsiteX26" fmla="*/ 7553844 w 9784079"/>
                <a:gd name="connsiteY26" fmla="*/ 519526 h 4421303"/>
                <a:gd name="connsiteX27" fmla="*/ 7524594 w 9784079"/>
                <a:gd name="connsiteY27" fmla="*/ 499807 h 4421303"/>
                <a:gd name="connsiteX28" fmla="*/ 7492963 w 9784079"/>
                <a:gd name="connsiteY28" fmla="*/ 489989 h 4421303"/>
                <a:gd name="connsiteX29" fmla="*/ 7474555 w 9784079"/>
                <a:gd name="connsiteY29" fmla="*/ 488133 h 4421303"/>
                <a:gd name="connsiteX30" fmla="*/ 7474555 w 9784079"/>
                <a:gd name="connsiteY30" fmla="*/ 486565 h 4421303"/>
                <a:gd name="connsiteX31" fmla="*/ 7459008 w 9784079"/>
                <a:gd name="connsiteY31" fmla="*/ 486565 h 4421303"/>
                <a:gd name="connsiteX32" fmla="*/ 7384586 w 9784079"/>
                <a:gd name="connsiteY32" fmla="*/ 486565 h 4421303"/>
                <a:gd name="connsiteX33" fmla="*/ 6571947 w 9784079"/>
                <a:gd name="connsiteY33" fmla="*/ 486565 h 4421303"/>
                <a:gd name="connsiteX34" fmla="*/ 6042209 w 9784079"/>
                <a:gd name="connsiteY34" fmla="*/ 0 h 4421303"/>
                <a:gd name="connsiteX35" fmla="*/ 6050163 w 9784079"/>
                <a:gd name="connsiteY35" fmla="*/ 802 h 4421303"/>
                <a:gd name="connsiteX36" fmla="*/ 7874600 w 9784079"/>
                <a:gd name="connsiteY36" fmla="*/ 802 h 4421303"/>
                <a:gd name="connsiteX37" fmla="*/ 7874600 w 9784079"/>
                <a:gd name="connsiteY37" fmla="*/ 6834 h 4421303"/>
                <a:gd name="connsiteX38" fmla="*/ 7901010 w 9784079"/>
                <a:gd name="connsiteY38" fmla="*/ 9497 h 4421303"/>
                <a:gd name="connsiteX39" fmla="*/ 7935338 w 9784079"/>
                <a:gd name="connsiteY39" fmla="*/ 20153 h 4421303"/>
                <a:gd name="connsiteX40" fmla="*/ 7977956 w 9784079"/>
                <a:gd name="connsiteY40" fmla="*/ 48886 h 4421303"/>
                <a:gd name="connsiteX41" fmla="*/ 7983601 w 9784079"/>
                <a:gd name="connsiteY41" fmla="*/ 44041 h 4421303"/>
                <a:gd name="connsiteX42" fmla="*/ 9740531 w 9784079"/>
                <a:gd name="connsiteY42" fmla="*/ 2090891 h 4421303"/>
                <a:gd name="connsiteX43" fmla="*/ 9738096 w 9784079"/>
                <a:gd name="connsiteY43" fmla="*/ 2092981 h 4421303"/>
                <a:gd name="connsiteX44" fmla="*/ 9769707 w 9784079"/>
                <a:gd name="connsiteY44" fmla="*/ 2139868 h 4421303"/>
                <a:gd name="connsiteX45" fmla="*/ 9784079 w 9784079"/>
                <a:gd name="connsiteY45" fmla="*/ 2211053 h 4421303"/>
                <a:gd name="connsiteX46" fmla="*/ 9780487 w 9784079"/>
                <a:gd name="connsiteY46" fmla="*/ 2228845 h 4421303"/>
                <a:gd name="connsiteX47" fmla="*/ 9784079 w 9784079"/>
                <a:gd name="connsiteY47" fmla="*/ 2233016 h 4421303"/>
                <a:gd name="connsiteX48" fmla="*/ 9784079 w 9784079"/>
                <a:gd name="connsiteY48" fmla="*/ 3784376 h 4421303"/>
                <a:gd name="connsiteX49" fmla="*/ 9147152 w 9784079"/>
                <a:gd name="connsiteY49" fmla="*/ 4421303 h 4421303"/>
                <a:gd name="connsiteX50" fmla="*/ 8809434 w 9784079"/>
                <a:gd name="connsiteY50" fmla="*/ 4421303 h 4421303"/>
                <a:gd name="connsiteX51" fmla="*/ 8818538 w 9784079"/>
                <a:gd name="connsiteY51" fmla="*/ 4330976 h 4421303"/>
                <a:gd name="connsiteX52" fmla="*/ 7436299 w 9784079"/>
                <a:gd name="connsiteY52" fmla="*/ 2948737 h 4421303"/>
                <a:gd name="connsiteX53" fmla="*/ 6054061 w 9784079"/>
                <a:gd name="connsiteY53" fmla="*/ 4330976 h 4421303"/>
                <a:gd name="connsiteX54" fmla="*/ 6063002 w 9784079"/>
                <a:gd name="connsiteY54" fmla="*/ 4419686 h 4421303"/>
                <a:gd name="connsiteX55" fmla="*/ 6048672 w 9784079"/>
                <a:gd name="connsiteY55" fmla="*/ 4416791 h 4421303"/>
                <a:gd name="connsiteX56" fmla="*/ 3972560 w 9784079"/>
                <a:gd name="connsiteY56" fmla="*/ 4416791 h 4421303"/>
                <a:gd name="connsiteX57" fmla="*/ 3950211 w 9784079"/>
                <a:gd name="connsiteY57" fmla="*/ 4421303 h 4421303"/>
                <a:gd name="connsiteX58" fmla="*/ 3744625 w 9784079"/>
                <a:gd name="connsiteY58" fmla="*/ 4421303 h 4421303"/>
                <a:gd name="connsiteX59" fmla="*/ 3753729 w 9784079"/>
                <a:gd name="connsiteY59" fmla="*/ 4330976 h 4421303"/>
                <a:gd name="connsiteX60" fmla="*/ 3517664 w 9784079"/>
                <a:gd name="connsiteY60" fmla="*/ 3558156 h 4421303"/>
                <a:gd name="connsiteX61" fmla="*/ 3391269 w 9784079"/>
                <a:gd name="connsiteY61" fmla="*/ 3404960 h 4421303"/>
                <a:gd name="connsiteX62" fmla="*/ 5866913 w 9784079"/>
                <a:gd name="connsiteY62" fmla="*/ 3404960 h 4421303"/>
                <a:gd name="connsiteX63" fmla="*/ 5866913 w 9784079"/>
                <a:gd name="connsiteY63" fmla="*/ 220445 h 4421303"/>
                <a:gd name="connsiteX64" fmla="*/ 5859329 w 9784079"/>
                <a:gd name="connsiteY64" fmla="*/ 182880 h 4421303"/>
                <a:gd name="connsiteX65" fmla="*/ 5912893 w 9784079"/>
                <a:gd name="connsiteY65" fmla="*/ 53565 h 4421303"/>
                <a:gd name="connsiteX66" fmla="*/ 5935492 w 9784079"/>
                <a:gd name="connsiteY66" fmla="*/ 38328 h 4421303"/>
                <a:gd name="connsiteX67" fmla="*/ 5935492 w 9784079"/>
                <a:gd name="connsiteY67" fmla="*/ 22319 h 4421303"/>
                <a:gd name="connsiteX68" fmla="*/ 5959236 w 9784079"/>
                <a:gd name="connsiteY68" fmla="*/ 22319 h 4421303"/>
                <a:gd name="connsiteX69" fmla="*/ 5971024 w 9784079"/>
                <a:gd name="connsiteY69" fmla="*/ 14372 h 4421303"/>
                <a:gd name="connsiteX70" fmla="*/ 6005353 w 9784079"/>
                <a:gd name="connsiteY70" fmla="*/ 3716 h 4421303"/>
                <a:gd name="connsiteX71" fmla="*/ 6024281 w 9784079"/>
                <a:gd name="connsiteY71" fmla="*/ 1808 h 4421303"/>
                <a:gd name="connsiteX72" fmla="*/ 6024281 w 9784079"/>
                <a:gd name="connsiteY72" fmla="*/ 802 h 4421303"/>
                <a:gd name="connsiteX73" fmla="*/ 6034256 w 9784079"/>
                <a:gd name="connsiteY73" fmla="*/ 802 h 4421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9784079" h="4421303">
                  <a:moveTo>
                    <a:pt x="0" y="3404960"/>
                  </a:moveTo>
                  <a:lnTo>
                    <a:pt x="1351715" y="3404960"/>
                  </a:lnTo>
                  <a:lnTo>
                    <a:pt x="1225316" y="3558156"/>
                  </a:lnTo>
                  <a:cubicBezTo>
                    <a:pt x="1076276" y="3778760"/>
                    <a:pt x="989251" y="4044706"/>
                    <a:pt x="989251" y="4330976"/>
                  </a:cubicBezTo>
                  <a:lnTo>
                    <a:pt x="998359" y="4421303"/>
                  </a:lnTo>
                  <a:lnTo>
                    <a:pt x="399774" y="4421303"/>
                  </a:lnTo>
                  <a:cubicBezTo>
                    <a:pt x="178985" y="4421303"/>
                    <a:pt x="0" y="4242318"/>
                    <a:pt x="0" y="4021529"/>
                  </a:cubicBezTo>
                  <a:close/>
                  <a:moveTo>
                    <a:pt x="6538819" y="486565"/>
                  </a:moveTo>
                  <a:cubicBezTo>
                    <a:pt x="6422042" y="486565"/>
                    <a:pt x="6327372" y="581235"/>
                    <a:pt x="6327372" y="698012"/>
                  </a:cubicBezTo>
                  <a:lnTo>
                    <a:pt x="6327372" y="1553688"/>
                  </a:lnTo>
                  <a:cubicBezTo>
                    <a:pt x="6327372" y="1670466"/>
                    <a:pt x="6422042" y="1765135"/>
                    <a:pt x="6538819" y="1765135"/>
                  </a:cubicBezTo>
                  <a:lnTo>
                    <a:pt x="6729928" y="1765135"/>
                  </a:lnTo>
                  <a:lnTo>
                    <a:pt x="7384586" y="1765135"/>
                  </a:lnTo>
                  <a:lnTo>
                    <a:pt x="8266281" y="1765135"/>
                  </a:lnTo>
                  <a:lnTo>
                    <a:pt x="8295724" y="1765135"/>
                  </a:lnTo>
                  <a:lnTo>
                    <a:pt x="8295724" y="1761870"/>
                  </a:lnTo>
                  <a:lnTo>
                    <a:pt x="8320398" y="1754210"/>
                  </a:lnTo>
                  <a:cubicBezTo>
                    <a:pt x="8370297" y="1733104"/>
                    <a:pt x="8405310" y="1683692"/>
                    <a:pt x="8405310" y="1626107"/>
                  </a:cubicBezTo>
                  <a:cubicBezTo>
                    <a:pt x="8405310" y="1587715"/>
                    <a:pt x="8389747" y="1552955"/>
                    <a:pt x="8364590" y="1527798"/>
                  </a:cubicBezTo>
                  <a:lnTo>
                    <a:pt x="8358895" y="1523100"/>
                  </a:lnTo>
                  <a:lnTo>
                    <a:pt x="8345880" y="1507375"/>
                  </a:lnTo>
                  <a:lnTo>
                    <a:pt x="8345120" y="1505546"/>
                  </a:lnTo>
                  <a:lnTo>
                    <a:pt x="8345918" y="1505618"/>
                  </a:lnTo>
                  <a:lnTo>
                    <a:pt x="8295724" y="1443127"/>
                  </a:lnTo>
                  <a:lnTo>
                    <a:pt x="8295724" y="1436703"/>
                  </a:lnTo>
                  <a:lnTo>
                    <a:pt x="8290562" y="1436703"/>
                  </a:lnTo>
                  <a:lnTo>
                    <a:pt x="7553844" y="519526"/>
                  </a:lnTo>
                  <a:lnTo>
                    <a:pt x="7524594" y="499807"/>
                  </a:lnTo>
                  <a:cubicBezTo>
                    <a:pt x="7514515" y="495544"/>
                    <a:pt x="7503934" y="492234"/>
                    <a:pt x="7492963" y="489989"/>
                  </a:cubicBezTo>
                  <a:lnTo>
                    <a:pt x="7474555" y="488133"/>
                  </a:lnTo>
                  <a:lnTo>
                    <a:pt x="7474555" y="486565"/>
                  </a:lnTo>
                  <a:lnTo>
                    <a:pt x="7459008" y="486565"/>
                  </a:lnTo>
                  <a:lnTo>
                    <a:pt x="7384586" y="486565"/>
                  </a:lnTo>
                  <a:lnTo>
                    <a:pt x="6571947" y="486565"/>
                  </a:lnTo>
                  <a:close/>
                  <a:moveTo>
                    <a:pt x="6042209" y="0"/>
                  </a:moveTo>
                  <a:lnTo>
                    <a:pt x="6050163" y="802"/>
                  </a:lnTo>
                  <a:lnTo>
                    <a:pt x="7874600" y="802"/>
                  </a:lnTo>
                  <a:lnTo>
                    <a:pt x="7874600" y="6834"/>
                  </a:lnTo>
                  <a:lnTo>
                    <a:pt x="7901010" y="9497"/>
                  </a:lnTo>
                  <a:cubicBezTo>
                    <a:pt x="7912915" y="11933"/>
                    <a:pt x="7924399" y="15526"/>
                    <a:pt x="7935338" y="20153"/>
                  </a:cubicBezTo>
                  <a:lnTo>
                    <a:pt x="7977956" y="48886"/>
                  </a:lnTo>
                  <a:lnTo>
                    <a:pt x="7983601" y="44041"/>
                  </a:lnTo>
                  <a:lnTo>
                    <a:pt x="9740531" y="2090891"/>
                  </a:lnTo>
                  <a:lnTo>
                    <a:pt x="9738096" y="2092981"/>
                  </a:lnTo>
                  <a:lnTo>
                    <a:pt x="9769707" y="2139868"/>
                  </a:lnTo>
                  <a:cubicBezTo>
                    <a:pt x="9778962" y="2161747"/>
                    <a:pt x="9784079" y="2185803"/>
                    <a:pt x="9784079" y="2211053"/>
                  </a:cubicBezTo>
                  <a:lnTo>
                    <a:pt x="9780487" y="2228845"/>
                  </a:lnTo>
                  <a:lnTo>
                    <a:pt x="9784079" y="2233016"/>
                  </a:lnTo>
                  <a:lnTo>
                    <a:pt x="9784079" y="3784376"/>
                  </a:lnTo>
                  <a:cubicBezTo>
                    <a:pt x="9784079" y="4136141"/>
                    <a:pt x="9498917" y="4421303"/>
                    <a:pt x="9147152" y="4421303"/>
                  </a:cubicBezTo>
                  <a:lnTo>
                    <a:pt x="8809434" y="4421303"/>
                  </a:lnTo>
                  <a:lnTo>
                    <a:pt x="8818538" y="4330976"/>
                  </a:lnTo>
                  <a:cubicBezTo>
                    <a:pt x="8818538" y="3567589"/>
                    <a:pt x="8199690" y="2948737"/>
                    <a:pt x="7436299" y="2948737"/>
                  </a:cubicBezTo>
                  <a:cubicBezTo>
                    <a:pt x="6672913" y="2948737"/>
                    <a:pt x="6054061" y="3567589"/>
                    <a:pt x="6054061" y="4330976"/>
                  </a:cubicBezTo>
                  <a:lnTo>
                    <a:pt x="6063002" y="4419686"/>
                  </a:lnTo>
                  <a:lnTo>
                    <a:pt x="6048672" y="4416791"/>
                  </a:lnTo>
                  <a:lnTo>
                    <a:pt x="3972560" y="4416791"/>
                  </a:lnTo>
                  <a:lnTo>
                    <a:pt x="3950211" y="4421303"/>
                  </a:lnTo>
                  <a:lnTo>
                    <a:pt x="3744625" y="4421303"/>
                  </a:lnTo>
                  <a:lnTo>
                    <a:pt x="3753729" y="4330976"/>
                  </a:lnTo>
                  <a:cubicBezTo>
                    <a:pt x="3753729" y="4044706"/>
                    <a:pt x="3666704" y="3778760"/>
                    <a:pt x="3517664" y="3558156"/>
                  </a:cubicBezTo>
                  <a:lnTo>
                    <a:pt x="3391269" y="3404960"/>
                  </a:lnTo>
                  <a:lnTo>
                    <a:pt x="5866913" y="3404960"/>
                  </a:lnTo>
                  <a:lnTo>
                    <a:pt x="5866913" y="220445"/>
                  </a:lnTo>
                  <a:lnTo>
                    <a:pt x="5859329" y="182880"/>
                  </a:lnTo>
                  <a:cubicBezTo>
                    <a:pt x="5859329" y="132379"/>
                    <a:pt x="5879799" y="86659"/>
                    <a:pt x="5912893" y="53565"/>
                  </a:cubicBezTo>
                  <a:lnTo>
                    <a:pt x="5935492" y="38328"/>
                  </a:lnTo>
                  <a:lnTo>
                    <a:pt x="5935492" y="22319"/>
                  </a:lnTo>
                  <a:lnTo>
                    <a:pt x="5959236" y="22319"/>
                  </a:lnTo>
                  <a:lnTo>
                    <a:pt x="5971024" y="14372"/>
                  </a:lnTo>
                  <a:cubicBezTo>
                    <a:pt x="5981964" y="9745"/>
                    <a:pt x="5993448" y="6152"/>
                    <a:pt x="6005353" y="3716"/>
                  </a:cubicBezTo>
                  <a:lnTo>
                    <a:pt x="6024281" y="1808"/>
                  </a:lnTo>
                  <a:lnTo>
                    <a:pt x="6024281" y="802"/>
                  </a:lnTo>
                  <a:lnTo>
                    <a:pt x="6034256" y="802"/>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61"/>
            <p:cNvSpPr>
              <a:spLocks noChangeAspect="1"/>
            </p:cNvSpPr>
            <p:nvPr/>
          </p:nvSpPr>
          <p:spPr>
            <a:xfrm>
              <a:off x="3968918" y="3853441"/>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Round Same Side Corner Rectangle 62"/>
          <p:cNvSpPr/>
          <p:nvPr/>
        </p:nvSpPr>
        <p:spPr>
          <a:xfrm>
            <a:off x="3701890" y="2924585"/>
            <a:ext cx="1206554" cy="906568"/>
          </a:xfrm>
          <a:prstGeom prst="round2SameRect">
            <a:avLst/>
          </a:pr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3621208" y="4548805"/>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5" name="TextBox 64"/>
          <p:cNvSpPr txBox="1"/>
          <p:nvPr/>
        </p:nvSpPr>
        <p:spPr>
          <a:xfrm>
            <a:off x="3701890" y="3262896"/>
            <a:ext cx="1195796" cy="523220"/>
          </a:xfrm>
          <a:prstGeom prst="rect">
            <a:avLst/>
          </a:prstGeom>
          <a:noFill/>
        </p:spPr>
        <p:txBody>
          <a:bodyPr wrap="square" rtlCol="0">
            <a:spAutoFit/>
          </a:bodyPr>
          <a:lstStyle/>
          <a:p>
            <a:pPr algn="ctr"/>
            <a:r>
              <a:rPr lang="en-US" sz="2800" b="1" dirty="0">
                <a:solidFill>
                  <a:schemeClr val="bg1"/>
                </a:solidFill>
                <a:latin typeface="Lato"/>
              </a:rPr>
              <a:t>49%</a:t>
            </a:r>
          </a:p>
        </p:txBody>
      </p:sp>
      <p:grpSp>
        <p:nvGrpSpPr>
          <p:cNvPr id="81" name="Group 80"/>
          <p:cNvGrpSpPr/>
          <p:nvPr/>
        </p:nvGrpSpPr>
        <p:grpSpPr>
          <a:xfrm>
            <a:off x="6281305" y="3154529"/>
            <a:ext cx="2103120" cy="1191074"/>
            <a:chOff x="6281305" y="3154529"/>
            <a:chExt cx="2103120" cy="1191074"/>
          </a:xfrm>
        </p:grpSpPr>
        <p:sp>
          <p:nvSpPr>
            <p:cNvPr id="67" name="Freeform 66"/>
            <p:cNvSpPr>
              <a:spLocks noChangeAspect="1"/>
            </p:cNvSpPr>
            <p:nvPr/>
          </p:nvSpPr>
          <p:spPr>
            <a:xfrm>
              <a:off x="7626280" y="3831925"/>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a:spLocks noChangeAspect="1"/>
            </p:cNvSpPr>
            <p:nvPr/>
          </p:nvSpPr>
          <p:spPr>
            <a:xfrm>
              <a:off x="6281305" y="3154529"/>
              <a:ext cx="2103120" cy="950372"/>
            </a:xfrm>
            <a:custGeom>
              <a:avLst/>
              <a:gdLst>
                <a:gd name="connsiteX0" fmla="*/ 0 w 9784079"/>
                <a:gd name="connsiteY0" fmla="*/ 3404960 h 4421303"/>
                <a:gd name="connsiteX1" fmla="*/ 1351715 w 9784079"/>
                <a:gd name="connsiteY1" fmla="*/ 3404960 h 4421303"/>
                <a:gd name="connsiteX2" fmla="*/ 1225316 w 9784079"/>
                <a:gd name="connsiteY2" fmla="*/ 3558156 h 4421303"/>
                <a:gd name="connsiteX3" fmla="*/ 989251 w 9784079"/>
                <a:gd name="connsiteY3" fmla="*/ 4330976 h 4421303"/>
                <a:gd name="connsiteX4" fmla="*/ 998359 w 9784079"/>
                <a:gd name="connsiteY4" fmla="*/ 4421303 h 4421303"/>
                <a:gd name="connsiteX5" fmla="*/ 399774 w 9784079"/>
                <a:gd name="connsiteY5" fmla="*/ 4421303 h 4421303"/>
                <a:gd name="connsiteX6" fmla="*/ 0 w 9784079"/>
                <a:gd name="connsiteY6" fmla="*/ 4021529 h 4421303"/>
                <a:gd name="connsiteX7" fmla="*/ 6538819 w 9784079"/>
                <a:gd name="connsiteY7" fmla="*/ 486565 h 4421303"/>
                <a:gd name="connsiteX8" fmla="*/ 6327372 w 9784079"/>
                <a:gd name="connsiteY8" fmla="*/ 698012 h 4421303"/>
                <a:gd name="connsiteX9" fmla="*/ 6327372 w 9784079"/>
                <a:gd name="connsiteY9" fmla="*/ 1553688 h 4421303"/>
                <a:gd name="connsiteX10" fmla="*/ 6538819 w 9784079"/>
                <a:gd name="connsiteY10" fmla="*/ 1765135 h 4421303"/>
                <a:gd name="connsiteX11" fmla="*/ 6729928 w 9784079"/>
                <a:gd name="connsiteY11" fmla="*/ 1765135 h 4421303"/>
                <a:gd name="connsiteX12" fmla="*/ 7384586 w 9784079"/>
                <a:gd name="connsiteY12" fmla="*/ 1765135 h 4421303"/>
                <a:gd name="connsiteX13" fmla="*/ 8266281 w 9784079"/>
                <a:gd name="connsiteY13" fmla="*/ 1765135 h 4421303"/>
                <a:gd name="connsiteX14" fmla="*/ 8295724 w 9784079"/>
                <a:gd name="connsiteY14" fmla="*/ 1765135 h 4421303"/>
                <a:gd name="connsiteX15" fmla="*/ 8295724 w 9784079"/>
                <a:gd name="connsiteY15" fmla="*/ 1761870 h 4421303"/>
                <a:gd name="connsiteX16" fmla="*/ 8320398 w 9784079"/>
                <a:gd name="connsiteY16" fmla="*/ 1754210 h 4421303"/>
                <a:gd name="connsiteX17" fmla="*/ 8405310 w 9784079"/>
                <a:gd name="connsiteY17" fmla="*/ 1626107 h 4421303"/>
                <a:gd name="connsiteX18" fmla="*/ 8364590 w 9784079"/>
                <a:gd name="connsiteY18" fmla="*/ 1527798 h 4421303"/>
                <a:gd name="connsiteX19" fmla="*/ 8358895 w 9784079"/>
                <a:gd name="connsiteY19" fmla="*/ 1523100 h 4421303"/>
                <a:gd name="connsiteX20" fmla="*/ 8345880 w 9784079"/>
                <a:gd name="connsiteY20" fmla="*/ 1507375 h 4421303"/>
                <a:gd name="connsiteX21" fmla="*/ 8345120 w 9784079"/>
                <a:gd name="connsiteY21" fmla="*/ 1505546 h 4421303"/>
                <a:gd name="connsiteX22" fmla="*/ 8345918 w 9784079"/>
                <a:gd name="connsiteY22" fmla="*/ 1505618 h 4421303"/>
                <a:gd name="connsiteX23" fmla="*/ 8295724 w 9784079"/>
                <a:gd name="connsiteY23" fmla="*/ 1443127 h 4421303"/>
                <a:gd name="connsiteX24" fmla="*/ 8295724 w 9784079"/>
                <a:gd name="connsiteY24" fmla="*/ 1436703 h 4421303"/>
                <a:gd name="connsiteX25" fmla="*/ 8290562 w 9784079"/>
                <a:gd name="connsiteY25" fmla="*/ 1436703 h 4421303"/>
                <a:gd name="connsiteX26" fmla="*/ 7553844 w 9784079"/>
                <a:gd name="connsiteY26" fmla="*/ 519526 h 4421303"/>
                <a:gd name="connsiteX27" fmla="*/ 7524594 w 9784079"/>
                <a:gd name="connsiteY27" fmla="*/ 499807 h 4421303"/>
                <a:gd name="connsiteX28" fmla="*/ 7492963 w 9784079"/>
                <a:gd name="connsiteY28" fmla="*/ 489989 h 4421303"/>
                <a:gd name="connsiteX29" fmla="*/ 7474555 w 9784079"/>
                <a:gd name="connsiteY29" fmla="*/ 488133 h 4421303"/>
                <a:gd name="connsiteX30" fmla="*/ 7474555 w 9784079"/>
                <a:gd name="connsiteY30" fmla="*/ 486565 h 4421303"/>
                <a:gd name="connsiteX31" fmla="*/ 7459008 w 9784079"/>
                <a:gd name="connsiteY31" fmla="*/ 486565 h 4421303"/>
                <a:gd name="connsiteX32" fmla="*/ 7384586 w 9784079"/>
                <a:gd name="connsiteY32" fmla="*/ 486565 h 4421303"/>
                <a:gd name="connsiteX33" fmla="*/ 6571947 w 9784079"/>
                <a:gd name="connsiteY33" fmla="*/ 486565 h 4421303"/>
                <a:gd name="connsiteX34" fmla="*/ 6042209 w 9784079"/>
                <a:gd name="connsiteY34" fmla="*/ 0 h 4421303"/>
                <a:gd name="connsiteX35" fmla="*/ 6050163 w 9784079"/>
                <a:gd name="connsiteY35" fmla="*/ 802 h 4421303"/>
                <a:gd name="connsiteX36" fmla="*/ 7874600 w 9784079"/>
                <a:gd name="connsiteY36" fmla="*/ 802 h 4421303"/>
                <a:gd name="connsiteX37" fmla="*/ 7874600 w 9784079"/>
                <a:gd name="connsiteY37" fmla="*/ 6834 h 4421303"/>
                <a:gd name="connsiteX38" fmla="*/ 7901010 w 9784079"/>
                <a:gd name="connsiteY38" fmla="*/ 9497 h 4421303"/>
                <a:gd name="connsiteX39" fmla="*/ 7935338 w 9784079"/>
                <a:gd name="connsiteY39" fmla="*/ 20153 h 4421303"/>
                <a:gd name="connsiteX40" fmla="*/ 7977956 w 9784079"/>
                <a:gd name="connsiteY40" fmla="*/ 48886 h 4421303"/>
                <a:gd name="connsiteX41" fmla="*/ 7983601 w 9784079"/>
                <a:gd name="connsiteY41" fmla="*/ 44041 h 4421303"/>
                <a:gd name="connsiteX42" fmla="*/ 9740531 w 9784079"/>
                <a:gd name="connsiteY42" fmla="*/ 2090891 h 4421303"/>
                <a:gd name="connsiteX43" fmla="*/ 9738096 w 9784079"/>
                <a:gd name="connsiteY43" fmla="*/ 2092981 h 4421303"/>
                <a:gd name="connsiteX44" fmla="*/ 9769707 w 9784079"/>
                <a:gd name="connsiteY44" fmla="*/ 2139868 h 4421303"/>
                <a:gd name="connsiteX45" fmla="*/ 9784079 w 9784079"/>
                <a:gd name="connsiteY45" fmla="*/ 2211053 h 4421303"/>
                <a:gd name="connsiteX46" fmla="*/ 9780487 w 9784079"/>
                <a:gd name="connsiteY46" fmla="*/ 2228845 h 4421303"/>
                <a:gd name="connsiteX47" fmla="*/ 9784079 w 9784079"/>
                <a:gd name="connsiteY47" fmla="*/ 2233016 h 4421303"/>
                <a:gd name="connsiteX48" fmla="*/ 9784079 w 9784079"/>
                <a:gd name="connsiteY48" fmla="*/ 3784376 h 4421303"/>
                <a:gd name="connsiteX49" fmla="*/ 9147152 w 9784079"/>
                <a:gd name="connsiteY49" fmla="*/ 4421303 h 4421303"/>
                <a:gd name="connsiteX50" fmla="*/ 8809434 w 9784079"/>
                <a:gd name="connsiteY50" fmla="*/ 4421303 h 4421303"/>
                <a:gd name="connsiteX51" fmla="*/ 8818538 w 9784079"/>
                <a:gd name="connsiteY51" fmla="*/ 4330976 h 4421303"/>
                <a:gd name="connsiteX52" fmla="*/ 7436299 w 9784079"/>
                <a:gd name="connsiteY52" fmla="*/ 2948737 h 4421303"/>
                <a:gd name="connsiteX53" fmla="*/ 6054061 w 9784079"/>
                <a:gd name="connsiteY53" fmla="*/ 4330976 h 4421303"/>
                <a:gd name="connsiteX54" fmla="*/ 6063002 w 9784079"/>
                <a:gd name="connsiteY54" fmla="*/ 4419686 h 4421303"/>
                <a:gd name="connsiteX55" fmla="*/ 6048672 w 9784079"/>
                <a:gd name="connsiteY55" fmla="*/ 4416791 h 4421303"/>
                <a:gd name="connsiteX56" fmla="*/ 3972560 w 9784079"/>
                <a:gd name="connsiteY56" fmla="*/ 4416791 h 4421303"/>
                <a:gd name="connsiteX57" fmla="*/ 3950211 w 9784079"/>
                <a:gd name="connsiteY57" fmla="*/ 4421303 h 4421303"/>
                <a:gd name="connsiteX58" fmla="*/ 3744625 w 9784079"/>
                <a:gd name="connsiteY58" fmla="*/ 4421303 h 4421303"/>
                <a:gd name="connsiteX59" fmla="*/ 3753729 w 9784079"/>
                <a:gd name="connsiteY59" fmla="*/ 4330976 h 4421303"/>
                <a:gd name="connsiteX60" fmla="*/ 3517664 w 9784079"/>
                <a:gd name="connsiteY60" fmla="*/ 3558156 h 4421303"/>
                <a:gd name="connsiteX61" fmla="*/ 3391269 w 9784079"/>
                <a:gd name="connsiteY61" fmla="*/ 3404960 h 4421303"/>
                <a:gd name="connsiteX62" fmla="*/ 5866913 w 9784079"/>
                <a:gd name="connsiteY62" fmla="*/ 3404960 h 4421303"/>
                <a:gd name="connsiteX63" fmla="*/ 5866913 w 9784079"/>
                <a:gd name="connsiteY63" fmla="*/ 220445 h 4421303"/>
                <a:gd name="connsiteX64" fmla="*/ 5859329 w 9784079"/>
                <a:gd name="connsiteY64" fmla="*/ 182880 h 4421303"/>
                <a:gd name="connsiteX65" fmla="*/ 5912893 w 9784079"/>
                <a:gd name="connsiteY65" fmla="*/ 53565 h 4421303"/>
                <a:gd name="connsiteX66" fmla="*/ 5935492 w 9784079"/>
                <a:gd name="connsiteY66" fmla="*/ 38328 h 4421303"/>
                <a:gd name="connsiteX67" fmla="*/ 5935492 w 9784079"/>
                <a:gd name="connsiteY67" fmla="*/ 22319 h 4421303"/>
                <a:gd name="connsiteX68" fmla="*/ 5959236 w 9784079"/>
                <a:gd name="connsiteY68" fmla="*/ 22319 h 4421303"/>
                <a:gd name="connsiteX69" fmla="*/ 5971024 w 9784079"/>
                <a:gd name="connsiteY69" fmla="*/ 14372 h 4421303"/>
                <a:gd name="connsiteX70" fmla="*/ 6005353 w 9784079"/>
                <a:gd name="connsiteY70" fmla="*/ 3716 h 4421303"/>
                <a:gd name="connsiteX71" fmla="*/ 6024281 w 9784079"/>
                <a:gd name="connsiteY71" fmla="*/ 1808 h 4421303"/>
                <a:gd name="connsiteX72" fmla="*/ 6024281 w 9784079"/>
                <a:gd name="connsiteY72" fmla="*/ 802 h 4421303"/>
                <a:gd name="connsiteX73" fmla="*/ 6034256 w 9784079"/>
                <a:gd name="connsiteY73" fmla="*/ 802 h 4421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9784079" h="4421303">
                  <a:moveTo>
                    <a:pt x="0" y="3404960"/>
                  </a:moveTo>
                  <a:lnTo>
                    <a:pt x="1351715" y="3404960"/>
                  </a:lnTo>
                  <a:lnTo>
                    <a:pt x="1225316" y="3558156"/>
                  </a:lnTo>
                  <a:cubicBezTo>
                    <a:pt x="1076276" y="3778760"/>
                    <a:pt x="989251" y="4044706"/>
                    <a:pt x="989251" y="4330976"/>
                  </a:cubicBezTo>
                  <a:lnTo>
                    <a:pt x="998359" y="4421303"/>
                  </a:lnTo>
                  <a:lnTo>
                    <a:pt x="399774" y="4421303"/>
                  </a:lnTo>
                  <a:cubicBezTo>
                    <a:pt x="178985" y="4421303"/>
                    <a:pt x="0" y="4242318"/>
                    <a:pt x="0" y="4021529"/>
                  </a:cubicBezTo>
                  <a:close/>
                  <a:moveTo>
                    <a:pt x="6538819" y="486565"/>
                  </a:moveTo>
                  <a:cubicBezTo>
                    <a:pt x="6422042" y="486565"/>
                    <a:pt x="6327372" y="581235"/>
                    <a:pt x="6327372" y="698012"/>
                  </a:cubicBezTo>
                  <a:lnTo>
                    <a:pt x="6327372" y="1553688"/>
                  </a:lnTo>
                  <a:cubicBezTo>
                    <a:pt x="6327372" y="1670466"/>
                    <a:pt x="6422042" y="1765135"/>
                    <a:pt x="6538819" y="1765135"/>
                  </a:cubicBezTo>
                  <a:lnTo>
                    <a:pt x="6729928" y="1765135"/>
                  </a:lnTo>
                  <a:lnTo>
                    <a:pt x="7384586" y="1765135"/>
                  </a:lnTo>
                  <a:lnTo>
                    <a:pt x="8266281" y="1765135"/>
                  </a:lnTo>
                  <a:lnTo>
                    <a:pt x="8295724" y="1765135"/>
                  </a:lnTo>
                  <a:lnTo>
                    <a:pt x="8295724" y="1761870"/>
                  </a:lnTo>
                  <a:lnTo>
                    <a:pt x="8320398" y="1754210"/>
                  </a:lnTo>
                  <a:cubicBezTo>
                    <a:pt x="8370297" y="1733104"/>
                    <a:pt x="8405310" y="1683692"/>
                    <a:pt x="8405310" y="1626107"/>
                  </a:cubicBezTo>
                  <a:cubicBezTo>
                    <a:pt x="8405310" y="1587715"/>
                    <a:pt x="8389747" y="1552955"/>
                    <a:pt x="8364590" y="1527798"/>
                  </a:cubicBezTo>
                  <a:lnTo>
                    <a:pt x="8358895" y="1523100"/>
                  </a:lnTo>
                  <a:lnTo>
                    <a:pt x="8345880" y="1507375"/>
                  </a:lnTo>
                  <a:lnTo>
                    <a:pt x="8345120" y="1505546"/>
                  </a:lnTo>
                  <a:lnTo>
                    <a:pt x="8345918" y="1505618"/>
                  </a:lnTo>
                  <a:lnTo>
                    <a:pt x="8295724" y="1443127"/>
                  </a:lnTo>
                  <a:lnTo>
                    <a:pt x="8295724" y="1436703"/>
                  </a:lnTo>
                  <a:lnTo>
                    <a:pt x="8290562" y="1436703"/>
                  </a:lnTo>
                  <a:lnTo>
                    <a:pt x="7553844" y="519526"/>
                  </a:lnTo>
                  <a:lnTo>
                    <a:pt x="7524594" y="499807"/>
                  </a:lnTo>
                  <a:cubicBezTo>
                    <a:pt x="7514515" y="495544"/>
                    <a:pt x="7503934" y="492234"/>
                    <a:pt x="7492963" y="489989"/>
                  </a:cubicBezTo>
                  <a:lnTo>
                    <a:pt x="7474555" y="488133"/>
                  </a:lnTo>
                  <a:lnTo>
                    <a:pt x="7474555" y="486565"/>
                  </a:lnTo>
                  <a:lnTo>
                    <a:pt x="7459008" y="486565"/>
                  </a:lnTo>
                  <a:lnTo>
                    <a:pt x="7384586" y="486565"/>
                  </a:lnTo>
                  <a:lnTo>
                    <a:pt x="6571947" y="486565"/>
                  </a:lnTo>
                  <a:close/>
                  <a:moveTo>
                    <a:pt x="6042209" y="0"/>
                  </a:moveTo>
                  <a:lnTo>
                    <a:pt x="6050163" y="802"/>
                  </a:lnTo>
                  <a:lnTo>
                    <a:pt x="7874600" y="802"/>
                  </a:lnTo>
                  <a:lnTo>
                    <a:pt x="7874600" y="6834"/>
                  </a:lnTo>
                  <a:lnTo>
                    <a:pt x="7901010" y="9497"/>
                  </a:lnTo>
                  <a:cubicBezTo>
                    <a:pt x="7912915" y="11933"/>
                    <a:pt x="7924399" y="15526"/>
                    <a:pt x="7935338" y="20153"/>
                  </a:cubicBezTo>
                  <a:lnTo>
                    <a:pt x="7977956" y="48886"/>
                  </a:lnTo>
                  <a:lnTo>
                    <a:pt x="7983601" y="44041"/>
                  </a:lnTo>
                  <a:lnTo>
                    <a:pt x="9740531" y="2090891"/>
                  </a:lnTo>
                  <a:lnTo>
                    <a:pt x="9738096" y="2092981"/>
                  </a:lnTo>
                  <a:lnTo>
                    <a:pt x="9769707" y="2139868"/>
                  </a:lnTo>
                  <a:cubicBezTo>
                    <a:pt x="9778962" y="2161747"/>
                    <a:pt x="9784079" y="2185803"/>
                    <a:pt x="9784079" y="2211053"/>
                  </a:cubicBezTo>
                  <a:lnTo>
                    <a:pt x="9780487" y="2228845"/>
                  </a:lnTo>
                  <a:lnTo>
                    <a:pt x="9784079" y="2233016"/>
                  </a:lnTo>
                  <a:lnTo>
                    <a:pt x="9784079" y="3784376"/>
                  </a:lnTo>
                  <a:cubicBezTo>
                    <a:pt x="9784079" y="4136141"/>
                    <a:pt x="9498917" y="4421303"/>
                    <a:pt x="9147152" y="4421303"/>
                  </a:cubicBezTo>
                  <a:lnTo>
                    <a:pt x="8809434" y="4421303"/>
                  </a:lnTo>
                  <a:lnTo>
                    <a:pt x="8818538" y="4330976"/>
                  </a:lnTo>
                  <a:cubicBezTo>
                    <a:pt x="8818538" y="3567589"/>
                    <a:pt x="8199690" y="2948737"/>
                    <a:pt x="7436299" y="2948737"/>
                  </a:cubicBezTo>
                  <a:cubicBezTo>
                    <a:pt x="6672913" y="2948737"/>
                    <a:pt x="6054061" y="3567589"/>
                    <a:pt x="6054061" y="4330976"/>
                  </a:cubicBezTo>
                  <a:lnTo>
                    <a:pt x="6063002" y="4419686"/>
                  </a:lnTo>
                  <a:lnTo>
                    <a:pt x="6048672" y="4416791"/>
                  </a:lnTo>
                  <a:lnTo>
                    <a:pt x="3972560" y="4416791"/>
                  </a:lnTo>
                  <a:lnTo>
                    <a:pt x="3950211" y="4421303"/>
                  </a:lnTo>
                  <a:lnTo>
                    <a:pt x="3744625" y="4421303"/>
                  </a:lnTo>
                  <a:lnTo>
                    <a:pt x="3753729" y="4330976"/>
                  </a:lnTo>
                  <a:cubicBezTo>
                    <a:pt x="3753729" y="4044706"/>
                    <a:pt x="3666704" y="3778760"/>
                    <a:pt x="3517664" y="3558156"/>
                  </a:cubicBezTo>
                  <a:lnTo>
                    <a:pt x="3391269" y="3404960"/>
                  </a:lnTo>
                  <a:lnTo>
                    <a:pt x="5866913" y="3404960"/>
                  </a:lnTo>
                  <a:lnTo>
                    <a:pt x="5866913" y="220445"/>
                  </a:lnTo>
                  <a:lnTo>
                    <a:pt x="5859329" y="182880"/>
                  </a:lnTo>
                  <a:cubicBezTo>
                    <a:pt x="5859329" y="132379"/>
                    <a:pt x="5879799" y="86659"/>
                    <a:pt x="5912893" y="53565"/>
                  </a:cubicBezTo>
                  <a:lnTo>
                    <a:pt x="5935492" y="38328"/>
                  </a:lnTo>
                  <a:lnTo>
                    <a:pt x="5935492" y="22319"/>
                  </a:lnTo>
                  <a:lnTo>
                    <a:pt x="5959236" y="22319"/>
                  </a:lnTo>
                  <a:lnTo>
                    <a:pt x="5971024" y="14372"/>
                  </a:lnTo>
                  <a:cubicBezTo>
                    <a:pt x="5981964" y="9745"/>
                    <a:pt x="5993448" y="6152"/>
                    <a:pt x="6005353" y="3716"/>
                  </a:cubicBezTo>
                  <a:lnTo>
                    <a:pt x="6024281" y="1808"/>
                  </a:lnTo>
                  <a:lnTo>
                    <a:pt x="6024281" y="802"/>
                  </a:lnTo>
                  <a:lnTo>
                    <a:pt x="6034256" y="802"/>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a:spLocks noChangeAspect="1"/>
            </p:cNvSpPr>
            <p:nvPr/>
          </p:nvSpPr>
          <p:spPr>
            <a:xfrm>
              <a:off x="6537575" y="3842683"/>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0" name="Round Same Side Corner Rectangle 69"/>
          <p:cNvSpPr/>
          <p:nvPr/>
        </p:nvSpPr>
        <p:spPr>
          <a:xfrm>
            <a:off x="6270547" y="2183802"/>
            <a:ext cx="1206554" cy="1636593"/>
          </a:xfrm>
          <a:prstGeom prst="round2SameRect">
            <a:avLst/>
          </a:pr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6189865" y="4538047"/>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2" name="TextBox 71"/>
          <p:cNvSpPr txBox="1"/>
          <p:nvPr/>
        </p:nvSpPr>
        <p:spPr>
          <a:xfrm>
            <a:off x="6270547" y="3252138"/>
            <a:ext cx="1195796" cy="523220"/>
          </a:xfrm>
          <a:prstGeom prst="rect">
            <a:avLst/>
          </a:prstGeom>
          <a:noFill/>
        </p:spPr>
        <p:txBody>
          <a:bodyPr wrap="square" rtlCol="0">
            <a:spAutoFit/>
          </a:bodyPr>
          <a:lstStyle/>
          <a:p>
            <a:pPr algn="ctr"/>
            <a:r>
              <a:rPr lang="en-US" sz="2800" b="1" dirty="0">
                <a:solidFill>
                  <a:schemeClr val="bg1"/>
                </a:solidFill>
                <a:latin typeface="Lato"/>
              </a:rPr>
              <a:t>81%</a:t>
            </a:r>
          </a:p>
        </p:txBody>
      </p:sp>
      <p:grpSp>
        <p:nvGrpSpPr>
          <p:cNvPr id="80" name="Group 79"/>
          <p:cNvGrpSpPr/>
          <p:nvPr/>
        </p:nvGrpSpPr>
        <p:grpSpPr>
          <a:xfrm>
            <a:off x="8876371" y="3154529"/>
            <a:ext cx="2103120" cy="1191074"/>
            <a:chOff x="8876371" y="3154529"/>
            <a:chExt cx="2103120" cy="1191074"/>
          </a:xfrm>
        </p:grpSpPr>
        <p:sp>
          <p:nvSpPr>
            <p:cNvPr id="74" name="Freeform 73"/>
            <p:cNvSpPr>
              <a:spLocks noChangeAspect="1"/>
            </p:cNvSpPr>
            <p:nvPr/>
          </p:nvSpPr>
          <p:spPr>
            <a:xfrm>
              <a:off x="10221346" y="3831925"/>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74"/>
            <p:cNvSpPr>
              <a:spLocks noChangeAspect="1"/>
            </p:cNvSpPr>
            <p:nvPr/>
          </p:nvSpPr>
          <p:spPr>
            <a:xfrm>
              <a:off x="8876371" y="3154529"/>
              <a:ext cx="2103120" cy="950372"/>
            </a:xfrm>
            <a:custGeom>
              <a:avLst/>
              <a:gdLst>
                <a:gd name="connsiteX0" fmla="*/ 0 w 9784079"/>
                <a:gd name="connsiteY0" fmla="*/ 3404960 h 4421303"/>
                <a:gd name="connsiteX1" fmla="*/ 1351715 w 9784079"/>
                <a:gd name="connsiteY1" fmla="*/ 3404960 h 4421303"/>
                <a:gd name="connsiteX2" fmla="*/ 1225316 w 9784079"/>
                <a:gd name="connsiteY2" fmla="*/ 3558156 h 4421303"/>
                <a:gd name="connsiteX3" fmla="*/ 989251 w 9784079"/>
                <a:gd name="connsiteY3" fmla="*/ 4330976 h 4421303"/>
                <a:gd name="connsiteX4" fmla="*/ 998359 w 9784079"/>
                <a:gd name="connsiteY4" fmla="*/ 4421303 h 4421303"/>
                <a:gd name="connsiteX5" fmla="*/ 399774 w 9784079"/>
                <a:gd name="connsiteY5" fmla="*/ 4421303 h 4421303"/>
                <a:gd name="connsiteX6" fmla="*/ 0 w 9784079"/>
                <a:gd name="connsiteY6" fmla="*/ 4021529 h 4421303"/>
                <a:gd name="connsiteX7" fmla="*/ 6538819 w 9784079"/>
                <a:gd name="connsiteY7" fmla="*/ 486565 h 4421303"/>
                <a:gd name="connsiteX8" fmla="*/ 6327372 w 9784079"/>
                <a:gd name="connsiteY8" fmla="*/ 698012 h 4421303"/>
                <a:gd name="connsiteX9" fmla="*/ 6327372 w 9784079"/>
                <a:gd name="connsiteY9" fmla="*/ 1553688 h 4421303"/>
                <a:gd name="connsiteX10" fmla="*/ 6538819 w 9784079"/>
                <a:gd name="connsiteY10" fmla="*/ 1765135 h 4421303"/>
                <a:gd name="connsiteX11" fmla="*/ 6729928 w 9784079"/>
                <a:gd name="connsiteY11" fmla="*/ 1765135 h 4421303"/>
                <a:gd name="connsiteX12" fmla="*/ 7384586 w 9784079"/>
                <a:gd name="connsiteY12" fmla="*/ 1765135 h 4421303"/>
                <a:gd name="connsiteX13" fmla="*/ 8266281 w 9784079"/>
                <a:gd name="connsiteY13" fmla="*/ 1765135 h 4421303"/>
                <a:gd name="connsiteX14" fmla="*/ 8295724 w 9784079"/>
                <a:gd name="connsiteY14" fmla="*/ 1765135 h 4421303"/>
                <a:gd name="connsiteX15" fmla="*/ 8295724 w 9784079"/>
                <a:gd name="connsiteY15" fmla="*/ 1761870 h 4421303"/>
                <a:gd name="connsiteX16" fmla="*/ 8320398 w 9784079"/>
                <a:gd name="connsiteY16" fmla="*/ 1754210 h 4421303"/>
                <a:gd name="connsiteX17" fmla="*/ 8405310 w 9784079"/>
                <a:gd name="connsiteY17" fmla="*/ 1626107 h 4421303"/>
                <a:gd name="connsiteX18" fmla="*/ 8364590 w 9784079"/>
                <a:gd name="connsiteY18" fmla="*/ 1527798 h 4421303"/>
                <a:gd name="connsiteX19" fmla="*/ 8358895 w 9784079"/>
                <a:gd name="connsiteY19" fmla="*/ 1523100 h 4421303"/>
                <a:gd name="connsiteX20" fmla="*/ 8345880 w 9784079"/>
                <a:gd name="connsiteY20" fmla="*/ 1507375 h 4421303"/>
                <a:gd name="connsiteX21" fmla="*/ 8345120 w 9784079"/>
                <a:gd name="connsiteY21" fmla="*/ 1505546 h 4421303"/>
                <a:gd name="connsiteX22" fmla="*/ 8345918 w 9784079"/>
                <a:gd name="connsiteY22" fmla="*/ 1505618 h 4421303"/>
                <a:gd name="connsiteX23" fmla="*/ 8295724 w 9784079"/>
                <a:gd name="connsiteY23" fmla="*/ 1443127 h 4421303"/>
                <a:gd name="connsiteX24" fmla="*/ 8295724 w 9784079"/>
                <a:gd name="connsiteY24" fmla="*/ 1436703 h 4421303"/>
                <a:gd name="connsiteX25" fmla="*/ 8290562 w 9784079"/>
                <a:gd name="connsiteY25" fmla="*/ 1436703 h 4421303"/>
                <a:gd name="connsiteX26" fmla="*/ 7553844 w 9784079"/>
                <a:gd name="connsiteY26" fmla="*/ 519526 h 4421303"/>
                <a:gd name="connsiteX27" fmla="*/ 7524594 w 9784079"/>
                <a:gd name="connsiteY27" fmla="*/ 499807 h 4421303"/>
                <a:gd name="connsiteX28" fmla="*/ 7492963 w 9784079"/>
                <a:gd name="connsiteY28" fmla="*/ 489989 h 4421303"/>
                <a:gd name="connsiteX29" fmla="*/ 7474555 w 9784079"/>
                <a:gd name="connsiteY29" fmla="*/ 488133 h 4421303"/>
                <a:gd name="connsiteX30" fmla="*/ 7474555 w 9784079"/>
                <a:gd name="connsiteY30" fmla="*/ 486565 h 4421303"/>
                <a:gd name="connsiteX31" fmla="*/ 7459008 w 9784079"/>
                <a:gd name="connsiteY31" fmla="*/ 486565 h 4421303"/>
                <a:gd name="connsiteX32" fmla="*/ 7384586 w 9784079"/>
                <a:gd name="connsiteY32" fmla="*/ 486565 h 4421303"/>
                <a:gd name="connsiteX33" fmla="*/ 6571947 w 9784079"/>
                <a:gd name="connsiteY33" fmla="*/ 486565 h 4421303"/>
                <a:gd name="connsiteX34" fmla="*/ 6042209 w 9784079"/>
                <a:gd name="connsiteY34" fmla="*/ 0 h 4421303"/>
                <a:gd name="connsiteX35" fmla="*/ 6050163 w 9784079"/>
                <a:gd name="connsiteY35" fmla="*/ 802 h 4421303"/>
                <a:gd name="connsiteX36" fmla="*/ 7874600 w 9784079"/>
                <a:gd name="connsiteY36" fmla="*/ 802 h 4421303"/>
                <a:gd name="connsiteX37" fmla="*/ 7874600 w 9784079"/>
                <a:gd name="connsiteY37" fmla="*/ 6834 h 4421303"/>
                <a:gd name="connsiteX38" fmla="*/ 7901010 w 9784079"/>
                <a:gd name="connsiteY38" fmla="*/ 9497 h 4421303"/>
                <a:gd name="connsiteX39" fmla="*/ 7935338 w 9784079"/>
                <a:gd name="connsiteY39" fmla="*/ 20153 h 4421303"/>
                <a:gd name="connsiteX40" fmla="*/ 7977956 w 9784079"/>
                <a:gd name="connsiteY40" fmla="*/ 48886 h 4421303"/>
                <a:gd name="connsiteX41" fmla="*/ 7983601 w 9784079"/>
                <a:gd name="connsiteY41" fmla="*/ 44041 h 4421303"/>
                <a:gd name="connsiteX42" fmla="*/ 9740531 w 9784079"/>
                <a:gd name="connsiteY42" fmla="*/ 2090891 h 4421303"/>
                <a:gd name="connsiteX43" fmla="*/ 9738096 w 9784079"/>
                <a:gd name="connsiteY43" fmla="*/ 2092981 h 4421303"/>
                <a:gd name="connsiteX44" fmla="*/ 9769707 w 9784079"/>
                <a:gd name="connsiteY44" fmla="*/ 2139868 h 4421303"/>
                <a:gd name="connsiteX45" fmla="*/ 9784079 w 9784079"/>
                <a:gd name="connsiteY45" fmla="*/ 2211053 h 4421303"/>
                <a:gd name="connsiteX46" fmla="*/ 9780487 w 9784079"/>
                <a:gd name="connsiteY46" fmla="*/ 2228845 h 4421303"/>
                <a:gd name="connsiteX47" fmla="*/ 9784079 w 9784079"/>
                <a:gd name="connsiteY47" fmla="*/ 2233016 h 4421303"/>
                <a:gd name="connsiteX48" fmla="*/ 9784079 w 9784079"/>
                <a:gd name="connsiteY48" fmla="*/ 3784376 h 4421303"/>
                <a:gd name="connsiteX49" fmla="*/ 9147152 w 9784079"/>
                <a:gd name="connsiteY49" fmla="*/ 4421303 h 4421303"/>
                <a:gd name="connsiteX50" fmla="*/ 8809434 w 9784079"/>
                <a:gd name="connsiteY50" fmla="*/ 4421303 h 4421303"/>
                <a:gd name="connsiteX51" fmla="*/ 8818538 w 9784079"/>
                <a:gd name="connsiteY51" fmla="*/ 4330976 h 4421303"/>
                <a:gd name="connsiteX52" fmla="*/ 7436299 w 9784079"/>
                <a:gd name="connsiteY52" fmla="*/ 2948737 h 4421303"/>
                <a:gd name="connsiteX53" fmla="*/ 6054061 w 9784079"/>
                <a:gd name="connsiteY53" fmla="*/ 4330976 h 4421303"/>
                <a:gd name="connsiteX54" fmla="*/ 6063002 w 9784079"/>
                <a:gd name="connsiteY54" fmla="*/ 4419686 h 4421303"/>
                <a:gd name="connsiteX55" fmla="*/ 6048672 w 9784079"/>
                <a:gd name="connsiteY55" fmla="*/ 4416791 h 4421303"/>
                <a:gd name="connsiteX56" fmla="*/ 3972560 w 9784079"/>
                <a:gd name="connsiteY56" fmla="*/ 4416791 h 4421303"/>
                <a:gd name="connsiteX57" fmla="*/ 3950211 w 9784079"/>
                <a:gd name="connsiteY57" fmla="*/ 4421303 h 4421303"/>
                <a:gd name="connsiteX58" fmla="*/ 3744625 w 9784079"/>
                <a:gd name="connsiteY58" fmla="*/ 4421303 h 4421303"/>
                <a:gd name="connsiteX59" fmla="*/ 3753729 w 9784079"/>
                <a:gd name="connsiteY59" fmla="*/ 4330976 h 4421303"/>
                <a:gd name="connsiteX60" fmla="*/ 3517664 w 9784079"/>
                <a:gd name="connsiteY60" fmla="*/ 3558156 h 4421303"/>
                <a:gd name="connsiteX61" fmla="*/ 3391269 w 9784079"/>
                <a:gd name="connsiteY61" fmla="*/ 3404960 h 4421303"/>
                <a:gd name="connsiteX62" fmla="*/ 5866913 w 9784079"/>
                <a:gd name="connsiteY62" fmla="*/ 3404960 h 4421303"/>
                <a:gd name="connsiteX63" fmla="*/ 5866913 w 9784079"/>
                <a:gd name="connsiteY63" fmla="*/ 220445 h 4421303"/>
                <a:gd name="connsiteX64" fmla="*/ 5859329 w 9784079"/>
                <a:gd name="connsiteY64" fmla="*/ 182880 h 4421303"/>
                <a:gd name="connsiteX65" fmla="*/ 5912893 w 9784079"/>
                <a:gd name="connsiteY65" fmla="*/ 53565 h 4421303"/>
                <a:gd name="connsiteX66" fmla="*/ 5935492 w 9784079"/>
                <a:gd name="connsiteY66" fmla="*/ 38328 h 4421303"/>
                <a:gd name="connsiteX67" fmla="*/ 5935492 w 9784079"/>
                <a:gd name="connsiteY67" fmla="*/ 22319 h 4421303"/>
                <a:gd name="connsiteX68" fmla="*/ 5959236 w 9784079"/>
                <a:gd name="connsiteY68" fmla="*/ 22319 h 4421303"/>
                <a:gd name="connsiteX69" fmla="*/ 5971024 w 9784079"/>
                <a:gd name="connsiteY69" fmla="*/ 14372 h 4421303"/>
                <a:gd name="connsiteX70" fmla="*/ 6005353 w 9784079"/>
                <a:gd name="connsiteY70" fmla="*/ 3716 h 4421303"/>
                <a:gd name="connsiteX71" fmla="*/ 6024281 w 9784079"/>
                <a:gd name="connsiteY71" fmla="*/ 1808 h 4421303"/>
                <a:gd name="connsiteX72" fmla="*/ 6024281 w 9784079"/>
                <a:gd name="connsiteY72" fmla="*/ 802 h 4421303"/>
                <a:gd name="connsiteX73" fmla="*/ 6034256 w 9784079"/>
                <a:gd name="connsiteY73" fmla="*/ 802 h 4421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9784079" h="4421303">
                  <a:moveTo>
                    <a:pt x="0" y="3404960"/>
                  </a:moveTo>
                  <a:lnTo>
                    <a:pt x="1351715" y="3404960"/>
                  </a:lnTo>
                  <a:lnTo>
                    <a:pt x="1225316" y="3558156"/>
                  </a:lnTo>
                  <a:cubicBezTo>
                    <a:pt x="1076276" y="3778760"/>
                    <a:pt x="989251" y="4044706"/>
                    <a:pt x="989251" y="4330976"/>
                  </a:cubicBezTo>
                  <a:lnTo>
                    <a:pt x="998359" y="4421303"/>
                  </a:lnTo>
                  <a:lnTo>
                    <a:pt x="399774" y="4421303"/>
                  </a:lnTo>
                  <a:cubicBezTo>
                    <a:pt x="178985" y="4421303"/>
                    <a:pt x="0" y="4242318"/>
                    <a:pt x="0" y="4021529"/>
                  </a:cubicBezTo>
                  <a:close/>
                  <a:moveTo>
                    <a:pt x="6538819" y="486565"/>
                  </a:moveTo>
                  <a:cubicBezTo>
                    <a:pt x="6422042" y="486565"/>
                    <a:pt x="6327372" y="581235"/>
                    <a:pt x="6327372" y="698012"/>
                  </a:cubicBezTo>
                  <a:lnTo>
                    <a:pt x="6327372" y="1553688"/>
                  </a:lnTo>
                  <a:cubicBezTo>
                    <a:pt x="6327372" y="1670466"/>
                    <a:pt x="6422042" y="1765135"/>
                    <a:pt x="6538819" y="1765135"/>
                  </a:cubicBezTo>
                  <a:lnTo>
                    <a:pt x="6729928" y="1765135"/>
                  </a:lnTo>
                  <a:lnTo>
                    <a:pt x="7384586" y="1765135"/>
                  </a:lnTo>
                  <a:lnTo>
                    <a:pt x="8266281" y="1765135"/>
                  </a:lnTo>
                  <a:lnTo>
                    <a:pt x="8295724" y="1765135"/>
                  </a:lnTo>
                  <a:lnTo>
                    <a:pt x="8295724" y="1761870"/>
                  </a:lnTo>
                  <a:lnTo>
                    <a:pt x="8320398" y="1754210"/>
                  </a:lnTo>
                  <a:cubicBezTo>
                    <a:pt x="8370297" y="1733104"/>
                    <a:pt x="8405310" y="1683692"/>
                    <a:pt x="8405310" y="1626107"/>
                  </a:cubicBezTo>
                  <a:cubicBezTo>
                    <a:pt x="8405310" y="1587715"/>
                    <a:pt x="8389747" y="1552955"/>
                    <a:pt x="8364590" y="1527798"/>
                  </a:cubicBezTo>
                  <a:lnTo>
                    <a:pt x="8358895" y="1523100"/>
                  </a:lnTo>
                  <a:lnTo>
                    <a:pt x="8345880" y="1507375"/>
                  </a:lnTo>
                  <a:lnTo>
                    <a:pt x="8345120" y="1505546"/>
                  </a:lnTo>
                  <a:lnTo>
                    <a:pt x="8345918" y="1505618"/>
                  </a:lnTo>
                  <a:lnTo>
                    <a:pt x="8295724" y="1443127"/>
                  </a:lnTo>
                  <a:lnTo>
                    <a:pt x="8295724" y="1436703"/>
                  </a:lnTo>
                  <a:lnTo>
                    <a:pt x="8290562" y="1436703"/>
                  </a:lnTo>
                  <a:lnTo>
                    <a:pt x="7553844" y="519526"/>
                  </a:lnTo>
                  <a:lnTo>
                    <a:pt x="7524594" y="499807"/>
                  </a:lnTo>
                  <a:cubicBezTo>
                    <a:pt x="7514515" y="495544"/>
                    <a:pt x="7503934" y="492234"/>
                    <a:pt x="7492963" y="489989"/>
                  </a:cubicBezTo>
                  <a:lnTo>
                    <a:pt x="7474555" y="488133"/>
                  </a:lnTo>
                  <a:lnTo>
                    <a:pt x="7474555" y="486565"/>
                  </a:lnTo>
                  <a:lnTo>
                    <a:pt x="7459008" y="486565"/>
                  </a:lnTo>
                  <a:lnTo>
                    <a:pt x="7384586" y="486565"/>
                  </a:lnTo>
                  <a:lnTo>
                    <a:pt x="6571947" y="486565"/>
                  </a:lnTo>
                  <a:close/>
                  <a:moveTo>
                    <a:pt x="6042209" y="0"/>
                  </a:moveTo>
                  <a:lnTo>
                    <a:pt x="6050163" y="802"/>
                  </a:lnTo>
                  <a:lnTo>
                    <a:pt x="7874600" y="802"/>
                  </a:lnTo>
                  <a:lnTo>
                    <a:pt x="7874600" y="6834"/>
                  </a:lnTo>
                  <a:lnTo>
                    <a:pt x="7901010" y="9497"/>
                  </a:lnTo>
                  <a:cubicBezTo>
                    <a:pt x="7912915" y="11933"/>
                    <a:pt x="7924399" y="15526"/>
                    <a:pt x="7935338" y="20153"/>
                  </a:cubicBezTo>
                  <a:lnTo>
                    <a:pt x="7977956" y="48886"/>
                  </a:lnTo>
                  <a:lnTo>
                    <a:pt x="7983601" y="44041"/>
                  </a:lnTo>
                  <a:lnTo>
                    <a:pt x="9740531" y="2090891"/>
                  </a:lnTo>
                  <a:lnTo>
                    <a:pt x="9738096" y="2092981"/>
                  </a:lnTo>
                  <a:lnTo>
                    <a:pt x="9769707" y="2139868"/>
                  </a:lnTo>
                  <a:cubicBezTo>
                    <a:pt x="9778962" y="2161747"/>
                    <a:pt x="9784079" y="2185803"/>
                    <a:pt x="9784079" y="2211053"/>
                  </a:cubicBezTo>
                  <a:lnTo>
                    <a:pt x="9780487" y="2228845"/>
                  </a:lnTo>
                  <a:lnTo>
                    <a:pt x="9784079" y="2233016"/>
                  </a:lnTo>
                  <a:lnTo>
                    <a:pt x="9784079" y="3784376"/>
                  </a:lnTo>
                  <a:cubicBezTo>
                    <a:pt x="9784079" y="4136141"/>
                    <a:pt x="9498917" y="4421303"/>
                    <a:pt x="9147152" y="4421303"/>
                  </a:cubicBezTo>
                  <a:lnTo>
                    <a:pt x="8809434" y="4421303"/>
                  </a:lnTo>
                  <a:lnTo>
                    <a:pt x="8818538" y="4330976"/>
                  </a:lnTo>
                  <a:cubicBezTo>
                    <a:pt x="8818538" y="3567589"/>
                    <a:pt x="8199690" y="2948737"/>
                    <a:pt x="7436299" y="2948737"/>
                  </a:cubicBezTo>
                  <a:cubicBezTo>
                    <a:pt x="6672913" y="2948737"/>
                    <a:pt x="6054061" y="3567589"/>
                    <a:pt x="6054061" y="4330976"/>
                  </a:cubicBezTo>
                  <a:lnTo>
                    <a:pt x="6063002" y="4419686"/>
                  </a:lnTo>
                  <a:lnTo>
                    <a:pt x="6048672" y="4416791"/>
                  </a:lnTo>
                  <a:lnTo>
                    <a:pt x="3972560" y="4416791"/>
                  </a:lnTo>
                  <a:lnTo>
                    <a:pt x="3950211" y="4421303"/>
                  </a:lnTo>
                  <a:lnTo>
                    <a:pt x="3744625" y="4421303"/>
                  </a:lnTo>
                  <a:lnTo>
                    <a:pt x="3753729" y="4330976"/>
                  </a:lnTo>
                  <a:cubicBezTo>
                    <a:pt x="3753729" y="4044706"/>
                    <a:pt x="3666704" y="3778760"/>
                    <a:pt x="3517664" y="3558156"/>
                  </a:cubicBezTo>
                  <a:lnTo>
                    <a:pt x="3391269" y="3404960"/>
                  </a:lnTo>
                  <a:lnTo>
                    <a:pt x="5866913" y="3404960"/>
                  </a:lnTo>
                  <a:lnTo>
                    <a:pt x="5866913" y="220445"/>
                  </a:lnTo>
                  <a:lnTo>
                    <a:pt x="5859329" y="182880"/>
                  </a:lnTo>
                  <a:cubicBezTo>
                    <a:pt x="5859329" y="132379"/>
                    <a:pt x="5879799" y="86659"/>
                    <a:pt x="5912893" y="53565"/>
                  </a:cubicBezTo>
                  <a:lnTo>
                    <a:pt x="5935492" y="38328"/>
                  </a:lnTo>
                  <a:lnTo>
                    <a:pt x="5935492" y="22319"/>
                  </a:lnTo>
                  <a:lnTo>
                    <a:pt x="5959236" y="22319"/>
                  </a:lnTo>
                  <a:lnTo>
                    <a:pt x="5971024" y="14372"/>
                  </a:lnTo>
                  <a:cubicBezTo>
                    <a:pt x="5981964" y="9745"/>
                    <a:pt x="5993448" y="6152"/>
                    <a:pt x="6005353" y="3716"/>
                  </a:cubicBezTo>
                  <a:lnTo>
                    <a:pt x="6024281" y="1808"/>
                  </a:lnTo>
                  <a:lnTo>
                    <a:pt x="6024281" y="802"/>
                  </a:lnTo>
                  <a:lnTo>
                    <a:pt x="6034256" y="802"/>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75"/>
            <p:cNvSpPr>
              <a:spLocks noChangeAspect="1"/>
            </p:cNvSpPr>
            <p:nvPr/>
          </p:nvSpPr>
          <p:spPr>
            <a:xfrm>
              <a:off x="9132641" y="3842683"/>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7" name="Round Same Side Corner Rectangle 76"/>
          <p:cNvSpPr/>
          <p:nvPr/>
        </p:nvSpPr>
        <p:spPr>
          <a:xfrm>
            <a:off x="8865613" y="2581835"/>
            <a:ext cx="1206554" cy="1238560"/>
          </a:xfrm>
          <a:prstGeom prst="round2SameRect">
            <a:avLst/>
          </a:pr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TextBox 77"/>
          <p:cNvSpPr txBox="1"/>
          <p:nvPr/>
        </p:nvSpPr>
        <p:spPr>
          <a:xfrm>
            <a:off x="8784931" y="4538047"/>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9" name="TextBox 78"/>
          <p:cNvSpPr txBox="1"/>
          <p:nvPr/>
        </p:nvSpPr>
        <p:spPr>
          <a:xfrm>
            <a:off x="8865613" y="3252138"/>
            <a:ext cx="1195796" cy="523220"/>
          </a:xfrm>
          <a:prstGeom prst="rect">
            <a:avLst/>
          </a:prstGeom>
          <a:noFill/>
        </p:spPr>
        <p:txBody>
          <a:bodyPr wrap="square" rtlCol="0">
            <a:spAutoFit/>
          </a:bodyPr>
          <a:lstStyle/>
          <a:p>
            <a:pPr algn="ctr"/>
            <a:r>
              <a:rPr lang="en-US" sz="2800" b="1" dirty="0">
                <a:solidFill>
                  <a:schemeClr val="bg1"/>
                </a:solidFill>
                <a:latin typeface="Lato"/>
              </a:rPr>
              <a:t>69%</a:t>
            </a:r>
          </a:p>
        </p:txBody>
      </p:sp>
      <p:pic>
        <p:nvPicPr>
          <p:cNvPr id="31" name="Picture 30">
            <a:hlinkClick r:id="rId2"/>
            <a:extLst>
              <a:ext uri="{FF2B5EF4-FFF2-40B4-BE49-F238E27FC236}">
                <a16:creationId xmlns:a16="http://schemas.microsoft.com/office/drawing/2014/main" id="{A68231D9-09E1-42DB-B27D-F3E9738F037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74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80"/>
                                        </p:tgtEl>
                                        <p:attrNameLst>
                                          <p:attrName>style.visibility</p:attrName>
                                        </p:attrNameLst>
                                      </p:cBhvr>
                                      <p:to>
                                        <p:strVal val="visible"/>
                                      </p:to>
                                    </p:set>
                                    <p:anim calcmode="lin" valueType="num">
                                      <p:cBhvr additive="base">
                                        <p:cTn id="11" dur="2000" fill="hold"/>
                                        <p:tgtEl>
                                          <p:spTgt spid="80"/>
                                        </p:tgtEl>
                                        <p:attrNameLst>
                                          <p:attrName>ppt_x</p:attrName>
                                        </p:attrNameLst>
                                      </p:cBhvr>
                                      <p:tavLst>
                                        <p:tav tm="0">
                                          <p:val>
                                            <p:strVal val="0-#ppt_w/2"/>
                                          </p:val>
                                        </p:tav>
                                        <p:tav tm="100000">
                                          <p:val>
                                            <p:strVal val="#ppt_x"/>
                                          </p:val>
                                        </p:tav>
                                      </p:tavLst>
                                    </p:anim>
                                    <p:anim calcmode="lin" valueType="num">
                                      <p:cBhvr additive="base">
                                        <p:cTn id="12" dur="2000" fill="hold"/>
                                        <p:tgtEl>
                                          <p:spTgt spid="80"/>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500"/>
                                  </p:stCondLst>
                                  <p:childTnLst>
                                    <p:set>
                                      <p:cBhvr>
                                        <p:cTn id="14" dur="1" fill="hold">
                                          <p:stCondLst>
                                            <p:cond delay="0"/>
                                          </p:stCondLst>
                                        </p:cTn>
                                        <p:tgtEl>
                                          <p:spTgt spid="81"/>
                                        </p:tgtEl>
                                        <p:attrNameLst>
                                          <p:attrName>style.visibility</p:attrName>
                                        </p:attrNameLst>
                                      </p:cBhvr>
                                      <p:to>
                                        <p:strVal val="visible"/>
                                      </p:to>
                                    </p:set>
                                    <p:anim calcmode="lin" valueType="num">
                                      <p:cBhvr additive="base">
                                        <p:cTn id="15" dur="1500" fill="hold"/>
                                        <p:tgtEl>
                                          <p:spTgt spid="81"/>
                                        </p:tgtEl>
                                        <p:attrNameLst>
                                          <p:attrName>ppt_x</p:attrName>
                                        </p:attrNameLst>
                                      </p:cBhvr>
                                      <p:tavLst>
                                        <p:tav tm="0">
                                          <p:val>
                                            <p:strVal val="0-#ppt_w/2"/>
                                          </p:val>
                                        </p:tav>
                                        <p:tav tm="100000">
                                          <p:val>
                                            <p:strVal val="#ppt_x"/>
                                          </p:val>
                                        </p:tav>
                                      </p:tavLst>
                                    </p:anim>
                                    <p:anim calcmode="lin" valueType="num">
                                      <p:cBhvr additive="base">
                                        <p:cTn id="16" dur="1500" fill="hold"/>
                                        <p:tgtEl>
                                          <p:spTgt spid="81"/>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1000"/>
                                  </p:stCondLst>
                                  <p:childTnLst>
                                    <p:set>
                                      <p:cBhvr>
                                        <p:cTn id="18" dur="1" fill="hold">
                                          <p:stCondLst>
                                            <p:cond delay="0"/>
                                          </p:stCondLst>
                                        </p:cTn>
                                        <p:tgtEl>
                                          <p:spTgt spid="82"/>
                                        </p:tgtEl>
                                        <p:attrNameLst>
                                          <p:attrName>style.visibility</p:attrName>
                                        </p:attrNameLst>
                                      </p:cBhvr>
                                      <p:to>
                                        <p:strVal val="visible"/>
                                      </p:to>
                                    </p:set>
                                    <p:anim calcmode="lin" valueType="num">
                                      <p:cBhvr additive="base">
                                        <p:cTn id="19" dur="1000" fill="hold"/>
                                        <p:tgtEl>
                                          <p:spTgt spid="82"/>
                                        </p:tgtEl>
                                        <p:attrNameLst>
                                          <p:attrName>ppt_x</p:attrName>
                                        </p:attrNameLst>
                                      </p:cBhvr>
                                      <p:tavLst>
                                        <p:tav tm="0">
                                          <p:val>
                                            <p:strVal val="0-#ppt_w/2"/>
                                          </p:val>
                                        </p:tav>
                                        <p:tav tm="100000">
                                          <p:val>
                                            <p:strVal val="#ppt_x"/>
                                          </p:val>
                                        </p:tav>
                                      </p:tavLst>
                                    </p:anim>
                                    <p:anim calcmode="lin" valueType="num">
                                      <p:cBhvr additive="base">
                                        <p:cTn id="20" dur="1000" fill="hold"/>
                                        <p:tgtEl>
                                          <p:spTgt spid="82"/>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1500"/>
                                  </p:stCondLst>
                                  <p:childTnLst>
                                    <p:set>
                                      <p:cBhvr>
                                        <p:cTn id="22" dur="1" fill="hold">
                                          <p:stCondLst>
                                            <p:cond delay="0"/>
                                          </p:stCondLst>
                                        </p:cTn>
                                        <p:tgtEl>
                                          <p:spTgt spid="83"/>
                                        </p:tgtEl>
                                        <p:attrNameLst>
                                          <p:attrName>style.visibility</p:attrName>
                                        </p:attrNameLst>
                                      </p:cBhvr>
                                      <p:to>
                                        <p:strVal val="visible"/>
                                      </p:to>
                                    </p:set>
                                    <p:anim calcmode="lin" valueType="num">
                                      <p:cBhvr additive="base">
                                        <p:cTn id="23" dur="500" fill="hold"/>
                                        <p:tgtEl>
                                          <p:spTgt spid="83"/>
                                        </p:tgtEl>
                                        <p:attrNameLst>
                                          <p:attrName>ppt_x</p:attrName>
                                        </p:attrNameLst>
                                      </p:cBhvr>
                                      <p:tavLst>
                                        <p:tav tm="0">
                                          <p:val>
                                            <p:strVal val="0-#ppt_w/2"/>
                                          </p:val>
                                        </p:tav>
                                        <p:tav tm="100000">
                                          <p:val>
                                            <p:strVal val="#ppt_x"/>
                                          </p:val>
                                        </p:tav>
                                      </p:tavLst>
                                    </p:anim>
                                    <p:anim calcmode="lin" valueType="num">
                                      <p:cBhvr additive="base">
                                        <p:cTn id="24" dur="500" fill="hold"/>
                                        <p:tgtEl>
                                          <p:spTgt spid="83"/>
                                        </p:tgtEl>
                                        <p:attrNameLst>
                                          <p:attrName>ppt_y</p:attrName>
                                        </p:attrNameLst>
                                      </p:cBhvr>
                                      <p:tavLst>
                                        <p:tav tm="0">
                                          <p:val>
                                            <p:strVal val="#ppt_y"/>
                                          </p:val>
                                        </p:tav>
                                        <p:tav tm="100000">
                                          <p:val>
                                            <p:strVal val="#ppt_y"/>
                                          </p:val>
                                        </p:tav>
                                      </p:tavLst>
                                    </p:anim>
                                  </p:childTnLst>
                                </p:cTn>
                              </p:par>
                            </p:childTnLst>
                          </p:cTn>
                        </p:par>
                        <p:par>
                          <p:cTn id="25" fill="hold">
                            <p:stCondLst>
                              <p:cond delay="2500"/>
                            </p:stCondLst>
                            <p:childTnLst>
                              <p:par>
                                <p:cTn id="26" presetID="22" presetClass="entr" presetSubtype="4" fill="hold" grpId="0" nodeType="afterEffect">
                                  <p:stCondLst>
                                    <p:cond delay="0"/>
                                  </p:stCondLst>
                                  <p:childTnLst>
                                    <p:set>
                                      <p:cBhvr>
                                        <p:cTn id="27" dur="1" fill="hold">
                                          <p:stCondLst>
                                            <p:cond delay="0"/>
                                          </p:stCondLst>
                                        </p:cTn>
                                        <p:tgtEl>
                                          <p:spTgt spid="55"/>
                                        </p:tgtEl>
                                        <p:attrNameLst>
                                          <p:attrName>style.visibility</p:attrName>
                                        </p:attrNameLst>
                                      </p:cBhvr>
                                      <p:to>
                                        <p:strVal val="visible"/>
                                      </p:to>
                                    </p:set>
                                    <p:animEffect transition="in" filter="wipe(down)">
                                      <p:cBhvr>
                                        <p:cTn id="28" dur="500"/>
                                        <p:tgtEl>
                                          <p:spTgt spid="55"/>
                                        </p:tgtEl>
                                      </p:cBhvr>
                                    </p:animEffect>
                                  </p:childTnLst>
                                </p:cTn>
                              </p:par>
                            </p:childTnLst>
                          </p:cTn>
                        </p:par>
                        <p:par>
                          <p:cTn id="29" fill="hold">
                            <p:stCondLst>
                              <p:cond delay="3000"/>
                            </p:stCondLst>
                            <p:childTnLst>
                              <p:par>
                                <p:cTn id="30" presetID="53" presetClass="entr" presetSubtype="16" fill="hold" grpId="0" nodeType="afterEffect">
                                  <p:stCondLst>
                                    <p:cond delay="0"/>
                                  </p:stCondLst>
                                  <p:childTnLst>
                                    <p:set>
                                      <p:cBhvr>
                                        <p:cTn id="31" dur="1" fill="hold">
                                          <p:stCondLst>
                                            <p:cond delay="0"/>
                                          </p:stCondLst>
                                        </p:cTn>
                                        <p:tgtEl>
                                          <p:spTgt spid="57"/>
                                        </p:tgtEl>
                                        <p:attrNameLst>
                                          <p:attrName>style.visibility</p:attrName>
                                        </p:attrNameLst>
                                      </p:cBhvr>
                                      <p:to>
                                        <p:strVal val="visible"/>
                                      </p:to>
                                    </p:set>
                                    <p:anim calcmode="lin" valueType="num">
                                      <p:cBhvr>
                                        <p:cTn id="32" dur="500" fill="hold"/>
                                        <p:tgtEl>
                                          <p:spTgt spid="57"/>
                                        </p:tgtEl>
                                        <p:attrNameLst>
                                          <p:attrName>ppt_w</p:attrName>
                                        </p:attrNameLst>
                                      </p:cBhvr>
                                      <p:tavLst>
                                        <p:tav tm="0">
                                          <p:val>
                                            <p:fltVal val="0"/>
                                          </p:val>
                                        </p:tav>
                                        <p:tav tm="100000">
                                          <p:val>
                                            <p:strVal val="#ppt_w"/>
                                          </p:val>
                                        </p:tav>
                                      </p:tavLst>
                                    </p:anim>
                                    <p:anim calcmode="lin" valueType="num">
                                      <p:cBhvr>
                                        <p:cTn id="33" dur="500" fill="hold"/>
                                        <p:tgtEl>
                                          <p:spTgt spid="57"/>
                                        </p:tgtEl>
                                        <p:attrNameLst>
                                          <p:attrName>ppt_h</p:attrName>
                                        </p:attrNameLst>
                                      </p:cBhvr>
                                      <p:tavLst>
                                        <p:tav tm="0">
                                          <p:val>
                                            <p:fltVal val="0"/>
                                          </p:val>
                                        </p:tav>
                                        <p:tav tm="100000">
                                          <p:val>
                                            <p:strVal val="#ppt_h"/>
                                          </p:val>
                                        </p:tav>
                                      </p:tavLst>
                                    </p:anim>
                                    <p:animEffect transition="in" filter="fade">
                                      <p:cBhvr>
                                        <p:cTn id="34" dur="500"/>
                                        <p:tgtEl>
                                          <p:spTgt spid="57"/>
                                        </p:tgtEl>
                                      </p:cBhvr>
                                    </p:animEffect>
                                  </p:childTnLst>
                                </p:cTn>
                              </p:par>
                            </p:childTnLst>
                          </p:cTn>
                        </p:par>
                        <p:par>
                          <p:cTn id="35" fill="hold">
                            <p:stCondLst>
                              <p:cond delay="3500"/>
                            </p:stCondLst>
                            <p:childTnLst>
                              <p:par>
                                <p:cTn id="36" presetID="42" presetClass="entr" presetSubtype="0" fill="hold" grpId="0" nodeType="afterEffect">
                                  <p:stCondLst>
                                    <p:cond delay="0"/>
                                  </p:stCondLst>
                                  <p:childTnLst>
                                    <p:set>
                                      <p:cBhvr>
                                        <p:cTn id="37" dur="1" fill="hold">
                                          <p:stCondLst>
                                            <p:cond delay="0"/>
                                          </p:stCondLst>
                                        </p:cTn>
                                        <p:tgtEl>
                                          <p:spTgt spid="56"/>
                                        </p:tgtEl>
                                        <p:attrNameLst>
                                          <p:attrName>style.visibility</p:attrName>
                                        </p:attrNameLst>
                                      </p:cBhvr>
                                      <p:to>
                                        <p:strVal val="visible"/>
                                      </p:to>
                                    </p:set>
                                    <p:animEffect transition="in" filter="fade">
                                      <p:cBhvr>
                                        <p:cTn id="38" dur="1000"/>
                                        <p:tgtEl>
                                          <p:spTgt spid="56"/>
                                        </p:tgtEl>
                                      </p:cBhvr>
                                    </p:animEffect>
                                    <p:anim calcmode="lin" valueType="num">
                                      <p:cBhvr>
                                        <p:cTn id="39" dur="1000" fill="hold"/>
                                        <p:tgtEl>
                                          <p:spTgt spid="56"/>
                                        </p:tgtEl>
                                        <p:attrNameLst>
                                          <p:attrName>ppt_x</p:attrName>
                                        </p:attrNameLst>
                                      </p:cBhvr>
                                      <p:tavLst>
                                        <p:tav tm="0">
                                          <p:val>
                                            <p:strVal val="#ppt_x"/>
                                          </p:val>
                                        </p:tav>
                                        <p:tav tm="100000">
                                          <p:val>
                                            <p:strVal val="#ppt_x"/>
                                          </p:val>
                                        </p:tav>
                                      </p:tavLst>
                                    </p:anim>
                                    <p:anim calcmode="lin" valueType="num">
                                      <p:cBhvr>
                                        <p:cTn id="40" dur="1000" fill="hold"/>
                                        <p:tgtEl>
                                          <p:spTgt spid="56"/>
                                        </p:tgtEl>
                                        <p:attrNameLst>
                                          <p:attrName>ppt_y</p:attrName>
                                        </p:attrNameLst>
                                      </p:cBhvr>
                                      <p:tavLst>
                                        <p:tav tm="0">
                                          <p:val>
                                            <p:strVal val="#ppt_y+.1"/>
                                          </p:val>
                                        </p:tav>
                                        <p:tav tm="100000">
                                          <p:val>
                                            <p:strVal val="#ppt_y"/>
                                          </p:val>
                                        </p:tav>
                                      </p:tavLst>
                                    </p:anim>
                                  </p:childTnLst>
                                </p:cTn>
                              </p:par>
                            </p:childTnLst>
                          </p:cTn>
                        </p:par>
                        <p:par>
                          <p:cTn id="41" fill="hold">
                            <p:stCondLst>
                              <p:cond delay="4500"/>
                            </p:stCondLst>
                            <p:childTnLst>
                              <p:par>
                                <p:cTn id="42" presetID="22" presetClass="entr" presetSubtype="4" fill="hold" grpId="0" nodeType="afterEffect">
                                  <p:stCondLst>
                                    <p:cond delay="0"/>
                                  </p:stCondLst>
                                  <p:childTnLst>
                                    <p:set>
                                      <p:cBhvr>
                                        <p:cTn id="43" dur="1" fill="hold">
                                          <p:stCondLst>
                                            <p:cond delay="0"/>
                                          </p:stCondLst>
                                        </p:cTn>
                                        <p:tgtEl>
                                          <p:spTgt spid="63"/>
                                        </p:tgtEl>
                                        <p:attrNameLst>
                                          <p:attrName>style.visibility</p:attrName>
                                        </p:attrNameLst>
                                      </p:cBhvr>
                                      <p:to>
                                        <p:strVal val="visible"/>
                                      </p:to>
                                    </p:set>
                                    <p:animEffect transition="in" filter="wipe(down)">
                                      <p:cBhvr>
                                        <p:cTn id="44" dur="500"/>
                                        <p:tgtEl>
                                          <p:spTgt spid="63"/>
                                        </p:tgtEl>
                                      </p:cBhvr>
                                    </p:animEffect>
                                  </p:childTnLst>
                                </p:cTn>
                              </p:par>
                            </p:childTnLst>
                          </p:cTn>
                        </p:par>
                        <p:par>
                          <p:cTn id="45" fill="hold">
                            <p:stCondLst>
                              <p:cond delay="5000"/>
                            </p:stCondLst>
                            <p:childTnLst>
                              <p:par>
                                <p:cTn id="46" presetID="53" presetClass="entr" presetSubtype="16" fill="hold" grpId="0" nodeType="afterEffect">
                                  <p:stCondLst>
                                    <p:cond delay="0"/>
                                  </p:stCondLst>
                                  <p:childTnLst>
                                    <p:set>
                                      <p:cBhvr>
                                        <p:cTn id="47" dur="1" fill="hold">
                                          <p:stCondLst>
                                            <p:cond delay="0"/>
                                          </p:stCondLst>
                                        </p:cTn>
                                        <p:tgtEl>
                                          <p:spTgt spid="65"/>
                                        </p:tgtEl>
                                        <p:attrNameLst>
                                          <p:attrName>style.visibility</p:attrName>
                                        </p:attrNameLst>
                                      </p:cBhvr>
                                      <p:to>
                                        <p:strVal val="visible"/>
                                      </p:to>
                                    </p:set>
                                    <p:anim calcmode="lin" valueType="num">
                                      <p:cBhvr>
                                        <p:cTn id="48" dur="500" fill="hold"/>
                                        <p:tgtEl>
                                          <p:spTgt spid="65"/>
                                        </p:tgtEl>
                                        <p:attrNameLst>
                                          <p:attrName>ppt_w</p:attrName>
                                        </p:attrNameLst>
                                      </p:cBhvr>
                                      <p:tavLst>
                                        <p:tav tm="0">
                                          <p:val>
                                            <p:fltVal val="0"/>
                                          </p:val>
                                        </p:tav>
                                        <p:tav tm="100000">
                                          <p:val>
                                            <p:strVal val="#ppt_w"/>
                                          </p:val>
                                        </p:tav>
                                      </p:tavLst>
                                    </p:anim>
                                    <p:anim calcmode="lin" valueType="num">
                                      <p:cBhvr>
                                        <p:cTn id="49" dur="500" fill="hold"/>
                                        <p:tgtEl>
                                          <p:spTgt spid="65"/>
                                        </p:tgtEl>
                                        <p:attrNameLst>
                                          <p:attrName>ppt_h</p:attrName>
                                        </p:attrNameLst>
                                      </p:cBhvr>
                                      <p:tavLst>
                                        <p:tav tm="0">
                                          <p:val>
                                            <p:fltVal val="0"/>
                                          </p:val>
                                        </p:tav>
                                        <p:tav tm="100000">
                                          <p:val>
                                            <p:strVal val="#ppt_h"/>
                                          </p:val>
                                        </p:tav>
                                      </p:tavLst>
                                    </p:anim>
                                    <p:animEffect transition="in" filter="fade">
                                      <p:cBhvr>
                                        <p:cTn id="50" dur="500"/>
                                        <p:tgtEl>
                                          <p:spTgt spid="65"/>
                                        </p:tgtEl>
                                      </p:cBhvr>
                                    </p:animEffect>
                                  </p:childTnLst>
                                </p:cTn>
                              </p:par>
                            </p:childTnLst>
                          </p:cTn>
                        </p:par>
                        <p:par>
                          <p:cTn id="51" fill="hold">
                            <p:stCondLst>
                              <p:cond delay="5500"/>
                            </p:stCondLst>
                            <p:childTnLst>
                              <p:par>
                                <p:cTn id="52" presetID="42" presetClass="entr" presetSubtype="0" fill="hold" grpId="0" nodeType="afterEffect">
                                  <p:stCondLst>
                                    <p:cond delay="0"/>
                                  </p:stCondLst>
                                  <p:childTnLst>
                                    <p:set>
                                      <p:cBhvr>
                                        <p:cTn id="53" dur="1" fill="hold">
                                          <p:stCondLst>
                                            <p:cond delay="0"/>
                                          </p:stCondLst>
                                        </p:cTn>
                                        <p:tgtEl>
                                          <p:spTgt spid="64"/>
                                        </p:tgtEl>
                                        <p:attrNameLst>
                                          <p:attrName>style.visibility</p:attrName>
                                        </p:attrNameLst>
                                      </p:cBhvr>
                                      <p:to>
                                        <p:strVal val="visible"/>
                                      </p:to>
                                    </p:set>
                                    <p:animEffect transition="in" filter="fade">
                                      <p:cBhvr>
                                        <p:cTn id="54" dur="1000"/>
                                        <p:tgtEl>
                                          <p:spTgt spid="64"/>
                                        </p:tgtEl>
                                      </p:cBhvr>
                                    </p:animEffect>
                                    <p:anim calcmode="lin" valueType="num">
                                      <p:cBhvr>
                                        <p:cTn id="55" dur="1000" fill="hold"/>
                                        <p:tgtEl>
                                          <p:spTgt spid="64"/>
                                        </p:tgtEl>
                                        <p:attrNameLst>
                                          <p:attrName>ppt_x</p:attrName>
                                        </p:attrNameLst>
                                      </p:cBhvr>
                                      <p:tavLst>
                                        <p:tav tm="0">
                                          <p:val>
                                            <p:strVal val="#ppt_x"/>
                                          </p:val>
                                        </p:tav>
                                        <p:tav tm="100000">
                                          <p:val>
                                            <p:strVal val="#ppt_x"/>
                                          </p:val>
                                        </p:tav>
                                      </p:tavLst>
                                    </p:anim>
                                    <p:anim calcmode="lin" valueType="num">
                                      <p:cBhvr>
                                        <p:cTn id="56" dur="1000" fill="hold"/>
                                        <p:tgtEl>
                                          <p:spTgt spid="64"/>
                                        </p:tgtEl>
                                        <p:attrNameLst>
                                          <p:attrName>ppt_y</p:attrName>
                                        </p:attrNameLst>
                                      </p:cBhvr>
                                      <p:tavLst>
                                        <p:tav tm="0">
                                          <p:val>
                                            <p:strVal val="#ppt_y+.1"/>
                                          </p:val>
                                        </p:tav>
                                        <p:tav tm="100000">
                                          <p:val>
                                            <p:strVal val="#ppt_y"/>
                                          </p:val>
                                        </p:tav>
                                      </p:tavLst>
                                    </p:anim>
                                  </p:childTnLst>
                                </p:cTn>
                              </p:par>
                            </p:childTnLst>
                          </p:cTn>
                        </p:par>
                        <p:par>
                          <p:cTn id="57" fill="hold">
                            <p:stCondLst>
                              <p:cond delay="6500"/>
                            </p:stCondLst>
                            <p:childTnLst>
                              <p:par>
                                <p:cTn id="58" presetID="22" presetClass="entr" presetSubtype="4" fill="hold" grpId="0" nodeType="afterEffect">
                                  <p:stCondLst>
                                    <p:cond delay="0"/>
                                  </p:stCondLst>
                                  <p:childTnLst>
                                    <p:set>
                                      <p:cBhvr>
                                        <p:cTn id="59" dur="1" fill="hold">
                                          <p:stCondLst>
                                            <p:cond delay="0"/>
                                          </p:stCondLst>
                                        </p:cTn>
                                        <p:tgtEl>
                                          <p:spTgt spid="70"/>
                                        </p:tgtEl>
                                        <p:attrNameLst>
                                          <p:attrName>style.visibility</p:attrName>
                                        </p:attrNameLst>
                                      </p:cBhvr>
                                      <p:to>
                                        <p:strVal val="visible"/>
                                      </p:to>
                                    </p:set>
                                    <p:animEffect transition="in" filter="wipe(down)">
                                      <p:cBhvr>
                                        <p:cTn id="60" dur="500"/>
                                        <p:tgtEl>
                                          <p:spTgt spid="70"/>
                                        </p:tgtEl>
                                      </p:cBhvr>
                                    </p:animEffect>
                                  </p:childTnLst>
                                </p:cTn>
                              </p:par>
                            </p:childTnLst>
                          </p:cTn>
                        </p:par>
                        <p:par>
                          <p:cTn id="61" fill="hold">
                            <p:stCondLst>
                              <p:cond delay="7000"/>
                            </p:stCondLst>
                            <p:childTnLst>
                              <p:par>
                                <p:cTn id="62" presetID="53" presetClass="entr" presetSubtype="16" fill="hold" grpId="0" nodeType="afterEffect">
                                  <p:stCondLst>
                                    <p:cond delay="0"/>
                                  </p:stCondLst>
                                  <p:childTnLst>
                                    <p:set>
                                      <p:cBhvr>
                                        <p:cTn id="63" dur="1" fill="hold">
                                          <p:stCondLst>
                                            <p:cond delay="0"/>
                                          </p:stCondLst>
                                        </p:cTn>
                                        <p:tgtEl>
                                          <p:spTgt spid="72"/>
                                        </p:tgtEl>
                                        <p:attrNameLst>
                                          <p:attrName>style.visibility</p:attrName>
                                        </p:attrNameLst>
                                      </p:cBhvr>
                                      <p:to>
                                        <p:strVal val="visible"/>
                                      </p:to>
                                    </p:set>
                                    <p:anim calcmode="lin" valueType="num">
                                      <p:cBhvr>
                                        <p:cTn id="64" dur="500" fill="hold"/>
                                        <p:tgtEl>
                                          <p:spTgt spid="72"/>
                                        </p:tgtEl>
                                        <p:attrNameLst>
                                          <p:attrName>ppt_w</p:attrName>
                                        </p:attrNameLst>
                                      </p:cBhvr>
                                      <p:tavLst>
                                        <p:tav tm="0">
                                          <p:val>
                                            <p:fltVal val="0"/>
                                          </p:val>
                                        </p:tav>
                                        <p:tav tm="100000">
                                          <p:val>
                                            <p:strVal val="#ppt_w"/>
                                          </p:val>
                                        </p:tav>
                                      </p:tavLst>
                                    </p:anim>
                                    <p:anim calcmode="lin" valueType="num">
                                      <p:cBhvr>
                                        <p:cTn id="65" dur="500" fill="hold"/>
                                        <p:tgtEl>
                                          <p:spTgt spid="72"/>
                                        </p:tgtEl>
                                        <p:attrNameLst>
                                          <p:attrName>ppt_h</p:attrName>
                                        </p:attrNameLst>
                                      </p:cBhvr>
                                      <p:tavLst>
                                        <p:tav tm="0">
                                          <p:val>
                                            <p:fltVal val="0"/>
                                          </p:val>
                                        </p:tav>
                                        <p:tav tm="100000">
                                          <p:val>
                                            <p:strVal val="#ppt_h"/>
                                          </p:val>
                                        </p:tav>
                                      </p:tavLst>
                                    </p:anim>
                                    <p:animEffect transition="in" filter="fade">
                                      <p:cBhvr>
                                        <p:cTn id="66" dur="500"/>
                                        <p:tgtEl>
                                          <p:spTgt spid="72"/>
                                        </p:tgtEl>
                                      </p:cBhvr>
                                    </p:animEffect>
                                  </p:childTnLst>
                                </p:cTn>
                              </p:par>
                            </p:childTnLst>
                          </p:cTn>
                        </p:par>
                        <p:par>
                          <p:cTn id="67" fill="hold">
                            <p:stCondLst>
                              <p:cond delay="7500"/>
                            </p:stCondLst>
                            <p:childTnLst>
                              <p:par>
                                <p:cTn id="68" presetID="42" presetClass="entr" presetSubtype="0" fill="hold" grpId="0" nodeType="afterEffect">
                                  <p:stCondLst>
                                    <p:cond delay="0"/>
                                  </p:stCondLst>
                                  <p:childTnLst>
                                    <p:set>
                                      <p:cBhvr>
                                        <p:cTn id="69" dur="1" fill="hold">
                                          <p:stCondLst>
                                            <p:cond delay="0"/>
                                          </p:stCondLst>
                                        </p:cTn>
                                        <p:tgtEl>
                                          <p:spTgt spid="71"/>
                                        </p:tgtEl>
                                        <p:attrNameLst>
                                          <p:attrName>style.visibility</p:attrName>
                                        </p:attrNameLst>
                                      </p:cBhvr>
                                      <p:to>
                                        <p:strVal val="visible"/>
                                      </p:to>
                                    </p:set>
                                    <p:animEffect transition="in" filter="fade">
                                      <p:cBhvr>
                                        <p:cTn id="70" dur="1000"/>
                                        <p:tgtEl>
                                          <p:spTgt spid="71"/>
                                        </p:tgtEl>
                                      </p:cBhvr>
                                    </p:animEffect>
                                    <p:anim calcmode="lin" valueType="num">
                                      <p:cBhvr>
                                        <p:cTn id="71" dur="1000" fill="hold"/>
                                        <p:tgtEl>
                                          <p:spTgt spid="71"/>
                                        </p:tgtEl>
                                        <p:attrNameLst>
                                          <p:attrName>ppt_x</p:attrName>
                                        </p:attrNameLst>
                                      </p:cBhvr>
                                      <p:tavLst>
                                        <p:tav tm="0">
                                          <p:val>
                                            <p:strVal val="#ppt_x"/>
                                          </p:val>
                                        </p:tav>
                                        <p:tav tm="100000">
                                          <p:val>
                                            <p:strVal val="#ppt_x"/>
                                          </p:val>
                                        </p:tav>
                                      </p:tavLst>
                                    </p:anim>
                                    <p:anim calcmode="lin" valueType="num">
                                      <p:cBhvr>
                                        <p:cTn id="72" dur="1000" fill="hold"/>
                                        <p:tgtEl>
                                          <p:spTgt spid="71"/>
                                        </p:tgtEl>
                                        <p:attrNameLst>
                                          <p:attrName>ppt_y</p:attrName>
                                        </p:attrNameLst>
                                      </p:cBhvr>
                                      <p:tavLst>
                                        <p:tav tm="0">
                                          <p:val>
                                            <p:strVal val="#ppt_y+.1"/>
                                          </p:val>
                                        </p:tav>
                                        <p:tav tm="100000">
                                          <p:val>
                                            <p:strVal val="#ppt_y"/>
                                          </p:val>
                                        </p:tav>
                                      </p:tavLst>
                                    </p:anim>
                                  </p:childTnLst>
                                </p:cTn>
                              </p:par>
                            </p:childTnLst>
                          </p:cTn>
                        </p:par>
                        <p:par>
                          <p:cTn id="73" fill="hold">
                            <p:stCondLst>
                              <p:cond delay="8500"/>
                            </p:stCondLst>
                            <p:childTnLst>
                              <p:par>
                                <p:cTn id="74" presetID="22" presetClass="entr" presetSubtype="4" fill="hold" grpId="0" nodeType="afterEffect">
                                  <p:stCondLst>
                                    <p:cond delay="0"/>
                                  </p:stCondLst>
                                  <p:childTnLst>
                                    <p:set>
                                      <p:cBhvr>
                                        <p:cTn id="75" dur="1" fill="hold">
                                          <p:stCondLst>
                                            <p:cond delay="0"/>
                                          </p:stCondLst>
                                        </p:cTn>
                                        <p:tgtEl>
                                          <p:spTgt spid="77"/>
                                        </p:tgtEl>
                                        <p:attrNameLst>
                                          <p:attrName>style.visibility</p:attrName>
                                        </p:attrNameLst>
                                      </p:cBhvr>
                                      <p:to>
                                        <p:strVal val="visible"/>
                                      </p:to>
                                    </p:set>
                                    <p:animEffect transition="in" filter="wipe(down)">
                                      <p:cBhvr>
                                        <p:cTn id="76" dur="500"/>
                                        <p:tgtEl>
                                          <p:spTgt spid="77"/>
                                        </p:tgtEl>
                                      </p:cBhvr>
                                    </p:animEffect>
                                  </p:childTnLst>
                                </p:cTn>
                              </p:par>
                            </p:childTnLst>
                          </p:cTn>
                        </p:par>
                        <p:par>
                          <p:cTn id="77" fill="hold">
                            <p:stCondLst>
                              <p:cond delay="9000"/>
                            </p:stCondLst>
                            <p:childTnLst>
                              <p:par>
                                <p:cTn id="78" presetID="53" presetClass="entr" presetSubtype="16" fill="hold" grpId="0" nodeType="afterEffect">
                                  <p:stCondLst>
                                    <p:cond delay="0"/>
                                  </p:stCondLst>
                                  <p:childTnLst>
                                    <p:set>
                                      <p:cBhvr>
                                        <p:cTn id="79" dur="1" fill="hold">
                                          <p:stCondLst>
                                            <p:cond delay="0"/>
                                          </p:stCondLst>
                                        </p:cTn>
                                        <p:tgtEl>
                                          <p:spTgt spid="79"/>
                                        </p:tgtEl>
                                        <p:attrNameLst>
                                          <p:attrName>style.visibility</p:attrName>
                                        </p:attrNameLst>
                                      </p:cBhvr>
                                      <p:to>
                                        <p:strVal val="visible"/>
                                      </p:to>
                                    </p:set>
                                    <p:anim calcmode="lin" valueType="num">
                                      <p:cBhvr>
                                        <p:cTn id="80" dur="500" fill="hold"/>
                                        <p:tgtEl>
                                          <p:spTgt spid="79"/>
                                        </p:tgtEl>
                                        <p:attrNameLst>
                                          <p:attrName>ppt_w</p:attrName>
                                        </p:attrNameLst>
                                      </p:cBhvr>
                                      <p:tavLst>
                                        <p:tav tm="0">
                                          <p:val>
                                            <p:fltVal val="0"/>
                                          </p:val>
                                        </p:tav>
                                        <p:tav tm="100000">
                                          <p:val>
                                            <p:strVal val="#ppt_w"/>
                                          </p:val>
                                        </p:tav>
                                      </p:tavLst>
                                    </p:anim>
                                    <p:anim calcmode="lin" valueType="num">
                                      <p:cBhvr>
                                        <p:cTn id="81" dur="500" fill="hold"/>
                                        <p:tgtEl>
                                          <p:spTgt spid="79"/>
                                        </p:tgtEl>
                                        <p:attrNameLst>
                                          <p:attrName>ppt_h</p:attrName>
                                        </p:attrNameLst>
                                      </p:cBhvr>
                                      <p:tavLst>
                                        <p:tav tm="0">
                                          <p:val>
                                            <p:fltVal val="0"/>
                                          </p:val>
                                        </p:tav>
                                        <p:tav tm="100000">
                                          <p:val>
                                            <p:strVal val="#ppt_h"/>
                                          </p:val>
                                        </p:tav>
                                      </p:tavLst>
                                    </p:anim>
                                    <p:animEffect transition="in" filter="fade">
                                      <p:cBhvr>
                                        <p:cTn id="82" dur="500"/>
                                        <p:tgtEl>
                                          <p:spTgt spid="79"/>
                                        </p:tgtEl>
                                      </p:cBhvr>
                                    </p:animEffect>
                                  </p:childTnLst>
                                </p:cTn>
                              </p:par>
                            </p:childTnLst>
                          </p:cTn>
                        </p:par>
                        <p:par>
                          <p:cTn id="83" fill="hold">
                            <p:stCondLst>
                              <p:cond delay="9500"/>
                            </p:stCondLst>
                            <p:childTnLst>
                              <p:par>
                                <p:cTn id="84" presetID="42" presetClass="entr" presetSubtype="0" fill="hold" grpId="0" nodeType="afterEffect">
                                  <p:stCondLst>
                                    <p:cond delay="0"/>
                                  </p:stCondLst>
                                  <p:childTnLst>
                                    <p:set>
                                      <p:cBhvr>
                                        <p:cTn id="85" dur="1" fill="hold">
                                          <p:stCondLst>
                                            <p:cond delay="0"/>
                                          </p:stCondLst>
                                        </p:cTn>
                                        <p:tgtEl>
                                          <p:spTgt spid="78"/>
                                        </p:tgtEl>
                                        <p:attrNameLst>
                                          <p:attrName>style.visibility</p:attrName>
                                        </p:attrNameLst>
                                      </p:cBhvr>
                                      <p:to>
                                        <p:strVal val="visible"/>
                                      </p:to>
                                    </p:set>
                                    <p:animEffect transition="in" filter="fade">
                                      <p:cBhvr>
                                        <p:cTn id="86" dur="1000"/>
                                        <p:tgtEl>
                                          <p:spTgt spid="78"/>
                                        </p:tgtEl>
                                      </p:cBhvr>
                                    </p:animEffect>
                                    <p:anim calcmode="lin" valueType="num">
                                      <p:cBhvr>
                                        <p:cTn id="87" dur="1000" fill="hold"/>
                                        <p:tgtEl>
                                          <p:spTgt spid="78"/>
                                        </p:tgtEl>
                                        <p:attrNameLst>
                                          <p:attrName>ppt_x</p:attrName>
                                        </p:attrNameLst>
                                      </p:cBhvr>
                                      <p:tavLst>
                                        <p:tav tm="0">
                                          <p:val>
                                            <p:strVal val="#ppt_x"/>
                                          </p:val>
                                        </p:tav>
                                        <p:tav tm="100000">
                                          <p:val>
                                            <p:strVal val="#ppt_x"/>
                                          </p:val>
                                        </p:tav>
                                      </p:tavLst>
                                    </p:anim>
                                    <p:anim calcmode="lin" valueType="num">
                                      <p:cBhvr>
                                        <p:cTn id="88" dur="1000" fill="hold"/>
                                        <p:tgtEl>
                                          <p:spTgt spid="7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5" grpId="0" animBg="1"/>
      <p:bldP spid="56" grpId="0"/>
      <p:bldP spid="57" grpId="0"/>
      <p:bldP spid="63" grpId="0" animBg="1"/>
      <p:bldP spid="64" grpId="0"/>
      <p:bldP spid="65" grpId="0"/>
      <p:bldP spid="70" grpId="0" animBg="1"/>
      <p:bldP spid="71" grpId="0"/>
      <p:bldP spid="72" grpId="0"/>
      <p:bldP spid="77" grpId="0" animBg="1"/>
      <p:bldP spid="78" grpId="0"/>
      <p:bldP spid="7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330</cp:revision>
  <dcterms:created xsi:type="dcterms:W3CDTF">2016-09-28T22:08:47Z</dcterms:created>
  <dcterms:modified xsi:type="dcterms:W3CDTF">2017-11-23T22:21:28Z</dcterms:modified>
</cp:coreProperties>
</file>