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9"/>
          <p:cNvSpPr>
            <a:spLocks/>
          </p:cNvSpPr>
          <p:nvPr/>
        </p:nvSpPr>
        <p:spPr bwMode="auto">
          <a:xfrm>
            <a:off x="10809651" y="2907003"/>
            <a:ext cx="1110590" cy="2513325"/>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solidFill>
            <a:srgbClr val="9C9C9C"/>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3" name="Freeform 24"/>
          <p:cNvSpPr>
            <a:spLocks noEditPoints="1"/>
          </p:cNvSpPr>
          <p:nvPr/>
        </p:nvSpPr>
        <p:spPr bwMode="auto">
          <a:xfrm>
            <a:off x="8703398" y="1782452"/>
            <a:ext cx="3041770" cy="253695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solidFill>
            <a:srgbClr val="A1A1A1"/>
          </a:soli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94" name="Freeform 13"/>
          <p:cNvSpPr>
            <a:spLocks/>
          </p:cNvSpPr>
          <p:nvPr/>
        </p:nvSpPr>
        <p:spPr bwMode="auto">
          <a:xfrm>
            <a:off x="6873181" y="5333329"/>
            <a:ext cx="3111584" cy="1246995"/>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5" name="Freeform 11"/>
          <p:cNvSpPr>
            <a:spLocks/>
          </p:cNvSpPr>
          <p:nvPr/>
        </p:nvSpPr>
        <p:spPr bwMode="auto">
          <a:xfrm>
            <a:off x="7882808" y="3828556"/>
            <a:ext cx="3197510" cy="2148141"/>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solidFill>
            <a:srgbClr val="A6A6A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6" name="Freeform 15"/>
          <p:cNvSpPr>
            <a:spLocks/>
          </p:cNvSpPr>
          <p:nvPr/>
        </p:nvSpPr>
        <p:spPr bwMode="auto">
          <a:xfrm>
            <a:off x="6703478" y="2482746"/>
            <a:ext cx="2572400" cy="2329659"/>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7" name="Freeform 19"/>
          <p:cNvSpPr>
            <a:spLocks/>
          </p:cNvSpPr>
          <p:nvPr/>
        </p:nvSpPr>
        <p:spPr bwMode="auto">
          <a:xfrm>
            <a:off x="6277071" y="5611513"/>
            <a:ext cx="1077294" cy="894701"/>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solidFill>
            <a:srgbClr val="B0B0B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9" name="Freeform 17"/>
          <p:cNvSpPr>
            <a:spLocks/>
          </p:cNvSpPr>
          <p:nvPr/>
        </p:nvSpPr>
        <p:spPr bwMode="auto">
          <a:xfrm>
            <a:off x="6179331" y="3934889"/>
            <a:ext cx="2242661" cy="1892512"/>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solidFill>
            <a:srgbClr val="B5B5B5"/>
          </a:soli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100" name="Freeform 21"/>
          <p:cNvSpPr>
            <a:spLocks/>
          </p:cNvSpPr>
          <p:nvPr/>
        </p:nvSpPr>
        <p:spPr bwMode="auto">
          <a:xfrm>
            <a:off x="3838929" y="4631961"/>
            <a:ext cx="2974104" cy="1971993"/>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solidFill>
            <a:srgbClr val="BABAB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1" name="Freeform 7"/>
          <p:cNvSpPr>
            <a:spLocks/>
          </p:cNvSpPr>
          <p:nvPr/>
        </p:nvSpPr>
        <p:spPr bwMode="auto">
          <a:xfrm>
            <a:off x="3050561" y="5293588"/>
            <a:ext cx="877517" cy="1278144"/>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solidFill>
            <a:schemeClr val="bg1">
              <a:lumMod val="7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4" name="Freeform 25"/>
          <p:cNvSpPr>
            <a:spLocks/>
          </p:cNvSpPr>
          <p:nvPr/>
        </p:nvSpPr>
        <p:spPr bwMode="auto">
          <a:xfrm>
            <a:off x="10687207" y="2680375"/>
            <a:ext cx="475814" cy="36840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solidFill>
            <a:srgbClr val="97979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28" name="Block Arc 127"/>
          <p:cNvSpPr>
            <a:spLocks noChangeAspect="1"/>
          </p:cNvSpPr>
          <p:nvPr/>
        </p:nvSpPr>
        <p:spPr>
          <a:xfrm rot="16200000" flipH="1">
            <a:off x="8847154" y="1656849"/>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9" name="Oval 128"/>
          <p:cNvSpPr>
            <a:spLocks noChangeAspect="1"/>
          </p:cNvSpPr>
          <p:nvPr/>
        </p:nvSpPr>
        <p:spPr>
          <a:xfrm>
            <a:off x="8970474" y="17824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0" name="Isosceles Triangle 129"/>
          <p:cNvSpPr/>
          <p:nvPr/>
        </p:nvSpPr>
        <p:spPr bwMode="auto">
          <a:xfrm flipV="1">
            <a:off x="9360907" y="2814510"/>
            <a:ext cx="203200" cy="203200"/>
          </a:xfrm>
          <a:prstGeom prst="triangle">
            <a:avLst/>
          </a:prstGeom>
          <a:solidFill>
            <a:srgbClr val="FF746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1" name="Group 130"/>
          <p:cNvGrpSpPr/>
          <p:nvPr/>
        </p:nvGrpSpPr>
        <p:grpSpPr>
          <a:xfrm>
            <a:off x="556831" y="873626"/>
            <a:ext cx="4545168" cy="1130396"/>
            <a:chOff x="2879034" y="5745835"/>
            <a:chExt cx="4627096" cy="1005840"/>
          </a:xfrm>
          <a:effectLst>
            <a:outerShdw blurRad="50800" dist="38100" dir="18900000" algn="bl" rotWithShape="0">
              <a:prstClr val="black">
                <a:alpha val="40000"/>
              </a:prstClr>
            </a:outerShdw>
          </a:effectLst>
        </p:grpSpPr>
        <p:grpSp>
          <p:nvGrpSpPr>
            <p:cNvPr id="132" name="Group 12"/>
            <p:cNvGrpSpPr/>
            <p:nvPr/>
          </p:nvGrpSpPr>
          <p:grpSpPr>
            <a:xfrm>
              <a:off x="2879034" y="5745835"/>
              <a:ext cx="4461909" cy="1005840"/>
              <a:chOff x="323619" y="3562348"/>
              <a:chExt cx="2881714" cy="914400"/>
            </a:xfrm>
          </p:grpSpPr>
          <p:sp>
            <p:nvSpPr>
              <p:cNvPr id="136" name="Rectangle 13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8" name="Rectangle 137"/>
              <p:cNvSpPr/>
              <p:nvPr/>
            </p:nvSpPr>
            <p:spPr>
              <a:xfrm>
                <a:off x="323619" y="3562348"/>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p:cNvSpPr txBox="1"/>
            <p:nvPr/>
          </p:nvSpPr>
          <p:spPr>
            <a:xfrm>
              <a:off x="3782601" y="5796541"/>
              <a:ext cx="3723529"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4" name="TextBox 13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39" name="Block Arc 138"/>
          <p:cNvSpPr>
            <a:spLocks noChangeAspect="1"/>
          </p:cNvSpPr>
          <p:nvPr/>
        </p:nvSpPr>
        <p:spPr>
          <a:xfrm rot="16200000" flipH="1">
            <a:off x="5392444" y="4317990"/>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Oval 139"/>
          <p:cNvSpPr>
            <a:spLocks noChangeAspect="1"/>
          </p:cNvSpPr>
          <p:nvPr/>
        </p:nvSpPr>
        <p:spPr>
          <a:xfrm>
            <a:off x="5515764" y="44435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52" name="Isosceles Triangle 151"/>
          <p:cNvSpPr/>
          <p:nvPr/>
        </p:nvSpPr>
        <p:spPr bwMode="auto">
          <a:xfrm flipV="1">
            <a:off x="5906197" y="5475651"/>
            <a:ext cx="203200" cy="203200"/>
          </a:xfrm>
          <a:prstGeom prst="triangle">
            <a:avLst/>
          </a:prstGeom>
          <a:solidFill>
            <a:srgbClr val="4CC8EC"/>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53" name="Group 152"/>
          <p:cNvGrpSpPr/>
          <p:nvPr/>
        </p:nvGrpSpPr>
        <p:grpSpPr>
          <a:xfrm>
            <a:off x="556831" y="2306263"/>
            <a:ext cx="4545168" cy="1130397"/>
            <a:chOff x="2879034" y="5745836"/>
            <a:chExt cx="4627096" cy="1005841"/>
          </a:xfrm>
          <a:effectLst>
            <a:outerShdw blurRad="50800" dist="38100" dir="18900000" algn="bl" rotWithShape="0">
              <a:prstClr val="black">
                <a:alpha val="40000"/>
              </a:prstClr>
            </a:outerShdw>
          </a:effectLst>
        </p:grpSpPr>
        <p:grpSp>
          <p:nvGrpSpPr>
            <p:cNvPr id="154" name="Group 12"/>
            <p:cNvGrpSpPr/>
            <p:nvPr/>
          </p:nvGrpSpPr>
          <p:grpSpPr>
            <a:xfrm>
              <a:off x="2879034" y="5745836"/>
              <a:ext cx="4461909" cy="1005841"/>
              <a:chOff x="323619" y="3562349"/>
              <a:chExt cx="2881714" cy="914401"/>
            </a:xfrm>
          </p:grpSpPr>
          <p:sp>
            <p:nvSpPr>
              <p:cNvPr id="157" name="Rectangle 156"/>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5" name="TextBox 154"/>
            <p:cNvSpPr txBox="1"/>
            <p:nvPr/>
          </p:nvSpPr>
          <p:spPr>
            <a:xfrm>
              <a:off x="3782601" y="5796541"/>
              <a:ext cx="3723529"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6" name="TextBox 155"/>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62" name="Group 161"/>
          <p:cNvGrpSpPr/>
          <p:nvPr/>
        </p:nvGrpSpPr>
        <p:grpSpPr>
          <a:xfrm>
            <a:off x="556831" y="3695617"/>
            <a:ext cx="4545168" cy="1130397"/>
            <a:chOff x="2879034" y="5745836"/>
            <a:chExt cx="4627096" cy="1005841"/>
          </a:xfrm>
          <a:effectLst>
            <a:outerShdw blurRad="50800" dist="38100" dir="18900000" algn="bl" rotWithShape="0">
              <a:prstClr val="black">
                <a:alpha val="40000"/>
              </a:prstClr>
            </a:outerShdw>
          </a:effectLst>
        </p:grpSpPr>
        <p:grpSp>
          <p:nvGrpSpPr>
            <p:cNvPr id="163" name="Group 12"/>
            <p:cNvGrpSpPr/>
            <p:nvPr/>
          </p:nvGrpSpPr>
          <p:grpSpPr>
            <a:xfrm>
              <a:off x="2879034" y="5745836"/>
              <a:ext cx="4461909" cy="1005841"/>
              <a:chOff x="323619" y="3562349"/>
              <a:chExt cx="2881714" cy="914401"/>
            </a:xfrm>
          </p:grpSpPr>
          <p:sp>
            <p:nvSpPr>
              <p:cNvPr id="166" name="Rectangle 16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7" name="Rectangle 166"/>
              <p:cNvSpPr/>
              <p:nvPr/>
            </p:nvSpPr>
            <p:spPr>
              <a:xfrm>
                <a:off x="323619" y="3562350"/>
                <a:ext cx="541087"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64" name="TextBox 163"/>
            <p:cNvSpPr txBox="1"/>
            <p:nvPr/>
          </p:nvSpPr>
          <p:spPr>
            <a:xfrm>
              <a:off x="3782601" y="5796541"/>
              <a:ext cx="3723529" cy="794204"/>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65" name="TextBox 16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05" name="TextBox 104"/>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AUSTRIA MAP</a:t>
            </a:r>
          </a:p>
          <a:p>
            <a:pPr algn="r"/>
            <a:r>
              <a:rPr lang="en-US" dirty="0">
                <a:solidFill>
                  <a:schemeClr val="bg1"/>
                </a:solidFill>
                <a:latin typeface="Candara" panose="020E0502030303020204" pitchFamily="34" charset="0"/>
              </a:rPr>
              <a:t>Your Subtitle</a:t>
            </a:r>
          </a:p>
        </p:txBody>
      </p:sp>
      <p:sp>
        <p:nvSpPr>
          <p:cNvPr id="106" name="Block Arc 105"/>
          <p:cNvSpPr>
            <a:spLocks noChangeAspect="1"/>
          </p:cNvSpPr>
          <p:nvPr/>
        </p:nvSpPr>
        <p:spPr>
          <a:xfrm rot="16200000" flipH="1">
            <a:off x="9245241" y="3723629"/>
            <a:ext cx="1188720" cy="1188682"/>
          </a:xfrm>
          <a:prstGeom prst="blockArc">
            <a:avLst>
              <a:gd name="adj1" fmla="val 18001008"/>
              <a:gd name="adj2" fmla="val 10822413"/>
              <a:gd name="adj3" fmla="val 14427"/>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8" name="Oval 107"/>
          <p:cNvSpPr>
            <a:spLocks noChangeAspect="1"/>
          </p:cNvSpPr>
          <p:nvPr/>
        </p:nvSpPr>
        <p:spPr>
          <a:xfrm>
            <a:off x="9368561" y="384923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09" name="Isosceles Triangle 108"/>
          <p:cNvSpPr/>
          <p:nvPr/>
        </p:nvSpPr>
        <p:spPr bwMode="auto">
          <a:xfrm flipV="1">
            <a:off x="9758994" y="4881290"/>
            <a:ext cx="203200" cy="203200"/>
          </a:xfrm>
          <a:prstGeom prst="triangle">
            <a:avLst/>
          </a:prstGeom>
          <a:solidFill>
            <a:srgbClr val="57CCC6"/>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40" name="Picture 39">
            <a:hlinkClick r:id="rId2"/>
            <a:extLst>
              <a:ext uri="{FF2B5EF4-FFF2-40B4-BE49-F238E27FC236}">
                <a16:creationId xmlns:a16="http://schemas.microsoft.com/office/drawing/2014/main" id="{981F3D32-CEF9-44C4-9900-AC68B5F228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474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wipe(left)">
                                      <p:cBhvr>
                                        <p:cTn id="7" dur="500"/>
                                        <p:tgtEl>
                                          <p:spTgt spid="105"/>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92"/>
                                        </p:tgtEl>
                                        <p:attrNameLst>
                                          <p:attrName>style.visibility</p:attrName>
                                        </p:attrNameLst>
                                      </p:cBhvr>
                                      <p:to>
                                        <p:strVal val="visible"/>
                                      </p:to>
                                    </p:set>
                                    <p:anim calcmode="lin" valueType="num">
                                      <p:cBhvr additive="base">
                                        <p:cTn id="11" dur="250" fill="hold"/>
                                        <p:tgtEl>
                                          <p:spTgt spid="92"/>
                                        </p:tgtEl>
                                        <p:attrNameLst>
                                          <p:attrName>ppt_x</p:attrName>
                                        </p:attrNameLst>
                                      </p:cBhvr>
                                      <p:tavLst>
                                        <p:tav tm="0">
                                          <p:val>
                                            <p:strVal val="#ppt_x"/>
                                          </p:val>
                                        </p:tav>
                                        <p:tav tm="100000">
                                          <p:val>
                                            <p:strVal val="#ppt_x"/>
                                          </p:val>
                                        </p:tav>
                                      </p:tavLst>
                                    </p:anim>
                                    <p:anim calcmode="lin" valueType="num">
                                      <p:cBhvr additive="base">
                                        <p:cTn id="12" dur="250" fill="hold"/>
                                        <p:tgtEl>
                                          <p:spTgt spid="9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250" fill="hold"/>
                                        <p:tgtEl>
                                          <p:spTgt spid="93"/>
                                        </p:tgtEl>
                                        <p:attrNameLst>
                                          <p:attrName>ppt_x</p:attrName>
                                        </p:attrNameLst>
                                      </p:cBhvr>
                                      <p:tavLst>
                                        <p:tav tm="0">
                                          <p:val>
                                            <p:strVal val="#ppt_x"/>
                                          </p:val>
                                        </p:tav>
                                        <p:tav tm="100000">
                                          <p:val>
                                            <p:strVal val="#ppt_x"/>
                                          </p:val>
                                        </p:tav>
                                      </p:tavLst>
                                    </p:anim>
                                    <p:anim calcmode="lin" valueType="num">
                                      <p:cBhvr additive="base">
                                        <p:cTn id="17" dur="250" fill="hold"/>
                                        <p:tgtEl>
                                          <p:spTgt spid="93"/>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94"/>
                                        </p:tgtEl>
                                        <p:attrNameLst>
                                          <p:attrName>style.visibility</p:attrName>
                                        </p:attrNameLst>
                                      </p:cBhvr>
                                      <p:to>
                                        <p:strVal val="visible"/>
                                      </p:to>
                                    </p:set>
                                    <p:anim calcmode="lin" valueType="num">
                                      <p:cBhvr additive="base">
                                        <p:cTn id="21" dur="250" fill="hold"/>
                                        <p:tgtEl>
                                          <p:spTgt spid="94"/>
                                        </p:tgtEl>
                                        <p:attrNameLst>
                                          <p:attrName>ppt_x</p:attrName>
                                        </p:attrNameLst>
                                      </p:cBhvr>
                                      <p:tavLst>
                                        <p:tav tm="0">
                                          <p:val>
                                            <p:strVal val="#ppt_x"/>
                                          </p:val>
                                        </p:tav>
                                        <p:tav tm="100000">
                                          <p:val>
                                            <p:strVal val="#ppt_x"/>
                                          </p:val>
                                        </p:tav>
                                      </p:tavLst>
                                    </p:anim>
                                    <p:anim calcmode="lin" valueType="num">
                                      <p:cBhvr additive="base">
                                        <p:cTn id="22" dur="250" fill="hold"/>
                                        <p:tgtEl>
                                          <p:spTgt spid="94"/>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95"/>
                                        </p:tgtEl>
                                        <p:attrNameLst>
                                          <p:attrName>style.visibility</p:attrName>
                                        </p:attrNameLst>
                                      </p:cBhvr>
                                      <p:to>
                                        <p:strVal val="visible"/>
                                      </p:to>
                                    </p:set>
                                    <p:anim calcmode="lin" valueType="num">
                                      <p:cBhvr additive="base">
                                        <p:cTn id="26" dur="250" fill="hold"/>
                                        <p:tgtEl>
                                          <p:spTgt spid="95"/>
                                        </p:tgtEl>
                                        <p:attrNameLst>
                                          <p:attrName>ppt_x</p:attrName>
                                        </p:attrNameLst>
                                      </p:cBhvr>
                                      <p:tavLst>
                                        <p:tav tm="0">
                                          <p:val>
                                            <p:strVal val="#ppt_x"/>
                                          </p:val>
                                        </p:tav>
                                        <p:tav tm="100000">
                                          <p:val>
                                            <p:strVal val="#ppt_x"/>
                                          </p:val>
                                        </p:tav>
                                      </p:tavLst>
                                    </p:anim>
                                    <p:anim calcmode="lin" valueType="num">
                                      <p:cBhvr additive="base">
                                        <p:cTn id="27" dur="250" fill="hold"/>
                                        <p:tgtEl>
                                          <p:spTgt spid="95"/>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96"/>
                                        </p:tgtEl>
                                        <p:attrNameLst>
                                          <p:attrName>style.visibility</p:attrName>
                                        </p:attrNameLst>
                                      </p:cBhvr>
                                      <p:to>
                                        <p:strVal val="visible"/>
                                      </p:to>
                                    </p:set>
                                    <p:anim calcmode="lin" valueType="num">
                                      <p:cBhvr additive="base">
                                        <p:cTn id="31" dur="250" fill="hold"/>
                                        <p:tgtEl>
                                          <p:spTgt spid="96"/>
                                        </p:tgtEl>
                                        <p:attrNameLst>
                                          <p:attrName>ppt_x</p:attrName>
                                        </p:attrNameLst>
                                      </p:cBhvr>
                                      <p:tavLst>
                                        <p:tav tm="0">
                                          <p:val>
                                            <p:strVal val="#ppt_x"/>
                                          </p:val>
                                        </p:tav>
                                        <p:tav tm="100000">
                                          <p:val>
                                            <p:strVal val="#ppt_x"/>
                                          </p:val>
                                        </p:tav>
                                      </p:tavLst>
                                    </p:anim>
                                    <p:anim calcmode="lin" valueType="num">
                                      <p:cBhvr additive="base">
                                        <p:cTn id="32" dur="250" fill="hold"/>
                                        <p:tgtEl>
                                          <p:spTgt spid="96"/>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97"/>
                                        </p:tgtEl>
                                        <p:attrNameLst>
                                          <p:attrName>style.visibility</p:attrName>
                                        </p:attrNameLst>
                                      </p:cBhvr>
                                      <p:to>
                                        <p:strVal val="visible"/>
                                      </p:to>
                                    </p:set>
                                    <p:anim calcmode="lin" valueType="num">
                                      <p:cBhvr additive="base">
                                        <p:cTn id="36" dur="250" fill="hold"/>
                                        <p:tgtEl>
                                          <p:spTgt spid="97"/>
                                        </p:tgtEl>
                                        <p:attrNameLst>
                                          <p:attrName>ppt_x</p:attrName>
                                        </p:attrNameLst>
                                      </p:cBhvr>
                                      <p:tavLst>
                                        <p:tav tm="0">
                                          <p:val>
                                            <p:strVal val="#ppt_x"/>
                                          </p:val>
                                        </p:tav>
                                        <p:tav tm="100000">
                                          <p:val>
                                            <p:strVal val="#ppt_x"/>
                                          </p:val>
                                        </p:tav>
                                      </p:tavLst>
                                    </p:anim>
                                    <p:anim calcmode="lin" valueType="num">
                                      <p:cBhvr additive="base">
                                        <p:cTn id="37" dur="250" fill="hold"/>
                                        <p:tgtEl>
                                          <p:spTgt spid="97"/>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99"/>
                                        </p:tgtEl>
                                        <p:attrNameLst>
                                          <p:attrName>style.visibility</p:attrName>
                                        </p:attrNameLst>
                                      </p:cBhvr>
                                      <p:to>
                                        <p:strVal val="visible"/>
                                      </p:to>
                                    </p:set>
                                    <p:anim calcmode="lin" valueType="num">
                                      <p:cBhvr additive="base">
                                        <p:cTn id="41" dur="250" fill="hold"/>
                                        <p:tgtEl>
                                          <p:spTgt spid="99"/>
                                        </p:tgtEl>
                                        <p:attrNameLst>
                                          <p:attrName>ppt_x</p:attrName>
                                        </p:attrNameLst>
                                      </p:cBhvr>
                                      <p:tavLst>
                                        <p:tav tm="0">
                                          <p:val>
                                            <p:strVal val="#ppt_x"/>
                                          </p:val>
                                        </p:tav>
                                        <p:tav tm="100000">
                                          <p:val>
                                            <p:strVal val="#ppt_x"/>
                                          </p:val>
                                        </p:tav>
                                      </p:tavLst>
                                    </p:anim>
                                    <p:anim calcmode="lin" valueType="num">
                                      <p:cBhvr additive="base">
                                        <p:cTn id="42" dur="250" fill="hold"/>
                                        <p:tgtEl>
                                          <p:spTgt spid="99"/>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100"/>
                                        </p:tgtEl>
                                        <p:attrNameLst>
                                          <p:attrName>style.visibility</p:attrName>
                                        </p:attrNameLst>
                                      </p:cBhvr>
                                      <p:to>
                                        <p:strVal val="visible"/>
                                      </p:to>
                                    </p:set>
                                    <p:anim calcmode="lin" valueType="num">
                                      <p:cBhvr additive="base">
                                        <p:cTn id="46" dur="250" fill="hold"/>
                                        <p:tgtEl>
                                          <p:spTgt spid="100"/>
                                        </p:tgtEl>
                                        <p:attrNameLst>
                                          <p:attrName>ppt_x</p:attrName>
                                        </p:attrNameLst>
                                      </p:cBhvr>
                                      <p:tavLst>
                                        <p:tav tm="0">
                                          <p:val>
                                            <p:strVal val="#ppt_x"/>
                                          </p:val>
                                        </p:tav>
                                        <p:tav tm="100000">
                                          <p:val>
                                            <p:strVal val="#ppt_x"/>
                                          </p:val>
                                        </p:tav>
                                      </p:tavLst>
                                    </p:anim>
                                    <p:anim calcmode="lin" valueType="num">
                                      <p:cBhvr additive="base">
                                        <p:cTn id="47" dur="250" fill="hold"/>
                                        <p:tgtEl>
                                          <p:spTgt spid="100"/>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101"/>
                                        </p:tgtEl>
                                        <p:attrNameLst>
                                          <p:attrName>style.visibility</p:attrName>
                                        </p:attrNameLst>
                                      </p:cBhvr>
                                      <p:to>
                                        <p:strVal val="visible"/>
                                      </p:to>
                                    </p:set>
                                    <p:anim calcmode="lin" valueType="num">
                                      <p:cBhvr additive="base">
                                        <p:cTn id="51" dur="250" fill="hold"/>
                                        <p:tgtEl>
                                          <p:spTgt spid="101"/>
                                        </p:tgtEl>
                                        <p:attrNameLst>
                                          <p:attrName>ppt_x</p:attrName>
                                        </p:attrNameLst>
                                      </p:cBhvr>
                                      <p:tavLst>
                                        <p:tav tm="0">
                                          <p:val>
                                            <p:strVal val="#ppt_x"/>
                                          </p:val>
                                        </p:tav>
                                        <p:tav tm="100000">
                                          <p:val>
                                            <p:strVal val="#ppt_x"/>
                                          </p:val>
                                        </p:tav>
                                      </p:tavLst>
                                    </p:anim>
                                    <p:anim calcmode="lin" valueType="num">
                                      <p:cBhvr additive="base">
                                        <p:cTn id="52" dur="250" fill="hold"/>
                                        <p:tgtEl>
                                          <p:spTgt spid="101"/>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104"/>
                                        </p:tgtEl>
                                        <p:attrNameLst>
                                          <p:attrName>style.visibility</p:attrName>
                                        </p:attrNameLst>
                                      </p:cBhvr>
                                      <p:to>
                                        <p:strVal val="visible"/>
                                      </p:to>
                                    </p:set>
                                    <p:anim calcmode="lin" valueType="num">
                                      <p:cBhvr additive="base">
                                        <p:cTn id="56" dur="250" fill="hold"/>
                                        <p:tgtEl>
                                          <p:spTgt spid="104"/>
                                        </p:tgtEl>
                                        <p:attrNameLst>
                                          <p:attrName>ppt_x</p:attrName>
                                        </p:attrNameLst>
                                      </p:cBhvr>
                                      <p:tavLst>
                                        <p:tav tm="0">
                                          <p:val>
                                            <p:strVal val="#ppt_x"/>
                                          </p:val>
                                        </p:tav>
                                        <p:tav tm="100000">
                                          <p:val>
                                            <p:strVal val="#ppt_x"/>
                                          </p:val>
                                        </p:tav>
                                      </p:tavLst>
                                    </p:anim>
                                    <p:anim calcmode="lin" valueType="num">
                                      <p:cBhvr additive="base">
                                        <p:cTn id="57" dur="250" fill="hold"/>
                                        <p:tgtEl>
                                          <p:spTgt spid="104"/>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45" presetClass="entr" presetSubtype="0" fill="hold" grpId="0" nodeType="afterEffect">
                                  <p:stCondLst>
                                    <p:cond delay="0"/>
                                  </p:stCondLst>
                                  <p:childTnLst>
                                    <p:set>
                                      <p:cBhvr>
                                        <p:cTn id="60" dur="1" fill="hold">
                                          <p:stCondLst>
                                            <p:cond delay="0"/>
                                          </p:stCondLst>
                                        </p:cTn>
                                        <p:tgtEl>
                                          <p:spTgt spid="130"/>
                                        </p:tgtEl>
                                        <p:attrNameLst>
                                          <p:attrName>style.visibility</p:attrName>
                                        </p:attrNameLst>
                                      </p:cBhvr>
                                      <p:to>
                                        <p:strVal val="visible"/>
                                      </p:to>
                                    </p:set>
                                    <p:animEffect transition="in" filter="fade">
                                      <p:cBhvr>
                                        <p:cTn id="61" dur="2000"/>
                                        <p:tgtEl>
                                          <p:spTgt spid="130"/>
                                        </p:tgtEl>
                                      </p:cBhvr>
                                    </p:animEffect>
                                    <p:anim calcmode="lin" valueType="num">
                                      <p:cBhvr>
                                        <p:cTn id="62" dur="2000" fill="hold"/>
                                        <p:tgtEl>
                                          <p:spTgt spid="130"/>
                                        </p:tgtEl>
                                        <p:attrNameLst>
                                          <p:attrName>ppt_w</p:attrName>
                                        </p:attrNameLst>
                                      </p:cBhvr>
                                      <p:tavLst>
                                        <p:tav tm="0" fmla="#ppt_w*sin(2.5*pi*$)">
                                          <p:val>
                                            <p:fltVal val="0"/>
                                          </p:val>
                                        </p:tav>
                                        <p:tav tm="100000">
                                          <p:val>
                                            <p:fltVal val="1"/>
                                          </p:val>
                                        </p:tav>
                                      </p:tavLst>
                                    </p:anim>
                                    <p:anim calcmode="lin" valueType="num">
                                      <p:cBhvr>
                                        <p:cTn id="63" dur="2000" fill="hold"/>
                                        <p:tgtEl>
                                          <p:spTgt spid="130"/>
                                        </p:tgtEl>
                                        <p:attrNameLst>
                                          <p:attrName>ppt_h</p:attrName>
                                        </p:attrNameLst>
                                      </p:cBhvr>
                                      <p:tavLst>
                                        <p:tav tm="0">
                                          <p:val>
                                            <p:strVal val="#ppt_h"/>
                                          </p:val>
                                        </p:tav>
                                        <p:tav tm="100000">
                                          <p:val>
                                            <p:strVal val="#ppt_h"/>
                                          </p:val>
                                        </p:tav>
                                      </p:tavLst>
                                    </p:anim>
                                  </p:childTnLst>
                                </p:cTn>
                              </p:par>
                              <p:par>
                                <p:cTn id="64" presetID="45" presetClass="entr" presetSubtype="0" fill="hold" grpId="0" nodeType="withEffect">
                                  <p:stCondLst>
                                    <p:cond delay="0"/>
                                  </p:stCondLst>
                                  <p:childTnLst>
                                    <p:set>
                                      <p:cBhvr>
                                        <p:cTn id="65" dur="1" fill="hold">
                                          <p:stCondLst>
                                            <p:cond delay="0"/>
                                          </p:stCondLst>
                                        </p:cTn>
                                        <p:tgtEl>
                                          <p:spTgt spid="129"/>
                                        </p:tgtEl>
                                        <p:attrNameLst>
                                          <p:attrName>style.visibility</p:attrName>
                                        </p:attrNameLst>
                                      </p:cBhvr>
                                      <p:to>
                                        <p:strVal val="visible"/>
                                      </p:to>
                                    </p:set>
                                    <p:animEffect transition="in" filter="fade">
                                      <p:cBhvr>
                                        <p:cTn id="66" dur="2000"/>
                                        <p:tgtEl>
                                          <p:spTgt spid="129"/>
                                        </p:tgtEl>
                                      </p:cBhvr>
                                    </p:animEffect>
                                    <p:anim calcmode="lin" valueType="num">
                                      <p:cBhvr>
                                        <p:cTn id="67" dur="2000" fill="hold"/>
                                        <p:tgtEl>
                                          <p:spTgt spid="129"/>
                                        </p:tgtEl>
                                        <p:attrNameLst>
                                          <p:attrName>ppt_w</p:attrName>
                                        </p:attrNameLst>
                                      </p:cBhvr>
                                      <p:tavLst>
                                        <p:tav tm="0" fmla="#ppt_w*sin(2.5*pi*$)">
                                          <p:val>
                                            <p:fltVal val="0"/>
                                          </p:val>
                                        </p:tav>
                                        <p:tav tm="100000">
                                          <p:val>
                                            <p:fltVal val="1"/>
                                          </p:val>
                                        </p:tav>
                                      </p:tavLst>
                                    </p:anim>
                                    <p:anim calcmode="lin" valueType="num">
                                      <p:cBhvr>
                                        <p:cTn id="68" dur="2000" fill="hold"/>
                                        <p:tgtEl>
                                          <p:spTgt spid="129"/>
                                        </p:tgtEl>
                                        <p:attrNameLst>
                                          <p:attrName>ppt_h</p:attrName>
                                        </p:attrNameLst>
                                      </p:cBhvr>
                                      <p:tavLst>
                                        <p:tav tm="0">
                                          <p:val>
                                            <p:strVal val="#ppt_h"/>
                                          </p:val>
                                        </p:tav>
                                        <p:tav tm="100000">
                                          <p:val>
                                            <p:strVal val="#ppt_h"/>
                                          </p:val>
                                        </p:tav>
                                      </p:tavLst>
                                    </p:anim>
                                  </p:childTnLst>
                                </p:cTn>
                              </p:par>
                            </p:childTnLst>
                          </p:cTn>
                        </p:par>
                        <p:par>
                          <p:cTn id="69" fill="hold">
                            <p:stCondLst>
                              <p:cond delay="5000"/>
                            </p:stCondLst>
                            <p:childTnLst>
                              <p:par>
                                <p:cTn id="70" presetID="21" presetClass="entr" presetSubtype="1" fill="hold" grpId="0" nodeType="afterEffect">
                                  <p:stCondLst>
                                    <p:cond delay="0"/>
                                  </p:stCondLst>
                                  <p:childTnLst>
                                    <p:set>
                                      <p:cBhvr>
                                        <p:cTn id="71" dur="1" fill="hold">
                                          <p:stCondLst>
                                            <p:cond delay="0"/>
                                          </p:stCondLst>
                                        </p:cTn>
                                        <p:tgtEl>
                                          <p:spTgt spid="128"/>
                                        </p:tgtEl>
                                        <p:attrNameLst>
                                          <p:attrName>style.visibility</p:attrName>
                                        </p:attrNameLst>
                                      </p:cBhvr>
                                      <p:to>
                                        <p:strVal val="visible"/>
                                      </p:to>
                                    </p:set>
                                    <p:animEffect transition="in" filter="wheel(1)">
                                      <p:cBhvr>
                                        <p:cTn id="72" dur="2000"/>
                                        <p:tgtEl>
                                          <p:spTgt spid="128"/>
                                        </p:tgtEl>
                                      </p:cBhvr>
                                    </p:animEffect>
                                  </p:childTnLst>
                                </p:cTn>
                              </p:par>
                              <p:par>
                                <p:cTn id="73" presetID="2" presetClass="entr" presetSubtype="4" fill="hold" nodeType="withEffect">
                                  <p:stCondLst>
                                    <p:cond delay="500"/>
                                  </p:stCondLst>
                                  <p:childTnLst>
                                    <p:set>
                                      <p:cBhvr>
                                        <p:cTn id="74" dur="1" fill="hold">
                                          <p:stCondLst>
                                            <p:cond delay="0"/>
                                          </p:stCondLst>
                                        </p:cTn>
                                        <p:tgtEl>
                                          <p:spTgt spid="131"/>
                                        </p:tgtEl>
                                        <p:attrNameLst>
                                          <p:attrName>style.visibility</p:attrName>
                                        </p:attrNameLst>
                                      </p:cBhvr>
                                      <p:to>
                                        <p:strVal val="visible"/>
                                      </p:to>
                                    </p:set>
                                    <p:anim calcmode="lin" valueType="num">
                                      <p:cBhvr additive="base">
                                        <p:cTn id="75" dur="500" fill="hold"/>
                                        <p:tgtEl>
                                          <p:spTgt spid="131"/>
                                        </p:tgtEl>
                                        <p:attrNameLst>
                                          <p:attrName>ppt_x</p:attrName>
                                        </p:attrNameLst>
                                      </p:cBhvr>
                                      <p:tavLst>
                                        <p:tav tm="0">
                                          <p:val>
                                            <p:strVal val="#ppt_x"/>
                                          </p:val>
                                        </p:tav>
                                        <p:tav tm="100000">
                                          <p:val>
                                            <p:strVal val="#ppt_x"/>
                                          </p:val>
                                        </p:tav>
                                      </p:tavLst>
                                    </p:anim>
                                    <p:anim calcmode="lin" valueType="num">
                                      <p:cBhvr additive="base">
                                        <p:cTn id="76" dur="500" fill="hold"/>
                                        <p:tgtEl>
                                          <p:spTgt spid="131"/>
                                        </p:tgtEl>
                                        <p:attrNameLst>
                                          <p:attrName>ppt_y</p:attrName>
                                        </p:attrNameLst>
                                      </p:cBhvr>
                                      <p:tavLst>
                                        <p:tav tm="0">
                                          <p:val>
                                            <p:strVal val="1+#ppt_h/2"/>
                                          </p:val>
                                        </p:tav>
                                        <p:tav tm="100000">
                                          <p:val>
                                            <p:strVal val="#ppt_y"/>
                                          </p:val>
                                        </p:tav>
                                      </p:tavLst>
                                    </p:anim>
                                  </p:childTnLst>
                                </p:cTn>
                              </p:par>
                            </p:childTnLst>
                          </p:cTn>
                        </p:par>
                        <p:par>
                          <p:cTn id="77" fill="hold">
                            <p:stCondLst>
                              <p:cond delay="7000"/>
                            </p:stCondLst>
                            <p:childTnLst>
                              <p:par>
                                <p:cTn id="78" presetID="45" presetClass="entr" presetSubtype="0" fill="hold" grpId="0" nodeType="afterEffect">
                                  <p:stCondLst>
                                    <p:cond delay="0"/>
                                  </p:stCondLst>
                                  <p:childTnLst>
                                    <p:set>
                                      <p:cBhvr>
                                        <p:cTn id="79" dur="1" fill="hold">
                                          <p:stCondLst>
                                            <p:cond delay="0"/>
                                          </p:stCondLst>
                                        </p:cTn>
                                        <p:tgtEl>
                                          <p:spTgt spid="152"/>
                                        </p:tgtEl>
                                        <p:attrNameLst>
                                          <p:attrName>style.visibility</p:attrName>
                                        </p:attrNameLst>
                                      </p:cBhvr>
                                      <p:to>
                                        <p:strVal val="visible"/>
                                      </p:to>
                                    </p:set>
                                    <p:animEffect transition="in" filter="fade">
                                      <p:cBhvr>
                                        <p:cTn id="80" dur="2000"/>
                                        <p:tgtEl>
                                          <p:spTgt spid="152"/>
                                        </p:tgtEl>
                                      </p:cBhvr>
                                    </p:animEffect>
                                    <p:anim calcmode="lin" valueType="num">
                                      <p:cBhvr>
                                        <p:cTn id="81" dur="2000" fill="hold"/>
                                        <p:tgtEl>
                                          <p:spTgt spid="152"/>
                                        </p:tgtEl>
                                        <p:attrNameLst>
                                          <p:attrName>ppt_w</p:attrName>
                                        </p:attrNameLst>
                                      </p:cBhvr>
                                      <p:tavLst>
                                        <p:tav tm="0" fmla="#ppt_w*sin(2.5*pi*$)">
                                          <p:val>
                                            <p:fltVal val="0"/>
                                          </p:val>
                                        </p:tav>
                                        <p:tav tm="100000">
                                          <p:val>
                                            <p:fltVal val="1"/>
                                          </p:val>
                                        </p:tav>
                                      </p:tavLst>
                                    </p:anim>
                                    <p:anim calcmode="lin" valueType="num">
                                      <p:cBhvr>
                                        <p:cTn id="82" dur="2000" fill="hold"/>
                                        <p:tgtEl>
                                          <p:spTgt spid="152"/>
                                        </p:tgtEl>
                                        <p:attrNameLst>
                                          <p:attrName>ppt_h</p:attrName>
                                        </p:attrNameLst>
                                      </p:cBhvr>
                                      <p:tavLst>
                                        <p:tav tm="0">
                                          <p:val>
                                            <p:strVal val="#ppt_h"/>
                                          </p:val>
                                        </p:tav>
                                        <p:tav tm="100000">
                                          <p:val>
                                            <p:strVal val="#ppt_h"/>
                                          </p:val>
                                        </p:tav>
                                      </p:tavLst>
                                    </p:anim>
                                  </p:childTnLst>
                                </p:cTn>
                              </p:par>
                              <p:par>
                                <p:cTn id="83" presetID="45" presetClass="entr" presetSubtype="0" fill="hold" grpId="0" nodeType="withEffect">
                                  <p:stCondLst>
                                    <p:cond delay="0"/>
                                  </p:stCondLst>
                                  <p:childTnLst>
                                    <p:set>
                                      <p:cBhvr>
                                        <p:cTn id="84" dur="1" fill="hold">
                                          <p:stCondLst>
                                            <p:cond delay="0"/>
                                          </p:stCondLst>
                                        </p:cTn>
                                        <p:tgtEl>
                                          <p:spTgt spid="140"/>
                                        </p:tgtEl>
                                        <p:attrNameLst>
                                          <p:attrName>style.visibility</p:attrName>
                                        </p:attrNameLst>
                                      </p:cBhvr>
                                      <p:to>
                                        <p:strVal val="visible"/>
                                      </p:to>
                                    </p:set>
                                    <p:animEffect transition="in" filter="fade">
                                      <p:cBhvr>
                                        <p:cTn id="85" dur="2000"/>
                                        <p:tgtEl>
                                          <p:spTgt spid="140"/>
                                        </p:tgtEl>
                                      </p:cBhvr>
                                    </p:animEffect>
                                    <p:anim calcmode="lin" valueType="num">
                                      <p:cBhvr>
                                        <p:cTn id="86" dur="2000" fill="hold"/>
                                        <p:tgtEl>
                                          <p:spTgt spid="140"/>
                                        </p:tgtEl>
                                        <p:attrNameLst>
                                          <p:attrName>ppt_w</p:attrName>
                                        </p:attrNameLst>
                                      </p:cBhvr>
                                      <p:tavLst>
                                        <p:tav tm="0" fmla="#ppt_w*sin(2.5*pi*$)">
                                          <p:val>
                                            <p:fltVal val="0"/>
                                          </p:val>
                                        </p:tav>
                                        <p:tav tm="100000">
                                          <p:val>
                                            <p:fltVal val="1"/>
                                          </p:val>
                                        </p:tav>
                                      </p:tavLst>
                                    </p:anim>
                                    <p:anim calcmode="lin" valueType="num">
                                      <p:cBhvr>
                                        <p:cTn id="87" dur="2000" fill="hold"/>
                                        <p:tgtEl>
                                          <p:spTgt spid="140"/>
                                        </p:tgtEl>
                                        <p:attrNameLst>
                                          <p:attrName>ppt_h</p:attrName>
                                        </p:attrNameLst>
                                      </p:cBhvr>
                                      <p:tavLst>
                                        <p:tav tm="0">
                                          <p:val>
                                            <p:strVal val="#ppt_h"/>
                                          </p:val>
                                        </p:tav>
                                        <p:tav tm="100000">
                                          <p:val>
                                            <p:strVal val="#ppt_h"/>
                                          </p:val>
                                        </p:tav>
                                      </p:tavLst>
                                    </p:anim>
                                  </p:childTnLst>
                                </p:cTn>
                              </p:par>
                            </p:childTnLst>
                          </p:cTn>
                        </p:par>
                        <p:par>
                          <p:cTn id="88" fill="hold">
                            <p:stCondLst>
                              <p:cond delay="9000"/>
                            </p:stCondLst>
                            <p:childTnLst>
                              <p:par>
                                <p:cTn id="89" presetID="21" presetClass="entr" presetSubtype="1" fill="hold" grpId="0" nodeType="afterEffect">
                                  <p:stCondLst>
                                    <p:cond delay="0"/>
                                  </p:stCondLst>
                                  <p:childTnLst>
                                    <p:set>
                                      <p:cBhvr>
                                        <p:cTn id="90" dur="1" fill="hold">
                                          <p:stCondLst>
                                            <p:cond delay="0"/>
                                          </p:stCondLst>
                                        </p:cTn>
                                        <p:tgtEl>
                                          <p:spTgt spid="139"/>
                                        </p:tgtEl>
                                        <p:attrNameLst>
                                          <p:attrName>style.visibility</p:attrName>
                                        </p:attrNameLst>
                                      </p:cBhvr>
                                      <p:to>
                                        <p:strVal val="visible"/>
                                      </p:to>
                                    </p:set>
                                    <p:animEffect transition="in" filter="wheel(1)">
                                      <p:cBhvr>
                                        <p:cTn id="91" dur="2000"/>
                                        <p:tgtEl>
                                          <p:spTgt spid="139"/>
                                        </p:tgtEl>
                                      </p:cBhvr>
                                    </p:animEffect>
                                  </p:childTnLst>
                                </p:cTn>
                              </p:par>
                              <p:par>
                                <p:cTn id="92" presetID="2" presetClass="entr" presetSubtype="4" fill="hold" nodeType="withEffect">
                                  <p:stCondLst>
                                    <p:cond delay="500"/>
                                  </p:stCondLst>
                                  <p:childTnLst>
                                    <p:set>
                                      <p:cBhvr>
                                        <p:cTn id="93" dur="1" fill="hold">
                                          <p:stCondLst>
                                            <p:cond delay="0"/>
                                          </p:stCondLst>
                                        </p:cTn>
                                        <p:tgtEl>
                                          <p:spTgt spid="153"/>
                                        </p:tgtEl>
                                        <p:attrNameLst>
                                          <p:attrName>style.visibility</p:attrName>
                                        </p:attrNameLst>
                                      </p:cBhvr>
                                      <p:to>
                                        <p:strVal val="visible"/>
                                      </p:to>
                                    </p:set>
                                    <p:anim calcmode="lin" valueType="num">
                                      <p:cBhvr additive="base">
                                        <p:cTn id="94" dur="500" fill="hold"/>
                                        <p:tgtEl>
                                          <p:spTgt spid="153"/>
                                        </p:tgtEl>
                                        <p:attrNameLst>
                                          <p:attrName>ppt_x</p:attrName>
                                        </p:attrNameLst>
                                      </p:cBhvr>
                                      <p:tavLst>
                                        <p:tav tm="0">
                                          <p:val>
                                            <p:strVal val="#ppt_x"/>
                                          </p:val>
                                        </p:tav>
                                        <p:tav tm="100000">
                                          <p:val>
                                            <p:strVal val="#ppt_x"/>
                                          </p:val>
                                        </p:tav>
                                      </p:tavLst>
                                    </p:anim>
                                    <p:anim calcmode="lin" valueType="num">
                                      <p:cBhvr additive="base">
                                        <p:cTn id="95" dur="500" fill="hold"/>
                                        <p:tgtEl>
                                          <p:spTgt spid="153"/>
                                        </p:tgtEl>
                                        <p:attrNameLst>
                                          <p:attrName>ppt_y</p:attrName>
                                        </p:attrNameLst>
                                      </p:cBhvr>
                                      <p:tavLst>
                                        <p:tav tm="0">
                                          <p:val>
                                            <p:strVal val="1+#ppt_h/2"/>
                                          </p:val>
                                        </p:tav>
                                        <p:tav tm="100000">
                                          <p:val>
                                            <p:strVal val="#ppt_y"/>
                                          </p:val>
                                        </p:tav>
                                      </p:tavLst>
                                    </p:anim>
                                  </p:childTnLst>
                                </p:cTn>
                              </p:par>
                            </p:childTnLst>
                          </p:cTn>
                        </p:par>
                        <p:par>
                          <p:cTn id="96" fill="hold">
                            <p:stCondLst>
                              <p:cond delay="11000"/>
                            </p:stCondLst>
                            <p:childTnLst>
                              <p:par>
                                <p:cTn id="97" presetID="45" presetClass="entr" presetSubtype="0" fill="hold" grpId="0" nodeType="afterEffect">
                                  <p:stCondLst>
                                    <p:cond delay="0"/>
                                  </p:stCondLst>
                                  <p:childTnLst>
                                    <p:set>
                                      <p:cBhvr>
                                        <p:cTn id="98" dur="1" fill="hold">
                                          <p:stCondLst>
                                            <p:cond delay="0"/>
                                          </p:stCondLst>
                                        </p:cTn>
                                        <p:tgtEl>
                                          <p:spTgt spid="109"/>
                                        </p:tgtEl>
                                        <p:attrNameLst>
                                          <p:attrName>style.visibility</p:attrName>
                                        </p:attrNameLst>
                                      </p:cBhvr>
                                      <p:to>
                                        <p:strVal val="visible"/>
                                      </p:to>
                                    </p:set>
                                    <p:animEffect transition="in" filter="fade">
                                      <p:cBhvr>
                                        <p:cTn id="99" dur="2000"/>
                                        <p:tgtEl>
                                          <p:spTgt spid="109"/>
                                        </p:tgtEl>
                                      </p:cBhvr>
                                    </p:animEffect>
                                    <p:anim calcmode="lin" valueType="num">
                                      <p:cBhvr>
                                        <p:cTn id="100" dur="2000" fill="hold"/>
                                        <p:tgtEl>
                                          <p:spTgt spid="109"/>
                                        </p:tgtEl>
                                        <p:attrNameLst>
                                          <p:attrName>ppt_w</p:attrName>
                                        </p:attrNameLst>
                                      </p:cBhvr>
                                      <p:tavLst>
                                        <p:tav tm="0" fmla="#ppt_w*sin(2.5*pi*$)">
                                          <p:val>
                                            <p:fltVal val="0"/>
                                          </p:val>
                                        </p:tav>
                                        <p:tav tm="100000">
                                          <p:val>
                                            <p:fltVal val="1"/>
                                          </p:val>
                                        </p:tav>
                                      </p:tavLst>
                                    </p:anim>
                                    <p:anim calcmode="lin" valueType="num">
                                      <p:cBhvr>
                                        <p:cTn id="101" dur="2000" fill="hold"/>
                                        <p:tgtEl>
                                          <p:spTgt spid="109"/>
                                        </p:tgtEl>
                                        <p:attrNameLst>
                                          <p:attrName>ppt_h</p:attrName>
                                        </p:attrNameLst>
                                      </p:cBhvr>
                                      <p:tavLst>
                                        <p:tav tm="0">
                                          <p:val>
                                            <p:strVal val="#ppt_h"/>
                                          </p:val>
                                        </p:tav>
                                        <p:tav tm="100000">
                                          <p:val>
                                            <p:strVal val="#ppt_h"/>
                                          </p:val>
                                        </p:tav>
                                      </p:tavLst>
                                    </p:anim>
                                  </p:childTnLst>
                                </p:cTn>
                              </p:par>
                              <p:par>
                                <p:cTn id="102" presetID="45" presetClass="entr" presetSubtype="0" fill="hold" grpId="0" nodeType="withEffect">
                                  <p:stCondLst>
                                    <p:cond delay="0"/>
                                  </p:stCondLst>
                                  <p:childTnLst>
                                    <p:set>
                                      <p:cBhvr>
                                        <p:cTn id="103" dur="1" fill="hold">
                                          <p:stCondLst>
                                            <p:cond delay="0"/>
                                          </p:stCondLst>
                                        </p:cTn>
                                        <p:tgtEl>
                                          <p:spTgt spid="108"/>
                                        </p:tgtEl>
                                        <p:attrNameLst>
                                          <p:attrName>style.visibility</p:attrName>
                                        </p:attrNameLst>
                                      </p:cBhvr>
                                      <p:to>
                                        <p:strVal val="visible"/>
                                      </p:to>
                                    </p:set>
                                    <p:animEffect transition="in" filter="fade">
                                      <p:cBhvr>
                                        <p:cTn id="104" dur="2000"/>
                                        <p:tgtEl>
                                          <p:spTgt spid="108"/>
                                        </p:tgtEl>
                                      </p:cBhvr>
                                    </p:animEffect>
                                    <p:anim calcmode="lin" valueType="num">
                                      <p:cBhvr>
                                        <p:cTn id="105" dur="2000" fill="hold"/>
                                        <p:tgtEl>
                                          <p:spTgt spid="108"/>
                                        </p:tgtEl>
                                        <p:attrNameLst>
                                          <p:attrName>ppt_w</p:attrName>
                                        </p:attrNameLst>
                                      </p:cBhvr>
                                      <p:tavLst>
                                        <p:tav tm="0" fmla="#ppt_w*sin(2.5*pi*$)">
                                          <p:val>
                                            <p:fltVal val="0"/>
                                          </p:val>
                                        </p:tav>
                                        <p:tav tm="100000">
                                          <p:val>
                                            <p:fltVal val="1"/>
                                          </p:val>
                                        </p:tav>
                                      </p:tavLst>
                                    </p:anim>
                                    <p:anim calcmode="lin" valueType="num">
                                      <p:cBhvr>
                                        <p:cTn id="106" dur="2000" fill="hold"/>
                                        <p:tgtEl>
                                          <p:spTgt spid="108"/>
                                        </p:tgtEl>
                                        <p:attrNameLst>
                                          <p:attrName>ppt_h</p:attrName>
                                        </p:attrNameLst>
                                      </p:cBhvr>
                                      <p:tavLst>
                                        <p:tav tm="0">
                                          <p:val>
                                            <p:strVal val="#ppt_h"/>
                                          </p:val>
                                        </p:tav>
                                        <p:tav tm="100000">
                                          <p:val>
                                            <p:strVal val="#ppt_h"/>
                                          </p:val>
                                        </p:tav>
                                      </p:tavLst>
                                    </p:anim>
                                  </p:childTnLst>
                                </p:cTn>
                              </p:par>
                            </p:childTnLst>
                          </p:cTn>
                        </p:par>
                        <p:par>
                          <p:cTn id="107" fill="hold">
                            <p:stCondLst>
                              <p:cond delay="13000"/>
                            </p:stCondLst>
                            <p:childTnLst>
                              <p:par>
                                <p:cTn id="108" presetID="21" presetClass="entr" presetSubtype="1" fill="hold" grpId="0" nodeType="afterEffect">
                                  <p:stCondLst>
                                    <p:cond delay="0"/>
                                  </p:stCondLst>
                                  <p:childTnLst>
                                    <p:set>
                                      <p:cBhvr>
                                        <p:cTn id="109" dur="1" fill="hold">
                                          <p:stCondLst>
                                            <p:cond delay="0"/>
                                          </p:stCondLst>
                                        </p:cTn>
                                        <p:tgtEl>
                                          <p:spTgt spid="106"/>
                                        </p:tgtEl>
                                        <p:attrNameLst>
                                          <p:attrName>style.visibility</p:attrName>
                                        </p:attrNameLst>
                                      </p:cBhvr>
                                      <p:to>
                                        <p:strVal val="visible"/>
                                      </p:to>
                                    </p:set>
                                    <p:animEffect transition="in" filter="wheel(1)">
                                      <p:cBhvr>
                                        <p:cTn id="110" dur="2000"/>
                                        <p:tgtEl>
                                          <p:spTgt spid="106"/>
                                        </p:tgtEl>
                                      </p:cBhvr>
                                    </p:animEffect>
                                  </p:childTnLst>
                                </p:cTn>
                              </p:par>
                              <p:par>
                                <p:cTn id="111" presetID="2" presetClass="entr" presetSubtype="4" fill="hold" nodeType="withEffect">
                                  <p:stCondLst>
                                    <p:cond delay="0"/>
                                  </p:stCondLst>
                                  <p:childTnLst>
                                    <p:set>
                                      <p:cBhvr>
                                        <p:cTn id="112" dur="1" fill="hold">
                                          <p:stCondLst>
                                            <p:cond delay="0"/>
                                          </p:stCondLst>
                                        </p:cTn>
                                        <p:tgtEl>
                                          <p:spTgt spid="162"/>
                                        </p:tgtEl>
                                        <p:attrNameLst>
                                          <p:attrName>style.visibility</p:attrName>
                                        </p:attrNameLst>
                                      </p:cBhvr>
                                      <p:to>
                                        <p:strVal val="visible"/>
                                      </p:to>
                                    </p:set>
                                    <p:anim calcmode="lin" valueType="num">
                                      <p:cBhvr additive="base">
                                        <p:cTn id="113" dur="500" fill="hold"/>
                                        <p:tgtEl>
                                          <p:spTgt spid="162"/>
                                        </p:tgtEl>
                                        <p:attrNameLst>
                                          <p:attrName>ppt_x</p:attrName>
                                        </p:attrNameLst>
                                      </p:cBhvr>
                                      <p:tavLst>
                                        <p:tav tm="0">
                                          <p:val>
                                            <p:strVal val="#ppt_x"/>
                                          </p:val>
                                        </p:tav>
                                        <p:tav tm="100000">
                                          <p:val>
                                            <p:strVal val="#ppt_x"/>
                                          </p:val>
                                        </p:tav>
                                      </p:tavLst>
                                    </p:anim>
                                    <p:anim calcmode="lin" valueType="num">
                                      <p:cBhvr additive="base">
                                        <p:cTn id="114"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3" grpId="0" animBg="1"/>
      <p:bldP spid="94" grpId="0" animBg="1"/>
      <p:bldP spid="95" grpId="0" animBg="1"/>
      <p:bldP spid="96" grpId="0" animBg="1"/>
      <p:bldP spid="97" grpId="0" animBg="1"/>
      <p:bldP spid="99" grpId="0" animBg="1"/>
      <p:bldP spid="100" grpId="0" animBg="1"/>
      <p:bldP spid="101" grpId="0" animBg="1"/>
      <p:bldP spid="104" grpId="0" animBg="1"/>
      <p:bldP spid="128" grpId="0" animBg="1"/>
      <p:bldP spid="129" grpId="0" animBg="1"/>
      <p:bldP spid="130" grpId="0" animBg="1"/>
      <p:bldP spid="139" grpId="0" animBg="1"/>
      <p:bldP spid="140" grpId="0" animBg="1"/>
      <p:bldP spid="152" grpId="0" animBg="1"/>
      <p:bldP spid="105" grpId="0"/>
      <p:bldP spid="106" grpId="0" animBg="1"/>
      <p:bldP spid="108" grpId="0" animBg="1"/>
      <p:bldP spid="10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2017-11-23T22:19:09Z</dcterms:modified>
</cp:coreProperties>
</file>