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4008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FF928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5761896"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a:extLst>
              <a:ext uri="{FF2B5EF4-FFF2-40B4-BE49-F238E27FC236}">
                <a16:creationId xmlns:a16="http://schemas.microsoft.com/office/drawing/2014/main" id="{D09B5E61-37B6-47CC-9CE8-1D67904AD9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7240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 presetClass="entr" presetSubtype="2"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1+#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 presetClass="entr" presetSubtype="2"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 presetClass="entr" presetSubtype="2" fill="hold"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1+#ppt_w/2"/>
                                          </p:val>
                                        </p:tav>
                                        <p:tav tm="100000">
                                          <p:val>
                                            <p:strVal val="#ppt_x"/>
                                          </p:val>
                                        </p:tav>
                                      </p:tavLst>
                                    </p:anim>
                                    <p:anim calcmode="lin" valueType="num">
                                      <p:cBhvr additive="base">
                                        <p:cTn id="78" dur="500" fill="hold"/>
                                        <p:tgtEl>
                                          <p:spTgt spid="25"/>
                                        </p:tgtEl>
                                        <p:attrNameLst>
                                          <p:attrName>ppt_y</p:attrName>
                                        </p:attrNameLst>
                                      </p:cBhvr>
                                      <p:tavLst>
                                        <p:tav tm="0">
                                          <p:val>
                                            <p:strVal val="#ppt_y"/>
                                          </p:val>
                                        </p:tav>
                                        <p:tav tm="100000">
                                          <p:val>
                                            <p:strVal val="#ppt_y"/>
                                          </p:val>
                                        </p:tav>
                                      </p:tavLst>
                                    </p:anim>
                                  </p:childTnLst>
                                </p:cTn>
                              </p:par>
                            </p:childTnLst>
                          </p:cTn>
                        </p:par>
                        <p:par>
                          <p:cTn id="79" fill="hold">
                            <p:stCondLst>
                              <p:cond delay="8000"/>
                            </p:stCondLst>
                            <p:childTnLst>
                              <p:par>
                                <p:cTn id="80" presetID="2" presetClass="entr" presetSubtype="2"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1+#ppt_w/2"/>
                                          </p:val>
                                        </p:tav>
                                        <p:tav tm="100000">
                                          <p:val>
                                            <p:strVal val="#ppt_x"/>
                                          </p:val>
                                        </p:tav>
                                      </p:tavLst>
                                    </p:anim>
                                    <p:anim calcmode="lin" valueType="num">
                                      <p:cBhvr additive="base">
                                        <p:cTn id="8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2017-11-23T22:17:26Z</dcterms:modified>
</cp:coreProperties>
</file>