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84" y="48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661799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8"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Box 54"/>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66" name="Group 65"/>
          <p:cNvGrpSpPr/>
          <p:nvPr/>
        </p:nvGrpSpPr>
        <p:grpSpPr>
          <a:xfrm>
            <a:off x="4260851" y="1242065"/>
            <a:ext cx="1820333" cy="2101851"/>
            <a:chOff x="3195638" y="931549"/>
            <a:chExt cx="1365250" cy="1576388"/>
          </a:xfrm>
        </p:grpSpPr>
        <p:sp>
          <p:nvSpPr>
            <p:cNvPr id="5125" name="Freeform 5"/>
            <p:cNvSpPr>
              <a:spLocks/>
            </p:cNvSpPr>
            <p:nvPr/>
          </p:nvSpPr>
          <p:spPr bwMode="auto">
            <a:xfrm>
              <a:off x="3195638" y="931549"/>
              <a:ext cx="1365250" cy="1576388"/>
            </a:xfrm>
            <a:custGeom>
              <a:avLst/>
              <a:gdLst/>
              <a:ahLst/>
              <a:cxnLst>
                <a:cxn ang="0">
                  <a:pos x="431" y="0"/>
                </a:cxn>
                <a:cxn ang="0">
                  <a:pos x="860" y="249"/>
                </a:cxn>
                <a:cxn ang="0">
                  <a:pos x="860" y="744"/>
                </a:cxn>
                <a:cxn ang="0">
                  <a:pos x="429" y="993"/>
                </a:cxn>
                <a:cxn ang="0">
                  <a:pos x="0" y="744"/>
                </a:cxn>
                <a:cxn ang="0">
                  <a:pos x="0" y="249"/>
                </a:cxn>
                <a:cxn ang="0">
                  <a:pos x="431" y="0"/>
                </a:cxn>
              </a:cxnLst>
              <a:rect l="0" t="0" r="r" b="b"/>
              <a:pathLst>
                <a:path w="860" h="993">
                  <a:moveTo>
                    <a:pt x="431" y="0"/>
                  </a:moveTo>
                  <a:lnTo>
                    <a:pt x="860" y="249"/>
                  </a:lnTo>
                  <a:lnTo>
                    <a:pt x="860" y="744"/>
                  </a:lnTo>
                  <a:lnTo>
                    <a:pt x="429" y="993"/>
                  </a:lnTo>
                  <a:lnTo>
                    <a:pt x="0" y="744"/>
                  </a:lnTo>
                  <a:lnTo>
                    <a:pt x="0" y="249"/>
                  </a:lnTo>
                  <a:lnTo>
                    <a:pt x="431" y="0"/>
                  </a:lnTo>
                  <a:close/>
                </a:path>
              </a:pathLst>
            </a:custGeom>
            <a:solidFill>
              <a:srgbClr val="FF746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26" name="Freeform 6"/>
            <p:cNvSpPr>
              <a:spLocks/>
            </p:cNvSpPr>
            <p:nvPr/>
          </p:nvSpPr>
          <p:spPr bwMode="auto">
            <a:xfrm>
              <a:off x="3700463" y="1898337"/>
              <a:ext cx="860425" cy="609600"/>
            </a:xfrm>
            <a:custGeom>
              <a:avLst/>
              <a:gdLst/>
              <a:ahLst/>
              <a:cxnLst>
                <a:cxn ang="0">
                  <a:pos x="0" y="320"/>
                </a:cxn>
                <a:cxn ang="0">
                  <a:pos x="542" y="0"/>
                </a:cxn>
                <a:cxn ang="0">
                  <a:pos x="542" y="135"/>
                </a:cxn>
                <a:cxn ang="0">
                  <a:pos x="111" y="384"/>
                </a:cxn>
                <a:cxn ang="0">
                  <a:pos x="0" y="320"/>
                </a:cxn>
              </a:cxnLst>
              <a:rect l="0" t="0" r="r" b="b"/>
              <a:pathLst>
                <a:path w="542" h="384">
                  <a:moveTo>
                    <a:pt x="0" y="320"/>
                  </a:moveTo>
                  <a:lnTo>
                    <a:pt x="542" y="0"/>
                  </a:lnTo>
                  <a:lnTo>
                    <a:pt x="542" y="135"/>
                  </a:lnTo>
                  <a:lnTo>
                    <a:pt x="111" y="384"/>
                  </a:lnTo>
                  <a:lnTo>
                    <a:pt x="0" y="320"/>
                  </a:lnTo>
                  <a:close/>
                </a:path>
              </a:pathLst>
            </a:custGeom>
            <a:solidFill>
              <a:schemeClr val="bg1">
                <a:lumMod val="50000"/>
              </a:schemeClr>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grpSp>
        <p:nvGrpSpPr>
          <p:cNvPr id="67" name="Group 66"/>
          <p:cNvGrpSpPr/>
          <p:nvPr/>
        </p:nvGrpSpPr>
        <p:grpSpPr>
          <a:xfrm>
            <a:off x="6131984" y="1242065"/>
            <a:ext cx="1813984" cy="2101851"/>
            <a:chOff x="4598988" y="931549"/>
            <a:chExt cx="1360488" cy="1576388"/>
          </a:xfrm>
        </p:grpSpPr>
        <p:sp>
          <p:nvSpPr>
            <p:cNvPr id="5128" name="Freeform 8"/>
            <p:cNvSpPr>
              <a:spLocks/>
            </p:cNvSpPr>
            <p:nvPr/>
          </p:nvSpPr>
          <p:spPr bwMode="auto">
            <a:xfrm>
              <a:off x="4598988" y="931549"/>
              <a:ext cx="1360488" cy="1576388"/>
            </a:xfrm>
            <a:custGeom>
              <a:avLst/>
              <a:gdLst/>
              <a:ahLst/>
              <a:cxnLst>
                <a:cxn ang="0">
                  <a:pos x="428" y="0"/>
                </a:cxn>
                <a:cxn ang="0">
                  <a:pos x="0" y="249"/>
                </a:cxn>
                <a:cxn ang="0">
                  <a:pos x="0" y="744"/>
                </a:cxn>
                <a:cxn ang="0">
                  <a:pos x="428" y="993"/>
                </a:cxn>
                <a:cxn ang="0">
                  <a:pos x="857" y="744"/>
                </a:cxn>
                <a:cxn ang="0">
                  <a:pos x="857" y="249"/>
                </a:cxn>
                <a:cxn ang="0">
                  <a:pos x="428" y="0"/>
                </a:cxn>
              </a:cxnLst>
              <a:rect l="0" t="0" r="r" b="b"/>
              <a:pathLst>
                <a:path w="857" h="993">
                  <a:moveTo>
                    <a:pt x="428" y="0"/>
                  </a:moveTo>
                  <a:lnTo>
                    <a:pt x="0" y="249"/>
                  </a:lnTo>
                  <a:lnTo>
                    <a:pt x="0" y="744"/>
                  </a:lnTo>
                  <a:lnTo>
                    <a:pt x="428" y="993"/>
                  </a:lnTo>
                  <a:lnTo>
                    <a:pt x="857" y="744"/>
                  </a:lnTo>
                  <a:lnTo>
                    <a:pt x="857" y="249"/>
                  </a:lnTo>
                  <a:lnTo>
                    <a:pt x="428" y="0"/>
                  </a:lnTo>
                  <a:close/>
                </a:path>
              </a:pathLst>
            </a:custGeom>
            <a:solidFill>
              <a:srgbClr val="4CC8EC"/>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129" name="Freeform 9"/>
            <p:cNvSpPr>
              <a:spLocks/>
            </p:cNvSpPr>
            <p:nvPr/>
          </p:nvSpPr>
          <p:spPr bwMode="auto">
            <a:xfrm>
              <a:off x="4598988" y="1898337"/>
              <a:ext cx="855663" cy="609600"/>
            </a:xfrm>
            <a:custGeom>
              <a:avLst/>
              <a:gdLst/>
              <a:ahLst/>
              <a:cxnLst>
                <a:cxn ang="0">
                  <a:pos x="539" y="320"/>
                </a:cxn>
                <a:cxn ang="0">
                  <a:pos x="0" y="0"/>
                </a:cxn>
                <a:cxn ang="0">
                  <a:pos x="0" y="135"/>
                </a:cxn>
                <a:cxn ang="0">
                  <a:pos x="428" y="384"/>
                </a:cxn>
                <a:cxn ang="0">
                  <a:pos x="539" y="320"/>
                </a:cxn>
              </a:cxnLst>
              <a:rect l="0" t="0" r="r" b="b"/>
              <a:pathLst>
                <a:path w="539" h="384">
                  <a:moveTo>
                    <a:pt x="539" y="320"/>
                  </a:moveTo>
                  <a:lnTo>
                    <a:pt x="0" y="0"/>
                  </a:lnTo>
                  <a:lnTo>
                    <a:pt x="0" y="135"/>
                  </a:lnTo>
                  <a:lnTo>
                    <a:pt x="428" y="384"/>
                  </a:lnTo>
                  <a:lnTo>
                    <a:pt x="539" y="320"/>
                  </a:lnTo>
                  <a:close/>
                </a:path>
              </a:pathLst>
            </a:custGeom>
            <a:solidFill>
              <a:schemeClr val="bg1">
                <a:lumMod val="50000"/>
              </a:schemeClr>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grpSp>
        <p:nvGrpSpPr>
          <p:cNvPr id="70" name="Group 69"/>
          <p:cNvGrpSpPr/>
          <p:nvPr/>
        </p:nvGrpSpPr>
        <p:grpSpPr>
          <a:xfrm>
            <a:off x="4260851" y="4482683"/>
            <a:ext cx="1820333" cy="2095500"/>
            <a:chOff x="3195638" y="3362012"/>
            <a:chExt cx="1365250" cy="1571625"/>
          </a:xfrm>
        </p:grpSpPr>
        <p:sp>
          <p:nvSpPr>
            <p:cNvPr id="5130" name="Freeform 10"/>
            <p:cNvSpPr>
              <a:spLocks/>
            </p:cNvSpPr>
            <p:nvPr/>
          </p:nvSpPr>
          <p:spPr bwMode="auto">
            <a:xfrm>
              <a:off x="3195638" y="3362012"/>
              <a:ext cx="1365250" cy="1571625"/>
            </a:xfrm>
            <a:custGeom>
              <a:avLst/>
              <a:gdLst/>
              <a:ahLst/>
              <a:cxnLst>
                <a:cxn ang="0">
                  <a:pos x="431" y="990"/>
                </a:cxn>
                <a:cxn ang="0">
                  <a:pos x="860" y="744"/>
                </a:cxn>
                <a:cxn ang="0">
                  <a:pos x="860" y="248"/>
                </a:cxn>
                <a:cxn ang="0">
                  <a:pos x="429" y="0"/>
                </a:cxn>
                <a:cxn ang="0">
                  <a:pos x="0" y="246"/>
                </a:cxn>
                <a:cxn ang="0">
                  <a:pos x="0" y="744"/>
                </a:cxn>
                <a:cxn ang="0">
                  <a:pos x="431" y="990"/>
                </a:cxn>
              </a:cxnLst>
              <a:rect l="0" t="0" r="r" b="b"/>
              <a:pathLst>
                <a:path w="860" h="990">
                  <a:moveTo>
                    <a:pt x="431" y="990"/>
                  </a:moveTo>
                  <a:lnTo>
                    <a:pt x="860" y="744"/>
                  </a:lnTo>
                  <a:lnTo>
                    <a:pt x="860" y="248"/>
                  </a:lnTo>
                  <a:lnTo>
                    <a:pt x="429" y="0"/>
                  </a:lnTo>
                  <a:lnTo>
                    <a:pt x="0" y="246"/>
                  </a:lnTo>
                  <a:lnTo>
                    <a:pt x="0" y="744"/>
                  </a:lnTo>
                  <a:lnTo>
                    <a:pt x="431" y="990"/>
                  </a:lnTo>
                  <a:close/>
                </a:path>
              </a:pathLst>
            </a:custGeom>
            <a:solidFill>
              <a:srgbClr val="FF928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131" name="Freeform 11"/>
            <p:cNvSpPr>
              <a:spLocks/>
            </p:cNvSpPr>
            <p:nvPr/>
          </p:nvSpPr>
          <p:spPr bwMode="auto">
            <a:xfrm>
              <a:off x="3700463" y="3362012"/>
              <a:ext cx="860425" cy="604838"/>
            </a:xfrm>
            <a:custGeom>
              <a:avLst/>
              <a:gdLst/>
              <a:ahLst/>
              <a:cxnLst>
                <a:cxn ang="0">
                  <a:pos x="0" y="64"/>
                </a:cxn>
                <a:cxn ang="0">
                  <a:pos x="542" y="381"/>
                </a:cxn>
                <a:cxn ang="0">
                  <a:pos x="542" y="248"/>
                </a:cxn>
                <a:cxn ang="0">
                  <a:pos x="111" y="0"/>
                </a:cxn>
                <a:cxn ang="0">
                  <a:pos x="0" y="64"/>
                </a:cxn>
              </a:cxnLst>
              <a:rect l="0" t="0" r="r" b="b"/>
              <a:pathLst>
                <a:path w="542" h="381">
                  <a:moveTo>
                    <a:pt x="0" y="64"/>
                  </a:moveTo>
                  <a:lnTo>
                    <a:pt x="542" y="381"/>
                  </a:lnTo>
                  <a:lnTo>
                    <a:pt x="542" y="248"/>
                  </a:lnTo>
                  <a:lnTo>
                    <a:pt x="111" y="0"/>
                  </a:lnTo>
                  <a:lnTo>
                    <a:pt x="0" y="64"/>
                  </a:lnTo>
                  <a:close/>
                </a:path>
              </a:pathLst>
            </a:custGeom>
            <a:solidFill>
              <a:schemeClr val="bg1">
                <a:lumMod val="50000"/>
              </a:schemeClr>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grpSp>
        <p:nvGrpSpPr>
          <p:cNvPr id="69" name="Group 68"/>
          <p:cNvGrpSpPr/>
          <p:nvPr/>
        </p:nvGrpSpPr>
        <p:grpSpPr>
          <a:xfrm>
            <a:off x="6131984" y="4482683"/>
            <a:ext cx="1813984" cy="2095500"/>
            <a:chOff x="4598988" y="3362012"/>
            <a:chExt cx="1360488" cy="1571625"/>
          </a:xfrm>
        </p:grpSpPr>
        <p:sp>
          <p:nvSpPr>
            <p:cNvPr id="5132" name="Freeform 12"/>
            <p:cNvSpPr>
              <a:spLocks/>
            </p:cNvSpPr>
            <p:nvPr/>
          </p:nvSpPr>
          <p:spPr bwMode="auto">
            <a:xfrm>
              <a:off x="4598988" y="3362012"/>
              <a:ext cx="1360488" cy="1571625"/>
            </a:xfrm>
            <a:custGeom>
              <a:avLst/>
              <a:gdLst/>
              <a:ahLst/>
              <a:cxnLst>
                <a:cxn ang="0">
                  <a:pos x="857" y="744"/>
                </a:cxn>
                <a:cxn ang="0">
                  <a:pos x="857" y="246"/>
                </a:cxn>
                <a:cxn ang="0">
                  <a:pos x="428" y="0"/>
                </a:cxn>
                <a:cxn ang="0">
                  <a:pos x="0" y="248"/>
                </a:cxn>
                <a:cxn ang="0">
                  <a:pos x="0" y="744"/>
                </a:cxn>
                <a:cxn ang="0">
                  <a:pos x="428" y="990"/>
                </a:cxn>
                <a:cxn ang="0">
                  <a:pos x="857" y="744"/>
                </a:cxn>
              </a:cxnLst>
              <a:rect l="0" t="0" r="r" b="b"/>
              <a:pathLst>
                <a:path w="857" h="990">
                  <a:moveTo>
                    <a:pt x="857" y="744"/>
                  </a:moveTo>
                  <a:lnTo>
                    <a:pt x="857" y="246"/>
                  </a:lnTo>
                  <a:lnTo>
                    <a:pt x="428" y="0"/>
                  </a:lnTo>
                  <a:lnTo>
                    <a:pt x="0" y="248"/>
                  </a:lnTo>
                  <a:lnTo>
                    <a:pt x="0" y="744"/>
                  </a:lnTo>
                  <a:lnTo>
                    <a:pt x="428" y="990"/>
                  </a:lnTo>
                  <a:lnTo>
                    <a:pt x="857" y="744"/>
                  </a:lnTo>
                  <a:close/>
                </a:path>
              </a:pathLst>
            </a:custGeom>
            <a:solidFill>
              <a:srgbClr val="57CCC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33" name="Freeform 13"/>
            <p:cNvSpPr>
              <a:spLocks/>
            </p:cNvSpPr>
            <p:nvPr/>
          </p:nvSpPr>
          <p:spPr bwMode="auto">
            <a:xfrm>
              <a:off x="4598988" y="3362012"/>
              <a:ext cx="855663" cy="604838"/>
            </a:xfrm>
            <a:custGeom>
              <a:avLst/>
              <a:gdLst/>
              <a:ahLst/>
              <a:cxnLst>
                <a:cxn ang="0">
                  <a:pos x="0" y="248"/>
                </a:cxn>
                <a:cxn ang="0">
                  <a:pos x="0" y="381"/>
                </a:cxn>
                <a:cxn ang="0">
                  <a:pos x="539" y="64"/>
                </a:cxn>
                <a:cxn ang="0">
                  <a:pos x="428" y="0"/>
                </a:cxn>
                <a:cxn ang="0">
                  <a:pos x="0" y="248"/>
                </a:cxn>
              </a:cxnLst>
              <a:rect l="0" t="0" r="r" b="b"/>
              <a:pathLst>
                <a:path w="539" h="381">
                  <a:moveTo>
                    <a:pt x="0" y="248"/>
                  </a:moveTo>
                  <a:lnTo>
                    <a:pt x="0" y="381"/>
                  </a:lnTo>
                  <a:lnTo>
                    <a:pt x="539" y="64"/>
                  </a:lnTo>
                  <a:lnTo>
                    <a:pt x="428" y="0"/>
                  </a:lnTo>
                  <a:lnTo>
                    <a:pt x="0" y="248"/>
                  </a:lnTo>
                  <a:close/>
                </a:path>
              </a:pathLst>
            </a:custGeom>
            <a:solidFill>
              <a:schemeClr val="bg1">
                <a:lumMod val="50000"/>
              </a:schemeClr>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grpSp>
        <p:nvGrpSpPr>
          <p:cNvPr id="68" name="Group 67"/>
          <p:cNvGrpSpPr/>
          <p:nvPr/>
        </p:nvGrpSpPr>
        <p:grpSpPr>
          <a:xfrm>
            <a:off x="7052735" y="2867665"/>
            <a:ext cx="1813984" cy="2091267"/>
            <a:chOff x="5289551" y="2150749"/>
            <a:chExt cx="1360488" cy="1568450"/>
          </a:xfrm>
        </p:grpSpPr>
        <p:sp>
          <p:nvSpPr>
            <p:cNvPr id="5134" name="Freeform 14"/>
            <p:cNvSpPr>
              <a:spLocks/>
            </p:cNvSpPr>
            <p:nvPr/>
          </p:nvSpPr>
          <p:spPr bwMode="auto">
            <a:xfrm>
              <a:off x="5289551" y="2150749"/>
              <a:ext cx="1360488" cy="1568450"/>
            </a:xfrm>
            <a:custGeom>
              <a:avLst/>
              <a:gdLst/>
              <a:ahLst/>
              <a:cxnLst>
                <a:cxn ang="0">
                  <a:pos x="857" y="741"/>
                </a:cxn>
                <a:cxn ang="0">
                  <a:pos x="429" y="988"/>
                </a:cxn>
                <a:cxn ang="0">
                  <a:pos x="0" y="741"/>
                </a:cxn>
                <a:cxn ang="0">
                  <a:pos x="0" y="246"/>
                </a:cxn>
                <a:cxn ang="0">
                  <a:pos x="429" y="0"/>
                </a:cxn>
                <a:cxn ang="0">
                  <a:pos x="857" y="246"/>
                </a:cxn>
                <a:cxn ang="0">
                  <a:pos x="857" y="741"/>
                </a:cxn>
              </a:cxnLst>
              <a:rect l="0" t="0" r="r" b="b"/>
              <a:pathLst>
                <a:path w="857" h="988">
                  <a:moveTo>
                    <a:pt x="857" y="741"/>
                  </a:moveTo>
                  <a:lnTo>
                    <a:pt x="429" y="988"/>
                  </a:lnTo>
                  <a:lnTo>
                    <a:pt x="0" y="741"/>
                  </a:lnTo>
                  <a:lnTo>
                    <a:pt x="0" y="246"/>
                  </a:lnTo>
                  <a:lnTo>
                    <a:pt x="429" y="0"/>
                  </a:lnTo>
                  <a:lnTo>
                    <a:pt x="857" y="246"/>
                  </a:lnTo>
                  <a:lnTo>
                    <a:pt x="857" y="741"/>
                  </a:lnTo>
                  <a:close/>
                </a:path>
              </a:pathLst>
            </a:custGeom>
            <a:solidFill>
              <a:srgbClr val="F4C95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35" name="Freeform 15"/>
            <p:cNvSpPr>
              <a:spLocks/>
            </p:cNvSpPr>
            <p:nvPr/>
          </p:nvSpPr>
          <p:spPr bwMode="auto">
            <a:xfrm>
              <a:off x="5289551" y="2436499"/>
              <a:ext cx="184150" cy="992188"/>
            </a:xfrm>
            <a:custGeom>
              <a:avLst/>
              <a:gdLst/>
              <a:ahLst/>
              <a:cxnLst>
                <a:cxn ang="0">
                  <a:pos x="0" y="66"/>
                </a:cxn>
                <a:cxn ang="0">
                  <a:pos x="116" y="0"/>
                </a:cxn>
                <a:cxn ang="0">
                  <a:pos x="112" y="625"/>
                </a:cxn>
                <a:cxn ang="0">
                  <a:pos x="0" y="561"/>
                </a:cxn>
                <a:cxn ang="0">
                  <a:pos x="0" y="66"/>
                </a:cxn>
              </a:cxnLst>
              <a:rect l="0" t="0" r="r" b="b"/>
              <a:pathLst>
                <a:path w="116" h="625">
                  <a:moveTo>
                    <a:pt x="0" y="66"/>
                  </a:moveTo>
                  <a:lnTo>
                    <a:pt x="116" y="0"/>
                  </a:lnTo>
                  <a:lnTo>
                    <a:pt x="112" y="625"/>
                  </a:lnTo>
                  <a:lnTo>
                    <a:pt x="0" y="561"/>
                  </a:lnTo>
                  <a:lnTo>
                    <a:pt x="0" y="66"/>
                  </a:lnTo>
                  <a:close/>
                </a:path>
              </a:pathLst>
            </a:custGeom>
            <a:solidFill>
              <a:schemeClr val="bg1">
                <a:lumMod val="50000"/>
              </a:schemeClr>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65" name="Group 64"/>
          <p:cNvGrpSpPr/>
          <p:nvPr/>
        </p:nvGrpSpPr>
        <p:grpSpPr>
          <a:xfrm>
            <a:off x="3333751" y="2867666"/>
            <a:ext cx="1809751" cy="2095500"/>
            <a:chOff x="2500313" y="2150749"/>
            <a:chExt cx="1357313" cy="1571625"/>
          </a:xfrm>
        </p:grpSpPr>
        <p:sp>
          <p:nvSpPr>
            <p:cNvPr id="5136" name="Freeform 16"/>
            <p:cNvSpPr>
              <a:spLocks/>
            </p:cNvSpPr>
            <p:nvPr/>
          </p:nvSpPr>
          <p:spPr bwMode="auto">
            <a:xfrm>
              <a:off x="2500313" y="2150749"/>
              <a:ext cx="1357313" cy="1571625"/>
            </a:xfrm>
            <a:custGeom>
              <a:avLst/>
              <a:gdLst/>
              <a:ahLst/>
              <a:cxnLst>
                <a:cxn ang="0">
                  <a:pos x="429" y="0"/>
                </a:cxn>
                <a:cxn ang="0">
                  <a:pos x="0" y="246"/>
                </a:cxn>
                <a:cxn ang="0">
                  <a:pos x="0" y="741"/>
                </a:cxn>
                <a:cxn ang="0">
                  <a:pos x="429" y="990"/>
                </a:cxn>
                <a:cxn ang="0">
                  <a:pos x="855" y="741"/>
                </a:cxn>
                <a:cxn ang="0">
                  <a:pos x="855" y="246"/>
                </a:cxn>
                <a:cxn ang="0">
                  <a:pos x="429" y="0"/>
                </a:cxn>
              </a:cxnLst>
              <a:rect l="0" t="0" r="r" b="b"/>
              <a:pathLst>
                <a:path w="855" h="990">
                  <a:moveTo>
                    <a:pt x="429" y="0"/>
                  </a:moveTo>
                  <a:lnTo>
                    <a:pt x="0" y="246"/>
                  </a:lnTo>
                  <a:lnTo>
                    <a:pt x="0" y="741"/>
                  </a:lnTo>
                  <a:lnTo>
                    <a:pt x="429" y="990"/>
                  </a:lnTo>
                  <a:lnTo>
                    <a:pt x="855" y="741"/>
                  </a:lnTo>
                  <a:lnTo>
                    <a:pt x="855" y="246"/>
                  </a:lnTo>
                  <a:lnTo>
                    <a:pt x="429" y="0"/>
                  </a:lnTo>
                  <a:close/>
                </a:path>
              </a:pathLst>
            </a:custGeom>
            <a:solidFill>
              <a:srgbClr val="60DC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37" name="Freeform 17"/>
            <p:cNvSpPr>
              <a:spLocks/>
            </p:cNvSpPr>
            <p:nvPr/>
          </p:nvSpPr>
          <p:spPr bwMode="auto">
            <a:xfrm>
              <a:off x="3673476" y="2436499"/>
              <a:ext cx="184150" cy="992188"/>
            </a:xfrm>
            <a:custGeom>
              <a:avLst/>
              <a:gdLst/>
              <a:ahLst/>
              <a:cxnLst>
                <a:cxn ang="0">
                  <a:pos x="0" y="0"/>
                </a:cxn>
                <a:cxn ang="0">
                  <a:pos x="5" y="625"/>
                </a:cxn>
                <a:cxn ang="0">
                  <a:pos x="116" y="561"/>
                </a:cxn>
                <a:cxn ang="0">
                  <a:pos x="116" y="66"/>
                </a:cxn>
                <a:cxn ang="0">
                  <a:pos x="0" y="0"/>
                </a:cxn>
              </a:cxnLst>
              <a:rect l="0" t="0" r="r" b="b"/>
              <a:pathLst>
                <a:path w="116" h="625">
                  <a:moveTo>
                    <a:pt x="0" y="0"/>
                  </a:moveTo>
                  <a:lnTo>
                    <a:pt x="5" y="625"/>
                  </a:lnTo>
                  <a:lnTo>
                    <a:pt x="116" y="561"/>
                  </a:lnTo>
                  <a:lnTo>
                    <a:pt x="116" y="66"/>
                  </a:lnTo>
                  <a:lnTo>
                    <a:pt x="0" y="0"/>
                  </a:lnTo>
                  <a:close/>
                </a:path>
              </a:pathLst>
            </a:custGeom>
            <a:solidFill>
              <a:schemeClr val="bg1">
                <a:lumMod val="50000"/>
              </a:schemeClr>
            </a:solidFill>
            <a:ln w="9525">
              <a:noFill/>
              <a:round/>
              <a:headEnd/>
              <a:tailEnd/>
            </a:ln>
            <a:effectLst>
              <a:outerShdw blurRad="50800" dist="38100" dir="10800000" algn="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sp>
        <p:nvSpPr>
          <p:cNvPr id="5127" name="Freeform 7"/>
          <p:cNvSpPr>
            <a:spLocks/>
          </p:cNvSpPr>
          <p:nvPr/>
        </p:nvSpPr>
        <p:spPr bwMode="auto">
          <a:xfrm>
            <a:off x="5336376" y="3030731"/>
            <a:ext cx="1527717" cy="1765136"/>
          </a:xfrm>
          <a:custGeom>
            <a:avLst/>
            <a:gdLst/>
            <a:ahLst/>
            <a:cxnLst>
              <a:cxn ang="0">
                <a:pos x="592" y="170"/>
              </a:cxn>
              <a:cxn ang="0">
                <a:pos x="592" y="511"/>
              </a:cxn>
              <a:cxn ang="0">
                <a:pos x="296" y="684"/>
              </a:cxn>
              <a:cxn ang="0">
                <a:pos x="0" y="511"/>
              </a:cxn>
              <a:cxn ang="0">
                <a:pos x="0" y="170"/>
              </a:cxn>
              <a:cxn ang="0">
                <a:pos x="296" y="0"/>
              </a:cxn>
              <a:cxn ang="0">
                <a:pos x="592" y="170"/>
              </a:cxn>
            </a:cxnLst>
            <a:rect l="0" t="0" r="r" b="b"/>
            <a:pathLst>
              <a:path w="592" h="684">
                <a:moveTo>
                  <a:pt x="592" y="170"/>
                </a:moveTo>
                <a:lnTo>
                  <a:pt x="592" y="511"/>
                </a:lnTo>
                <a:lnTo>
                  <a:pt x="296" y="684"/>
                </a:lnTo>
                <a:lnTo>
                  <a:pt x="0" y="511"/>
                </a:lnTo>
                <a:lnTo>
                  <a:pt x="0" y="170"/>
                </a:lnTo>
                <a:lnTo>
                  <a:pt x="296" y="0"/>
                </a:lnTo>
                <a:lnTo>
                  <a:pt x="592" y="170"/>
                </a:ln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TextBox 55"/>
          <p:cNvSpPr txBox="1"/>
          <p:nvPr/>
        </p:nvSpPr>
        <p:spPr>
          <a:xfrm>
            <a:off x="631784" y="1789969"/>
            <a:ext cx="3200400" cy="929485"/>
          </a:xfrm>
          <a:prstGeom prst="rect">
            <a:avLst/>
          </a:prstGeom>
          <a:noFill/>
        </p:spPr>
        <p:txBody>
          <a:bodyPr wrap="square" rtlCol="0">
            <a:spAutoFit/>
          </a:bodyPr>
          <a:lstStyle/>
          <a:p>
            <a:pPr algn="r" defTabSz="1219170">
              <a:spcBef>
                <a:spcPct val="20000"/>
              </a:spcBef>
              <a:defRPr/>
            </a:pPr>
            <a:r>
              <a:rPr lang="en-US" sz="1600" b="1" dirty="0">
                <a:solidFill>
                  <a:srgbClr val="FF7467"/>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7" name="TextBox 56"/>
          <p:cNvSpPr txBox="1"/>
          <p:nvPr/>
        </p:nvSpPr>
        <p:spPr>
          <a:xfrm>
            <a:off x="9052066" y="3571689"/>
            <a:ext cx="3200400" cy="929485"/>
          </a:xfrm>
          <a:prstGeom prst="rect">
            <a:avLst/>
          </a:prstGeom>
          <a:noFill/>
        </p:spPr>
        <p:txBody>
          <a:bodyPr wrap="square" rtlCol="0">
            <a:spAutoFit/>
          </a:bodyPr>
          <a:lstStyle/>
          <a:p>
            <a:pPr defTabSz="1219170">
              <a:spcBef>
                <a:spcPct val="20000"/>
              </a:spcBef>
              <a:defRPr/>
            </a:pPr>
            <a:r>
              <a:rPr lang="en-US" sz="1600" b="1" dirty="0">
                <a:solidFill>
                  <a:srgbClr val="F4C956"/>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8" name="TextBox 57"/>
          <p:cNvSpPr txBox="1"/>
          <p:nvPr/>
        </p:nvSpPr>
        <p:spPr>
          <a:xfrm>
            <a:off x="8299331" y="1815148"/>
            <a:ext cx="3200400" cy="929485"/>
          </a:xfrm>
          <a:prstGeom prst="rect">
            <a:avLst/>
          </a:prstGeom>
          <a:noFill/>
        </p:spPr>
        <p:txBody>
          <a:bodyPr wrap="square" rtlCol="0">
            <a:spAutoFit/>
          </a:bodyPr>
          <a:lstStyle/>
          <a:p>
            <a:pPr defTabSz="1219170">
              <a:spcBef>
                <a:spcPct val="20000"/>
              </a:spcBef>
              <a:defRPr/>
            </a:pPr>
            <a:r>
              <a:rPr lang="en-US" sz="1600" b="1" dirty="0">
                <a:solidFill>
                  <a:srgbClr val="4CC8EC"/>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9" name="TextBox 58"/>
          <p:cNvSpPr txBox="1"/>
          <p:nvPr/>
        </p:nvSpPr>
        <p:spPr>
          <a:xfrm>
            <a:off x="28298" y="3594724"/>
            <a:ext cx="3200400" cy="929485"/>
          </a:xfrm>
          <a:prstGeom prst="rect">
            <a:avLst/>
          </a:prstGeom>
          <a:noFill/>
        </p:spPr>
        <p:txBody>
          <a:bodyPr wrap="square" rtlCol="0">
            <a:spAutoFit/>
          </a:bodyPr>
          <a:lstStyle/>
          <a:p>
            <a:pPr algn="r" defTabSz="1219170">
              <a:spcBef>
                <a:spcPct val="20000"/>
              </a:spcBef>
              <a:defRPr/>
            </a:pPr>
            <a:r>
              <a:rPr lang="en-US" sz="1600" b="1" dirty="0">
                <a:solidFill>
                  <a:srgbClr val="60DCFF"/>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0" name="TextBox 59"/>
          <p:cNvSpPr txBox="1"/>
          <p:nvPr/>
        </p:nvSpPr>
        <p:spPr>
          <a:xfrm>
            <a:off x="616059" y="5397809"/>
            <a:ext cx="3200400" cy="929485"/>
          </a:xfrm>
          <a:prstGeom prst="rect">
            <a:avLst/>
          </a:prstGeom>
          <a:noFill/>
        </p:spPr>
        <p:txBody>
          <a:bodyPr wrap="square" rtlCol="0">
            <a:spAutoFit/>
          </a:bodyPr>
          <a:lstStyle/>
          <a:p>
            <a:pPr algn="r" defTabSz="1219170">
              <a:spcBef>
                <a:spcPct val="20000"/>
              </a:spcBef>
              <a:defRPr/>
            </a:pPr>
            <a:r>
              <a:rPr lang="en-US" sz="1600" b="1" dirty="0">
                <a:solidFill>
                  <a:srgbClr val="FF9285"/>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1" name="TextBox 60"/>
          <p:cNvSpPr txBox="1"/>
          <p:nvPr/>
        </p:nvSpPr>
        <p:spPr>
          <a:xfrm>
            <a:off x="8299331" y="5425557"/>
            <a:ext cx="3200400" cy="929485"/>
          </a:xfrm>
          <a:prstGeom prst="rect">
            <a:avLst/>
          </a:prstGeom>
          <a:noFill/>
        </p:spPr>
        <p:txBody>
          <a:bodyPr wrap="square" rtlCol="0">
            <a:spAutoFit/>
          </a:bodyPr>
          <a:lstStyle/>
          <a:p>
            <a:pPr defTabSz="1219170">
              <a:spcBef>
                <a:spcPct val="20000"/>
              </a:spcBef>
              <a:defRPr/>
            </a:pPr>
            <a:r>
              <a:rPr lang="en-US" sz="1600" b="1" dirty="0">
                <a:solidFill>
                  <a:srgbClr val="57CCC6"/>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71" name="Group 24"/>
          <p:cNvGrpSpPr/>
          <p:nvPr/>
        </p:nvGrpSpPr>
        <p:grpSpPr>
          <a:xfrm>
            <a:off x="5646683" y="3652075"/>
            <a:ext cx="898633" cy="522448"/>
            <a:chOff x="4606925" y="2349501"/>
            <a:chExt cx="341313" cy="198438"/>
          </a:xfrm>
          <a:solidFill>
            <a:srgbClr val="524E67"/>
          </a:solidFill>
        </p:grpSpPr>
        <p:sp>
          <p:nvSpPr>
            <p:cNvPr id="72" name="Rectangle 21"/>
            <p:cNvSpPr>
              <a:spLocks noChangeArrowheads="1"/>
            </p:cNvSpPr>
            <p:nvPr/>
          </p:nvSpPr>
          <p:spPr bwMode="auto">
            <a:xfrm>
              <a:off x="4779963" y="2466976"/>
              <a:ext cx="1588" cy="158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2"/>
            <p:cNvSpPr>
              <a:spLocks/>
            </p:cNvSpPr>
            <p:nvPr/>
          </p:nvSpPr>
          <p:spPr bwMode="auto">
            <a:xfrm>
              <a:off x="4754563" y="2511426"/>
              <a:ext cx="23813" cy="31750"/>
            </a:xfrm>
            <a:custGeom>
              <a:avLst/>
              <a:gdLst/>
              <a:ahLst/>
              <a:cxnLst>
                <a:cxn ang="0">
                  <a:pos x="16" y="3"/>
                </a:cxn>
                <a:cxn ang="0">
                  <a:pos x="14" y="1"/>
                </a:cxn>
                <a:cxn ang="0">
                  <a:pos x="12" y="0"/>
                </a:cxn>
                <a:cxn ang="0">
                  <a:pos x="6" y="4"/>
                </a:cxn>
                <a:cxn ang="0">
                  <a:pos x="5" y="6"/>
                </a:cxn>
                <a:cxn ang="0">
                  <a:pos x="2" y="12"/>
                </a:cxn>
                <a:cxn ang="0">
                  <a:pos x="1" y="16"/>
                </a:cxn>
                <a:cxn ang="0">
                  <a:pos x="1" y="19"/>
                </a:cxn>
                <a:cxn ang="0">
                  <a:pos x="3" y="21"/>
                </a:cxn>
                <a:cxn ang="0">
                  <a:pos x="3" y="21"/>
                </a:cxn>
                <a:cxn ang="0">
                  <a:pos x="5" y="21"/>
                </a:cxn>
                <a:cxn ang="0">
                  <a:pos x="11" y="18"/>
                </a:cxn>
                <a:cxn ang="0">
                  <a:pos x="15" y="10"/>
                </a:cxn>
                <a:cxn ang="0">
                  <a:pos x="15" y="10"/>
                </a:cxn>
                <a:cxn ang="0">
                  <a:pos x="16" y="6"/>
                </a:cxn>
                <a:cxn ang="0">
                  <a:pos x="16" y="3"/>
                </a:cxn>
              </a:cxnLst>
              <a:rect l="0" t="0" r="r" b="b"/>
              <a:pathLst>
                <a:path w="16" h="21">
                  <a:moveTo>
                    <a:pt x="16" y="3"/>
                  </a:moveTo>
                  <a:cubicBezTo>
                    <a:pt x="15" y="2"/>
                    <a:pt x="15" y="2"/>
                    <a:pt x="14" y="1"/>
                  </a:cubicBezTo>
                  <a:cubicBezTo>
                    <a:pt x="13" y="1"/>
                    <a:pt x="13" y="0"/>
                    <a:pt x="12" y="0"/>
                  </a:cubicBezTo>
                  <a:cubicBezTo>
                    <a:pt x="10" y="0"/>
                    <a:pt x="7" y="2"/>
                    <a:pt x="6" y="4"/>
                  </a:cubicBezTo>
                  <a:cubicBezTo>
                    <a:pt x="5" y="6"/>
                    <a:pt x="5" y="6"/>
                    <a:pt x="5" y="6"/>
                  </a:cubicBezTo>
                  <a:cubicBezTo>
                    <a:pt x="5" y="6"/>
                    <a:pt x="2" y="11"/>
                    <a:pt x="2" y="12"/>
                  </a:cubicBezTo>
                  <a:cubicBezTo>
                    <a:pt x="1" y="13"/>
                    <a:pt x="1" y="14"/>
                    <a:pt x="1" y="16"/>
                  </a:cubicBezTo>
                  <a:cubicBezTo>
                    <a:pt x="0" y="17"/>
                    <a:pt x="1" y="18"/>
                    <a:pt x="1" y="19"/>
                  </a:cubicBezTo>
                  <a:cubicBezTo>
                    <a:pt x="2" y="19"/>
                    <a:pt x="2" y="20"/>
                    <a:pt x="3" y="21"/>
                  </a:cubicBezTo>
                  <a:cubicBezTo>
                    <a:pt x="3" y="21"/>
                    <a:pt x="3" y="21"/>
                    <a:pt x="3" y="21"/>
                  </a:cubicBezTo>
                  <a:cubicBezTo>
                    <a:pt x="4" y="21"/>
                    <a:pt x="4" y="21"/>
                    <a:pt x="5" y="21"/>
                  </a:cubicBezTo>
                  <a:cubicBezTo>
                    <a:pt x="7" y="21"/>
                    <a:pt x="10" y="20"/>
                    <a:pt x="11" y="18"/>
                  </a:cubicBezTo>
                  <a:cubicBezTo>
                    <a:pt x="15" y="10"/>
                    <a:pt x="15" y="10"/>
                    <a:pt x="15" y="10"/>
                  </a:cubicBezTo>
                  <a:cubicBezTo>
                    <a:pt x="15" y="10"/>
                    <a:pt x="15" y="10"/>
                    <a:pt x="15" y="10"/>
                  </a:cubicBezTo>
                  <a:cubicBezTo>
                    <a:pt x="16" y="9"/>
                    <a:pt x="16" y="7"/>
                    <a:pt x="16" y="6"/>
                  </a:cubicBezTo>
                  <a:cubicBezTo>
                    <a:pt x="16" y="5"/>
                    <a:pt x="16" y="4"/>
                    <a:pt x="16"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23"/>
            <p:cNvSpPr>
              <a:spLocks/>
            </p:cNvSpPr>
            <p:nvPr/>
          </p:nvSpPr>
          <p:spPr bwMode="auto">
            <a:xfrm>
              <a:off x="4733925" y="2487613"/>
              <a:ext cx="31750" cy="46038"/>
            </a:xfrm>
            <a:custGeom>
              <a:avLst/>
              <a:gdLst/>
              <a:ahLst/>
              <a:cxnLst>
                <a:cxn ang="0">
                  <a:pos x="20" y="10"/>
                </a:cxn>
                <a:cxn ang="0">
                  <a:pos x="21" y="10"/>
                </a:cxn>
                <a:cxn ang="0">
                  <a:pos x="21" y="7"/>
                </a:cxn>
                <a:cxn ang="0">
                  <a:pos x="21" y="3"/>
                </a:cxn>
                <a:cxn ang="0">
                  <a:pos x="18" y="0"/>
                </a:cxn>
                <a:cxn ang="0">
                  <a:pos x="16" y="0"/>
                </a:cxn>
                <a:cxn ang="0">
                  <a:pos x="10" y="3"/>
                </a:cxn>
                <a:cxn ang="0">
                  <a:pos x="1" y="21"/>
                </a:cxn>
                <a:cxn ang="0">
                  <a:pos x="1" y="27"/>
                </a:cxn>
                <a:cxn ang="0">
                  <a:pos x="4" y="29"/>
                </a:cxn>
                <a:cxn ang="0">
                  <a:pos x="6" y="30"/>
                </a:cxn>
                <a:cxn ang="0">
                  <a:pos x="13" y="27"/>
                </a:cxn>
                <a:cxn ang="0">
                  <a:pos x="15" y="21"/>
                </a:cxn>
                <a:cxn ang="0">
                  <a:pos x="20" y="10"/>
                </a:cxn>
              </a:cxnLst>
              <a:rect l="0" t="0" r="r" b="b"/>
              <a:pathLst>
                <a:path w="22" h="30">
                  <a:moveTo>
                    <a:pt x="20" y="10"/>
                  </a:moveTo>
                  <a:cubicBezTo>
                    <a:pt x="21" y="10"/>
                    <a:pt x="21" y="10"/>
                    <a:pt x="21" y="10"/>
                  </a:cubicBezTo>
                  <a:cubicBezTo>
                    <a:pt x="21" y="9"/>
                    <a:pt x="21" y="8"/>
                    <a:pt x="21" y="7"/>
                  </a:cubicBezTo>
                  <a:cubicBezTo>
                    <a:pt x="22" y="5"/>
                    <a:pt x="21" y="4"/>
                    <a:pt x="21" y="3"/>
                  </a:cubicBezTo>
                  <a:cubicBezTo>
                    <a:pt x="20" y="2"/>
                    <a:pt x="19" y="1"/>
                    <a:pt x="18" y="0"/>
                  </a:cubicBezTo>
                  <a:cubicBezTo>
                    <a:pt x="17" y="0"/>
                    <a:pt x="17" y="0"/>
                    <a:pt x="16" y="0"/>
                  </a:cubicBezTo>
                  <a:cubicBezTo>
                    <a:pt x="14" y="0"/>
                    <a:pt x="11" y="1"/>
                    <a:pt x="10" y="3"/>
                  </a:cubicBezTo>
                  <a:cubicBezTo>
                    <a:pt x="9" y="4"/>
                    <a:pt x="1" y="21"/>
                    <a:pt x="1" y="21"/>
                  </a:cubicBezTo>
                  <a:cubicBezTo>
                    <a:pt x="0" y="24"/>
                    <a:pt x="1" y="25"/>
                    <a:pt x="1" y="27"/>
                  </a:cubicBezTo>
                  <a:cubicBezTo>
                    <a:pt x="2" y="28"/>
                    <a:pt x="3" y="29"/>
                    <a:pt x="4" y="29"/>
                  </a:cubicBezTo>
                  <a:cubicBezTo>
                    <a:pt x="5" y="30"/>
                    <a:pt x="5" y="30"/>
                    <a:pt x="6" y="30"/>
                  </a:cubicBezTo>
                  <a:cubicBezTo>
                    <a:pt x="8" y="30"/>
                    <a:pt x="11" y="29"/>
                    <a:pt x="13" y="27"/>
                  </a:cubicBezTo>
                  <a:cubicBezTo>
                    <a:pt x="15" y="21"/>
                    <a:pt x="15" y="21"/>
                    <a:pt x="15" y="21"/>
                  </a:cubicBezTo>
                  <a:lnTo>
                    <a:pt x="2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24"/>
            <p:cNvSpPr>
              <a:spLocks/>
            </p:cNvSpPr>
            <p:nvPr/>
          </p:nvSpPr>
          <p:spPr bwMode="auto">
            <a:xfrm>
              <a:off x="4697413" y="2471738"/>
              <a:ext cx="20638" cy="31750"/>
            </a:xfrm>
            <a:custGeom>
              <a:avLst/>
              <a:gdLst/>
              <a:ahLst/>
              <a:cxnLst>
                <a:cxn ang="0">
                  <a:pos x="14" y="8"/>
                </a:cxn>
                <a:cxn ang="0">
                  <a:pos x="13" y="3"/>
                </a:cxn>
                <a:cxn ang="0">
                  <a:pos x="9" y="0"/>
                </a:cxn>
                <a:cxn ang="0">
                  <a:pos x="9" y="0"/>
                </a:cxn>
                <a:cxn ang="0">
                  <a:pos x="8" y="0"/>
                </a:cxn>
                <a:cxn ang="0">
                  <a:pos x="4" y="2"/>
                </a:cxn>
                <a:cxn ang="0">
                  <a:pos x="1" y="6"/>
                </a:cxn>
                <a:cxn ang="0">
                  <a:pos x="1" y="6"/>
                </a:cxn>
                <a:cxn ang="0">
                  <a:pos x="0" y="11"/>
                </a:cxn>
                <a:cxn ang="0">
                  <a:pos x="0" y="13"/>
                </a:cxn>
                <a:cxn ang="0">
                  <a:pos x="1" y="18"/>
                </a:cxn>
                <a:cxn ang="0">
                  <a:pos x="5" y="20"/>
                </a:cxn>
                <a:cxn ang="0">
                  <a:pos x="6" y="21"/>
                </a:cxn>
                <a:cxn ang="0">
                  <a:pos x="11" y="18"/>
                </a:cxn>
                <a:cxn ang="0">
                  <a:pos x="14" y="9"/>
                </a:cxn>
                <a:cxn ang="0">
                  <a:pos x="14" y="8"/>
                </a:cxn>
              </a:cxnLst>
              <a:rect l="0" t="0" r="r" b="b"/>
              <a:pathLst>
                <a:path w="14" h="21">
                  <a:moveTo>
                    <a:pt x="14" y="8"/>
                  </a:moveTo>
                  <a:cubicBezTo>
                    <a:pt x="14" y="6"/>
                    <a:pt x="14" y="4"/>
                    <a:pt x="13" y="3"/>
                  </a:cubicBezTo>
                  <a:cubicBezTo>
                    <a:pt x="12" y="2"/>
                    <a:pt x="11" y="1"/>
                    <a:pt x="9" y="0"/>
                  </a:cubicBezTo>
                  <a:cubicBezTo>
                    <a:pt x="9" y="0"/>
                    <a:pt x="9" y="0"/>
                    <a:pt x="9" y="0"/>
                  </a:cubicBezTo>
                  <a:cubicBezTo>
                    <a:pt x="9" y="0"/>
                    <a:pt x="9" y="0"/>
                    <a:pt x="8" y="0"/>
                  </a:cubicBezTo>
                  <a:cubicBezTo>
                    <a:pt x="7" y="0"/>
                    <a:pt x="5" y="1"/>
                    <a:pt x="4" y="2"/>
                  </a:cubicBezTo>
                  <a:cubicBezTo>
                    <a:pt x="3" y="3"/>
                    <a:pt x="2" y="4"/>
                    <a:pt x="1" y="6"/>
                  </a:cubicBezTo>
                  <a:cubicBezTo>
                    <a:pt x="1" y="6"/>
                    <a:pt x="1" y="6"/>
                    <a:pt x="1" y="6"/>
                  </a:cubicBezTo>
                  <a:cubicBezTo>
                    <a:pt x="0" y="11"/>
                    <a:pt x="0" y="11"/>
                    <a:pt x="0" y="11"/>
                  </a:cubicBezTo>
                  <a:cubicBezTo>
                    <a:pt x="0" y="12"/>
                    <a:pt x="0" y="13"/>
                    <a:pt x="0" y="13"/>
                  </a:cubicBezTo>
                  <a:cubicBezTo>
                    <a:pt x="0" y="15"/>
                    <a:pt x="0" y="17"/>
                    <a:pt x="1" y="18"/>
                  </a:cubicBezTo>
                  <a:cubicBezTo>
                    <a:pt x="2" y="19"/>
                    <a:pt x="3" y="20"/>
                    <a:pt x="5" y="20"/>
                  </a:cubicBezTo>
                  <a:cubicBezTo>
                    <a:pt x="5" y="20"/>
                    <a:pt x="5" y="21"/>
                    <a:pt x="6" y="21"/>
                  </a:cubicBezTo>
                  <a:cubicBezTo>
                    <a:pt x="7" y="21"/>
                    <a:pt x="10" y="20"/>
                    <a:pt x="11" y="18"/>
                  </a:cubicBezTo>
                  <a:cubicBezTo>
                    <a:pt x="14" y="9"/>
                    <a:pt x="14" y="9"/>
                    <a:pt x="14" y="9"/>
                  </a:cubicBezTo>
                  <a:cubicBezTo>
                    <a:pt x="14" y="9"/>
                    <a:pt x="14" y="8"/>
                    <a:pt x="14"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25"/>
            <p:cNvSpPr>
              <a:spLocks/>
            </p:cNvSpPr>
            <p:nvPr/>
          </p:nvSpPr>
          <p:spPr bwMode="auto">
            <a:xfrm>
              <a:off x="4714875" y="2479676"/>
              <a:ext cx="26988" cy="39688"/>
            </a:xfrm>
            <a:custGeom>
              <a:avLst/>
              <a:gdLst/>
              <a:ahLst/>
              <a:cxnLst>
                <a:cxn ang="0">
                  <a:pos x="18" y="7"/>
                </a:cxn>
                <a:cxn ang="0">
                  <a:pos x="17" y="3"/>
                </a:cxn>
                <a:cxn ang="0">
                  <a:pos x="15" y="1"/>
                </a:cxn>
                <a:cxn ang="0">
                  <a:pos x="15" y="1"/>
                </a:cxn>
                <a:cxn ang="0">
                  <a:pos x="13" y="0"/>
                </a:cxn>
                <a:cxn ang="0">
                  <a:pos x="6" y="5"/>
                </a:cxn>
                <a:cxn ang="0">
                  <a:pos x="6" y="5"/>
                </a:cxn>
                <a:cxn ang="0">
                  <a:pos x="1" y="16"/>
                </a:cxn>
                <a:cxn ang="0">
                  <a:pos x="0" y="20"/>
                </a:cxn>
                <a:cxn ang="0">
                  <a:pos x="1" y="24"/>
                </a:cxn>
                <a:cxn ang="0">
                  <a:pos x="3" y="26"/>
                </a:cxn>
                <a:cxn ang="0">
                  <a:pos x="3" y="26"/>
                </a:cxn>
                <a:cxn ang="0">
                  <a:pos x="5" y="26"/>
                </a:cxn>
                <a:cxn ang="0">
                  <a:pos x="11" y="23"/>
                </a:cxn>
                <a:cxn ang="0">
                  <a:pos x="17" y="11"/>
                </a:cxn>
                <a:cxn ang="0">
                  <a:pos x="18" y="7"/>
                </a:cxn>
              </a:cxnLst>
              <a:rect l="0" t="0" r="r" b="b"/>
              <a:pathLst>
                <a:path w="18" h="27">
                  <a:moveTo>
                    <a:pt x="18" y="7"/>
                  </a:moveTo>
                  <a:cubicBezTo>
                    <a:pt x="18" y="6"/>
                    <a:pt x="18" y="4"/>
                    <a:pt x="17" y="3"/>
                  </a:cubicBezTo>
                  <a:cubicBezTo>
                    <a:pt x="17" y="2"/>
                    <a:pt x="16" y="1"/>
                    <a:pt x="15" y="1"/>
                  </a:cubicBezTo>
                  <a:cubicBezTo>
                    <a:pt x="15" y="1"/>
                    <a:pt x="15" y="1"/>
                    <a:pt x="15" y="1"/>
                  </a:cubicBezTo>
                  <a:cubicBezTo>
                    <a:pt x="14" y="0"/>
                    <a:pt x="14" y="0"/>
                    <a:pt x="13" y="0"/>
                  </a:cubicBezTo>
                  <a:cubicBezTo>
                    <a:pt x="10" y="0"/>
                    <a:pt x="7" y="2"/>
                    <a:pt x="6" y="5"/>
                  </a:cubicBezTo>
                  <a:cubicBezTo>
                    <a:pt x="6" y="5"/>
                    <a:pt x="6" y="5"/>
                    <a:pt x="6" y="5"/>
                  </a:cubicBezTo>
                  <a:cubicBezTo>
                    <a:pt x="1" y="16"/>
                    <a:pt x="1" y="16"/>
                    <a:pt x="1" y="16"/>
                  </a:cubicBezTo>
                  <a:cubicBezTo>
                    <a:pt x="0" y="17"/>
                    <a:pt x="0" y="19"/>
                    <a:pt x="0" y="20"/>
                  </a:cubicBezTo>
                  <a:cubicBezTo>
                    <a:pt x="0" y="21"/>
                    <a:pt x="0" y="22"/>
                    <a:pt x="1" y="24"/>
                  </a:cubicBezTo>
                  <a:cubicBezTo>
                    <a:pt x="1" y="25"/>
                    <a:pt x="2" y="26"/>
                    <a:pt x="3" y="26"/>
                  </a:cubicBezTo>
                  <a:cubicBezTo>
                    <a:pt x="3" y="26"/>
                    <a:pt x="3" y="26"/>
                    <a:pt x="3" y="26"/>
                  </a:cubicBezTo>
                  <a:cubicBezTo>
                    <a:pt x="4" y="26"/>
                    <a:pt x="4" y="26"/>
                    <a:pt x="5" y="26"/>
                  </a:cubicBezTo>
                  <a:cubicBezTo>
                    <a:pt x="7" y="27"/>
                    <a:pt x="9" y="26"/>
                    <a:pt x="11" y="23"/>
                  </a:cubicBezTo>
                  <a:cubicBezTo>
                    <a:pt x="11" y="23"/>
                    <a:pt x="17" y="11"/>
                    <a:pt x="17" y="11"/>
                  </a:cubicBezTo>
                  <a:cubicBezTo>
                    <a:pt x="18" y="8"/>
                    <a:pt x="18" y="7"/>
                    <a:pt x="18" y="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26"/>
            <p:cNvSpPr>
              <a:spLocks/>
            </p:cNvSpPr>
            <p:nvPr/>
          </p:nvSpPr>
          <p:spPr bwMode="auto">
            <a:xfrm>
              <a:off x="4606925" y="2352676"/>
              <a:ext cx="76200" cy="122238"/>
            </a:xfrm>
            <a:custGeom>
              <a:avLst/>
              <a:gdLst/>
              <a:ahLst/>
              <a:cxnLst>
                <a:cxn ang="0">
                  <a:pos x="26" y="66"/>
                </a:cxn>
                <a:cxn ang="0">
                  <a:pos x="50" y="13"/>
                </a:cxn>
                <a:cxn ang="0">
                  <a:pos x="29" y="0"/>
                </a:cxn>
                <a:cxn ang="0">
                  <a:pos x="1" y="65"/>
                </a:cxn>
                <a:cxn ang="0">
                  <a:pos x="25" y="78"/>
                </a:cxn>
                <a:cxn ang="0">
                  <a:pos x="36" y="73"/>
                </a:cxn>
                <a:cxn ang="0">
                  <a:pos x="33" y="71"/>
                </a:cxn>
                <a:cxn ang="0">
                  <a:pos x="26" y="66"/>
                </a:cxn>
              </a:cxnLst>
              <a:rect l="0" t="0" r="r" b="b"/>
              <a:pathLst>
                <a:path w="50" h="80">
                  <a:moveTo>
                    <a:pt x="26" y="66"/>
                  </a:moveTo>
                  <a:cubicBezTo>
                    <a:pt x="29" y="27"/>
                    <a:pt x="50" y="13"/>
                    <a:pt x="50" y="13"/>
                  </a:cubicBezTo>
                  <a:cubicBezTo>
                    <a:pt x="29" y="0"/>
                    <a:pt x="29" y="0"/>
                    <a:pt x="29" y="0"/>
                  </a:cubicBezTo>
                  <a:cubicBezTo>
                    <a:pt x="0" y="23"/>
                    <a:pt x="1" y="65"/>
                    <a:pt x="1" y="65"/>
                  </a:cubicBezTo>
                  <a:cubicBezTo>
                    <a:pt x="25" y="78"/>
                    <a:pt x="25" y="78"/>
                    <a:pt x="25" y="78"/>
                  </a:cubicBezTo>
                  <a:cubicBezTo>
                    <a:pt x="29" y="80"/>
                    <a:pt x="36" y="73"/>
                    <a:pt x="36" y="73"/>
                  </a:cubicBezTo>
                  <a:cubicBezTo>
                    <a:pt x="33" y="71"/>
                    <a:pt x="33" y="71"/>
                    <a:pt x="33" y="71"/>
                  </a:cubicBezTo>
                  <a:cubicBezTo>
                    <a:pt x="26" y="79"/>
                    <a:pt x="26" y="71"/>
                    <a:pt x="26" y="6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27"/>
            <p:cNvSpPr>
              <a:spLocks/>
            </p:cNvSpPr>
            <p:nvPr/>
          </p:nvSpPr>
          <p:spPr bwMode="auto">
            <a:xfrm>
              <a:off x="4868863" y="2349501"/>
              <a:ext cx="79375" cy="120650"/>
            </a:xfrm>
            <a:custGeom>
              <a:avLst/>
              <a:gdLst/>
              <a:ahLst/>
              <a:cxnLst>
                <a:cxn ang="0">
                  <a:pos x="21" y="0"/>
                </a:cxn>
                <a:cxn ang="0">
                  <a:pos x="0" y="14"/>
                </a:cxn>
                <a:cxn ang="0">
                  <a:pos x="24" y="64"/>
                </a:cxn>
                <a:cxn ang="0">
                  <a:pos x="17" y="70"/>
                </a:cxn>
                <a:cxn ang="0">
                  <a:pos x="14" y="72"/>
                </a:cxn>
                <a:cxn ang="0">
                  <a:pos x="25" y="76"/>
                </a:cxn>
                <a:cxn ang="0">
                  <a:pos x="50" y="63"/>
                </a:cxn>
                <a:cxn ang="0">
                  <a:pos x="21" y="0"/>
                </a:cxn>
              </a:cxnLst>
              <a:rect l="0" t="0" r="r" b="b"/>
              <a:pathLst>
                <a:path w="52" h="79">
                  <a:moveTo>
                    <a:pt x="21" y="0"/>
                  </a:moveTo>
                  <a:cubicBezTo>
                    <a:pt x="0" y="14"/>
                    <a:pt x="0" y="14"/>
                    <a:pt x="0" y="14"/>
                  </a:cubicBezTo>
                  <a:cubicBezTo>
                    <a:pt x="0" y="14"/>
                    <a:pt x="21" y="26"/>
                    <a:pt x="24" y="64"/>
                  </a:cubicBezTo>
                  <a:cubicBezTo>
                    <a:pt x="23" y="69"/>
                    <a:pt x="23" y="78"/>
                    <a:pt x="17" y="70"/>
                  </a:cubicBezTo>
                  <a:cubicBezTo>
                    <a:pt x="14" y="72"/>
                    <a:pt x="14" y="72"/>
                    <a:pt x="14" y="72"/>
                  </a:cubicBezTo>
                  <a:cubicBezTo>
                    <a:pt x="14" y="72"/>
                    <a:pt x="20" y="79"/>
                    <a:pt x="25" y="76"/>
                  </a:cubicBezTo>
                  <a:cubicBezTo>
                    <a:pt x="50" y="63"/>
                    <a:pt x="50" y="63"/>
                    <a:pt x="50" y="63"/>
                  </a:cubicBezTo>
                  <a:cubicBezTo>
                    <a:pt x="50" y="63"/>
                    <a:pt x="52" y="23"/>
                    <a:pt x="21"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28"/>
            <p:cNvSpPr>
              <a:spLocks/>
            </p:cNvSpPr>
            <p:nvPr/>
          </p:nvSpPr>
          <p:spPr bwMode="auto">
            <a:xfrm>
              <a:off x="4700588" y="2371726"/>
              <a:ext cx="193675" cy="176213"/>
            </a:xfrm>
            <a:custGeom>
              <a:avLst/>
              <a:gdLst/>
              <a:ahLst/>
              <a:cxnLst>
                <a:cxn ang="0">
                  <a:pos x="117" y="61"/>
                </a:cxn>
                <a:cxn ang="0">
                  <a:pos x="118" y="58"/>
                </a:cxn>
                <a:cxn ang="0">
                  <a:pos x="111" y="8"/>
                </a:cxn>
                <a:cxn ang="0">
                  <a:pos x="58" y="0"/>
                </a:cxn>
                <a:cxn ang="0">
                  <a:pos x="23" y="5"/>
                </a:cxn>
                <a:cxn ang="0">
                  <a:pos x="17" y="8"/>
                </a:cxn>
                <a:cxn ang="0">
                  <a:pos x="1" y="24"/>
                </a:cxn>
                <a:cxn ang="0">
                  <a:pos x="24" y="28"/>
                </a:cxn>
                <a:cxn ang="0">
                  <a:pos x="31" y="22"/>
                </a:cxn>
                <a:cxn ang="0">
                  <a:pos x="51" y="23"/>
                </a:cxn>
                <a:cxn ang="0">
                  <a:pos x="93" y="51"/>
                </a:cxn>
                <a:cxn ang="0">
                  <a:pos x="116" y="69"/>
                </a:cxn>
                <a:cxn ang="0">
                  <a:pos x="116" y="72"/>
                </a:cxn>
                <a:cxn ang="0">
                  <a:pos x="113" y="76"/>
                </a:cxn>
                <a:cxn ang="0">
                  <a:pos x="109" y="76"/>
                </a:cxn>
                <a:cxn ang="0">
                  <a:pos x="103" y="72"/>
                </a:cxn>
                <a:cxn ang="0">
                  <a:pos x="99" y="70"/>
                </a:cxn>
                <a:cxn ang="0">
                  <a:pos x="73" y="59"/>
                </a:cxn>
                <a:cxn ang="0">
                  <a:pos x="101" y="78"/>
                </a:cxn>
                <a:cxn ang="0">
                  <a:pos x="103" y="83"/>
                </a:cxn>
                <a:cxn ang="0">
                  <a:pos x="100" y="88"/>
                </a:cxn>
                <a:cxn ang="0">
                  <a:pos x="96" y="88"/>
                </a:cxn>
                <a:cxn ang="0">
                  <a:pos x="79" y="79"/>
                </a:cxn>
                <a:cxn ang="0">
                  <a:pos x="71" y="74"/>
                </a:cxn>
                <a:cxn ang="0">
                  <a:pos x="66" y="75"/>
                </a:cxn>
                <a:cxn ang="0">
                  <a:pos x="69" y="80"/>
                </a:cxn>
                <a:cxn ang="0">
                  <a:pos x="83" y="88"/>
                </a:cxn>
                <a:cxn ang="0">
                  <a:pos x="86" y="92"/>
                </a:cxn>
                <a:cxn ang="0">
                  <a:pos x="86" y="98"/>
                </a:cxn>
                <a:cxn ang="0">
                  <a:pos x="82" y="100"/>
                </a:cxn>
                <a:cxn ang="0">
                  <a:pos x="79" y="99"/>
                </a:cxn>
                <a:cxn ang="0">
                  <a:pos x="71" y="95"/>
                </a:cxn>
                <a:cxn ang="0">
                  <a:pos x="62" y="91"/>
                </a:cxn>
                <a:cxn ang="0">
                  <a:pos x="59" y="96"/>
                </a:cxn>
                <a:cxn ang="0">
                  <a:pos x="69" y="101"/>
                </a:cxn>
                <a:cxn ang="0">
                  <a:pos x="71" y="106"/>
                </a:cxn>
                <a:cxn ang="0">
                  <a:pos x="69" y="110"/>
                </a:cxn>
                <a:cxn ang="0">
                  <a:pos x="67" y="110"/>
                </a:cxn>
                <a:cxn ang="0">
                  <a:pos x="65" y="110"/>
                </a:cxn>
                <a:cxn ang="0">
                  <a:pos x="51" y="110"/>
                </a:cxn>
                <a:cxn ang="0">
                  <a:pos x="63" y="116"/>
                </a:cxn>
                <a:cxn ang="0">
                  <a:pos x="63" y="116"/>
                </a:cxn>
                <a:cxn ang="0">
                  <a:pos x="63" y="116"/>
                </a:cxn>
                <a:cxn ang="0">
                  <a:pos x="69" y="117"/>
                </a:cxn>
                <a:cxn ang="0">
                  <a:pos x="76" y="112"/>
                </a:cxn>
                <a:cxn ang="0">
                  <a:pos x="77" y="106"/>
                </a:cxn>
                <a:cxn ang="0">
                  <a:pos x="82" y="106"/>
                </a:cxn>
                <a:cxn ang="0">
                  <a:pos x="82" y="106"/>
                </a:cxn>
                <a:cxn ang="0">
                  <a:pos x="91" y="102"/>
                </a:cxn>
                <a:cxn ang="0">
                  <a:pos x="93" y="94"/>
                </a:cxn>
                <a:cxn ang="0">
                  <a:pos x="102" y="94"/>
                </a:cxn>
                <a:cxn ang="0">
                  <a:pos x="110" y="83"/>
                </a:cxn>
                <a:cxn ang="0">
                  <a:pos x="111" y="83"/>
                </a:cxn>
                <a:cxn ang="0">
                  <a:pos x="117" y="81"/>
                </a:cxn>
                <a:cxn ang="0">
                  <a:pos x="122" y="74"/>
                </a:cxn>
                <a:cxn ang="0">
                  <a:pos x="121" y="65"/>
                </a:cxn>
              </a:cxnLst>
              <a:rect l="0" t="0" r="r" b="b"/>
              <a:pathLst>
                <a:path w="129" h="117">
                  <a:moveTo>
                    <a:pt x="118" y="61"/>
                  </a:moveTo>
                  <a:cubicBezTo>
                    <a:pt x="117" y="61"/>
                    <a:pt x="117" y="61"/>
                    <a:pt x="117" y="61"/>
                  </a:cubicBezTo>
                  <a:cubicBezTo>
                    <a:pt x="114" y="59"/>
                    <a:pt x="114" y="59"/>
                    <a:pt x="114" y="59"/>
                  </a:cubicBezTo>
                  <a:cubicBezTo>
                    <a:pt x="116" y="58"/>
                    <a:pt x="118" y="58"/>
                    <a:pt x="118" y="58"/>
                  </a:cubicBezTo>
                  <a:cubicBezTo>
                    <a:pt x="124" y="55"/>
                    <a:pt x="129" y="52"/>
                    <a:pt x="129" y="52"/>
                  </a:cubicBezTo>
                  <a:cubicBezTo>
                    <a:pt x="129" y="25"/>
                    <a:pt x="111" y="8"/>
                    <a:pt x="111" y="8"/>
                  </a:cubicBezTo>
                  <a:cubicBezTo>
                    <a:pt x="111" y="8"/>
                    <a:pt x="104" y="13"/>
                    <a:pt x="98" y="14"/>
                  </a:cubicBezTo>
                  <a:cubicBezTo>
                    <a:pt x="92" y="14"/>
                    <a:pt x="59" y="0"/>
                    <a:pt x="58" y="0"/>
                  </a:cubicBezTo>
                  <a:cubicBezTo>
                    <a:pt x="58" y="0"/>
                    <a:pt x="53" y="1"/>
                    <a:pt x="52" y="1"/>
                  </a:cubicBezTo>
                  <a:cubicBezTo>
                    <a:pt x="51" y="1"/>
                    <a:pt x="27" y="5"/>
                    <a:pt x="23" y="5"/>
                  </a:cubicBezTo>
                  <a:cubicBezTo>
                    <a:pt x="21" y="5"/>
                    <a:pt x="20" y="5"/>
                    <a:pt x="20" y="6"/>
                  </a:cubicBezTo>
                  <a:cubicBezTo>
                    <a:pt x="19" y="6"/>
                    <a:pt x="18" y="6"/>
                    <a:pt x="17" y="8"/>
                  </a:cubicBezTo>
                  <a:cubicBezTo>
                    <a:pt x="15" y="9"/>
                    <a:pt x="14" y="11"/>
                    <a:pt x="12" y="13"/>
                  </a:cubicBezTo>
                  <a:cubicBezTo>
                    <a:pt x="9" y="16"/>
                    <a:pt x="5" y="21"/>
                    <a:pt x="1" y="24"/>
                  </a:cubicBezTo>
                  <a:cubicBezTo>
                    <a:pt x="1" y="24"/>
                    <a:pt x="0" y="25"/>
                    <a:pt x="0" y="26"/>
                  </a:cubicBezTo>
                  <a:cubicBezTo>
                    <a:pt x="2" y="30"/>
                    <a:pt x="12" y="38"/>
                    <a:pt x="24" y="28"/>
                  </a:cubicBezTo>
                  <a:cubicBezTo>
                    <a:pt x="28" y="25"/>
                    <a:pt x="30" y="22"/>
                    <a:pt x="31" y="22"/>
                  </a:cubicBezTo>
                  <a:cubicBezTo>
                    <a:pt x="31" y="22"/>
                    <a:pt x="31" y="22"/>
                    <a:pt x="31" y="22"/>
                  </a:cubicBezTo>
                  <a:cubicBezTo>
                    <a:pt x="31" y="21"/>
                    <a:pt x="32" y="21"/>
                    <a:pt x="32" y="21"/>
                  </a:cubicBezTo>
                  <a:cubicBezTo>
                    <a:pt x="51" y="23"/>
                    <a:pt x="51" y="23"/>
                    <a:pt x="51" y="23"/>
                  </a:cubicBezTo>
                  <a:cubicBezTo>
                    <a:pt x="70" y="36"/>
                    <a:pt x="70" y="36"/>
                    <a:pt x="70" y="36"/>
                  </a:cubicBezTo>
                  <a:cubicBezTo>
                    <a:pt x="93" y="51"/>
                    <a:pt x="93" y="51"/>
                    <a:pt x="93" y="51"/>
                  </a:cubicBezTo>
                  <a:cubicBezTo>
                    <a:pt x="114" y="66"/>
                    <a:pt x="114" y="66"/>
                    <a:pt x="114" y="66"/>
                  </a:cubicBezTo>
                  <a:cubicBezTo>
                    <a:pt x="115" y="67"/>
                    <a:pt x="115" y="68"/>
                    <a:pt x="116" y="69"/>
                  </a:cubicBezTo>
                  <a:cubicBezTo>
                    <a:pt x="116" y="69"/>
                    <a:pt x="116" y="70"/>
                    <a:pt x="116" y="71"/>
                  </a:cubicBezTo>
                  <a:cubicBezTo>
                    <a:pt x="116" y="71"/>
                    <a:pt x="116" y="72"/>
                    <a:pt x="116" y="72"/>
                  </a:cubicBezTo>
                  <a:cubicBezTo>
                    <a:pt x="116" y="73"/>
                    <a:pt x="116" y="74"/>
                    <a:pt x="115" y="74"/>
                  </a:cubicBezTo>
                  <a:cubicBezTo>
                    <a:pt x="115" y="75"/>
                    <a:pt x="114" y="75"/>
                    <a:pt x="113" y="76"/>
                  </a:cubicBezTo>
                  <a:cubicBezTo>
                    <a:pt x="113" y="76"/>
                    <a:pt x="112" y="76"/>
                    <a:pt x="111" y="76"/>
                  </a:cubicBezTo>
                  <a:cubicBezTo>
                    <a:pt x="111" y="76"/>
                    <a:pt x="110" y="76"/>
                    <a:pt x="109" y="76"/>
                  </a:cubicBezTo>
                  <a:cubicBezTo>
                    <a:pt x="103" y="72"/>
                    <a:pt x="103" y="72"/>
                    <a:pt x="103" y="72"/>
                  </a:cubicBezTo>
                  <a:cubicBezTo>
                    <a:pt x="103" y="72"/>
                    <a:pt x="103" y="72"/>
                    <a:pt x="103" y="72"/>
                  </a:cubicBezTo>
                  <a:cubicBezTo>
                    <a:pt x="99" y="70"/>
                    <a:pt x="99" y="70"/>
                    <a:pt x="99" y="70"/>
                  </a:cubicBezTo>
                  <a:cubicBezTo>
                    <a:pt x="99" y="70"/>
                    <a:pt x="99" y="70"/>
                    <a:pt x="99" y="70"/>
                  </a:cubicBezTo>
                  <a:cubicBezTo>
                    <a:pt x="77" y="58"/>
                    <a:pt x="77" y="58"/>
                    <a:pt x="77" y="58"/>
                  </a:cubicBezTo>
                  <a:cubicBezTo>
                    <a:pt x="76" y="57"/>
                    <a:pt x="74" y="58"/>
                    <a:pt x="73" y="59"/>
                  </a:cubicBezTo>
                  <a:cubicBezTo>
                    <a:pt x="72" y="61"/>
                    <a:pt x="73" y="63"/>
                    <a:pt x="74" y="64"/>
                  </a:cubicBezTo>
                  <a:cubicBezTo>
                    <a:pt x="101" y="78"/>
                    <a:pt x="101" y="78"/>
                    <a:pt x="101" y="78"/>
                  </a:cubicBezTo>
                  <a:cubicBezTo>
                    <a:pt x="101" y="78"/>
                    <a:pt x="102" y="79"/>
                    <a:pt x="102" y="80"/>
                  </a:cubicBezTo>
                  <a:cubicBezTo>
                    <a:pt x="103" y="81"/>
                    <a:pt x="103" y="82"/>
                    <a:pt x="103" y="83"/>
                  </a:cubicBezTo>
                  <a:cubicBezTo>
                    <a:pt x="103" y="84"/>
                    <a:pt x="103" y="85"/>
                    <a:pt x="102" y="87"/>
                  </a:cubicBezTo>
                  <a:cubicBezTo>
                    <a:pt x="102" y="87"/>
                    <a:pt x="101" y="88"/>
                    <a:pt x="100" y="88"/>
                  </a:cubicBezTo>
                  <a:cubicBezTo>
                    <a:pt x="99" y="88"/>
                    <a:pt x="99" y="88"/>
                    <a:pt x="98" y="88"/>
                  </a:cubicBezTo>
                  <a:cubicBezTo>
                    <a:pt x="98" y="88"/>
                    <a:pt x="97" y="88"/>
                    <a:pt x="96" y="88"/>
                  </a:cubicBezTo>
                  <a:cubicBezTo>
                    <a:pt x="96" y="88"/>
                    <a:pt x="94" y="87"/>
                    <a:pt x="92" y="86"/>
                  </a:cubicBezTo>
                  <a:cubicBezTo>
                    <a:pt x="89" y="84"/>
                    <a:pt x="83" y="81"/>
                    <a:pt x="79" y="79"/>
                  </a:cubicBezTo>
                  <a:cubicBezTo>
                    <a:pt x="77" y="77"/>
                    <a:pt x="74" y="76"/>
                    <a:pt x="73" y="75"/>
                  </a:cubicBezTo>
                  <a:cubicBezTo>
                    <a:pt x="72" y="75"/>
                    <a:pt x="71" y="75"/>
                    <a:pt x="71" y="74"/>
                  </a:cubicBezTo>
                  <a:cubicBezTo>
                    <a:pt x="70" y="74"/>
                    <a:pt x="70" y="74"/>
                    <a:pt x="70" y="74"/>
                  </a:cubicBezTo>
                  <a:cubicBezTo>
                    <a:pt x="68" y="73"/>
                    <a:pt x="67" y="73"/>
                    <a:pt x="66" y="75"/>
                  </a:cubicBezTo>
                  <a:cubicBezTo>
                    <a:pt x="65" y="77"/>
                    <a:pt x="65" y="79"/>
                    <a:pt x="67" y="79"/>
                  </a:cubicBezTo>
                  <a:cubicBezTo>
                    <a:pt x="67" y="80"/>
                    <a:pt x="68" y="80"/>
                    <a:pt x="69" y="80"/>
                  </a:cubicBezTo>
                  <a:cubicBezTo>
                    <a:pt x="71" y="82"/>
                    <a:pt x="77" y="85"/>
                    <a:pt x="83" y="88"/>
                  </a:cubicBezTo>
                  <a:cubicBezTo>
                    <a:pt x="83" y="88"/>
                    <a:pt x="83" y="88"/>
                    <a:pt x="83" y="88"/>
                  </a:cubicBezTo>
                  <a:cubicBezTo>
                    <a:pt x="83" y="88"/>
                    <a:pt x="84" y="89"/>
                    <a:pt x="84" y="89"/>
                  </a:cubicBezTo>
                  <a:cubicBezTo>
                    <a:pt x="85" y="90"/>
                    <a:pt x="86" y="91"/>
                    <a:pt x="86" y="92"/>
                  </a:cubicBezTo>
                  <a:cubicBezTo>
                    <a:pt x="87" y="93"/>
                    <a:pt x="87" y="94"/>
                    <a:pt x="87" y="95"/>
                  </a:cubicBezTo>
                  <a:cubicBezTo>
                    <a:pt x="87" y="96"/>
                    <a:pt x="87" y="97"/>
                    <a:pt x="86" y="98"/>
                  </a:cubicBezTo>
                  <a:cubicBezTo>
                    <a:pt x="86" y="99"/>
                    <a:pt x="85" y="99"/>
                    <a:pt x="84" y="100"/>
                  </a:cubicBezTo>
                  <a:cubicBezTo>
                    <a:pt x="83" y="100"/>
                    <a:pt x="82" y="100"/>
                    <a:pt x="82" y="100"/>
                  </a:cubicBezTo>
                  <a:cubicBezTo>
                    <a:pt x="82" y="100"/>
                    <a:pt x="82" y="100"/>
                    <a:pt x="82" y="100"/>
                  </a:cubicBezTo>
                  <a:cubicBezTo>
                    <a:pt x="81" y="100"/>
                    <a:pt x="80" y="100"/>
                    <a:pt x="79" y="99"/>
                  </a:cubicBezTo>
                  <a:cubicBezTo>
                    <a:pt x="72" y="96"/>
                    <a:pt x="72" y="96"/>
                    <a:pt x="72" y="96"/>
                  </a:cubicBezTo>
                  <a:cubicBezTo>
                    <a:pt x="72" y="96"/>
                    <a:pt x="71" y="95"/>
                    <a:pt x="71" y="95"/>
                  </a:cubicBezTo>
                  <a:cubicBezTo>
                    <a:pt x="71" y="95"/>
                    <a:pt x="70" y="95"/>
                    <a:pt x="70" y="95"/>
                  </a:cubicBezTo>
                  <a:cubicBezTo>
                    <a:pt x="62" y="91"/>
                    <a:pt x="62" y="91"/>
                    <a:pt x="62" y="91"/>
                  </a:cubicBezTo>
                  <a:cubicBezTo>
                    <a:pt x="61" y="90"/>
                    <a:pt x="59" y="91"/>
                    <a:pt x="58" y="92"/>
                  </a:cubicBezTo>
                  <a:cubicBezTo>
                    <a:pt x="57" y="94"/>
                    <a:pt x="58" y="96"/>
                    <a:pt x="59" y="96"/>
                  </a:cubicBezTo>
                  <a:cubicBezTo>
                    <a:pt x="69" y="101"/>
                    <a:pt x="69" y="101"/>
                    <a:pt x="69" y="101"/>
                  </a:cubicBezTo>
                  <a:cubicBezTo>
                    <a:pt x="69" y="101"/>
                    <a:pt x="69" y="101"/>
                    <a:pt x="69" y="101"/>
                  </a:cubicBezTo>
                  <a:cubicBezTo>
                    <a:pt x="70" y="102"/>
                    <a:pt x="70" y="103"/>
                    <a:pt x="71" y="104"/>
                  </a:cubicBezTo>
                  <a:cubicBezTo>
                    <a:pt x="71" y="104"/>
                    <a:pt x="71" y="105"/>
                    <a:pt x="71" y="106"/>
                  </a:cubicBezTo>
                  <a:cubicBezTo>
                    <a:pt x="71" y="107"/>
                    <a:pt x="71" y="108"/>
                    <a:pt x="70" y="109"/>
                  </a:cubicBezTo>
                  <a:cubicBezTo>
                    <a:pt x="70" y="109"/>
                    <a:pt x="70" y="110"/>
                    <a:pt x="69" y="110"/>
                  </a:cubicBezTo>
                  <a:cubicBezTo>
                    <a:pt x="68" y="110"/>
                    <a:pt x="68" y="110"/>
                    <a:pt x="68" y="110"/>
                  </a:cubicBezTo>
                  <a:cubicBezTo>
                    <a:pt x="67" y="110"/>
                    <a:pt x="67" y="110"/>
                    <a:pt x="67" y="110"/>
                  </a:cubicBezTo>
                  <a:cubicBezTo>
                    <a:pt x="67" y="110"/>
                    <a:pt x="66" y="110"/>
                    <a:pt x="65" y="110"/>
                  </a:cubicBezTo>
                  <a:cubicBezTo>
                    <a:pt x="65" y="110"/>
                    <a:pt x="65" y="110"/>
                    <a:pt x="65" y="110"/>
                  </a:cubicBezTo>
                  <a:cubicBezTo>
                    <a:pt x="54" y="105"/>
                    <a:pt x="54" y="105"/>
                    <a:pt x="54" y="105"/>
                  </a:cubicBezTo>
                  <a:cubicBezTo>
                    <a:pt x="54" y="105"/>
                    <a:pt x="52" y="108"/>
                    <a:pt x="51" y="110"/>
                  </a:cubicBezTo>
                  <a:cubicBezTo>
                    <a:pt x="51" y="110"/>
                    <a:pt x="51" y="110"/>
                    <a:pt x="51" y="110"/>
                  </a:cubicBezTo>
                  <a:cubicBezTo>
                    <a:pt x="63" y="116"/>
                    <a:pt x="63" y="116"/>
                    <a:pt x="63" y="116"/>
                  </a:cubicBezTo>
                  <a:cubicBezTo>
                    <a:pt x="63" y="116"/>
                    <a:pt x="63" y="116"/>
                    <a:pt x="63" y="116"/>
                  </a:cubicBezTo>
                  <a:cubicBezTo>
                    <a:pt x="63" y="116"/>
                    <a:pt x="63" y="116"/>
                    <a:pt x="63" y="116"/>
                  </a:cubicBezTo>
                  <a:cubicBezTo>
                    <a:pt x="63" y="116"/>
                    <a:pt x="63" y="116"/>
                    <a:pt x="63" y="116"/>
                  </a:cubicBezTo>
                  <a:cubicBezTo>
                    <a:pt x="63" y="116"/>
                    <a:pt x="63" y="116"/>
                    <a:pt x="63" y="116"/>
                  </a:cubicBezTo>
                  <a:cubicBezTo>
                    <a:pt x="64" y="116"/>
                    <a:pt x="66" y="117"/>
                    <a:pt x="67" y="117"/>
                  </a:cubicBezTo>
                  <a:cubicBezTo>
                    <a:pt x="68" y="117"/>
                    <a:pt x="68" y="117"/>
                    <a:pt x="69" y="117"/>
                  </a:cubicBezTo>
                  <a:cubicBezTo>
                    <a:pt x="70" y="116"/>
                    <a:pt x="71" y="116"/>
                    <a:pt x="72" y="115"/>
                  </a:cubicBezTo>
                  <a:cubicBezTo>
                    <a:pt x="73" y="115"/>
                    <a:pt x="75" y="114"/>
                    <a:pt x="76" y="112"/>
                  </a:cubicBezTo>
                  <a:cubicBezTo>
                    <a:pt x="77" y="110"/>
                    <a:pt x="77" y="108"/>
                    <a:pt x="77" y="106"/>
                  </a:cubicBezTo>
                  <a:cubicBezTo>
                    <a:pt x="77" y="106"/>
                    <a:pt x="77" y="106"/>
                    <a:pt x="77" y="106"/>
                  </a:cubicBezTo>
                  <a:cubicBezTo>
                    <a:pt x="79" y="106"/>
                    <a:pt x="80" y="106"/>
                    <a:pt x="82" y="106"/>
                  </a:cubicBezTo>
                  <a:cubicBezTo>
                    <a:pt x="82" y="106"/>
                    <a:pt x="82" y="106"/>
                    <a:pt x="82" y="106"/>
                  </a:cubicBezTo>
                  <a:cubicBezTo>
                    <a:pt x="82" y="106"/>
                    <a:pt x="82" y="106"/>
                    <a:pt x="82" y="106"/>
                  </a:cubicBezTo>
                  <a:cubicBezTo>
                    <a:pt x="82" y="106"/>
                    <a:pt x="82" y="106"/>
                    <a:pt x="82" y="106"/>
                  </a:cubicBezTo>
                  <a:cubicBezTo>
                    <a:pt x="82" y="106"/>
                    <a:pt x="84" y="106"/>
                    <a:pt x="86" y="106"/>
                  </a:cubicBezTo>
                  <a:cubicBezTo>
                    <a:pt x="88" y="105"/>
                    <a:pt x="90" y="104"/>
                    <a:pt x="91" y="102"/>
                  </a:cubicBezTo>
                  <a:cubicBezTo>
                    <a:pt x="93" y="99"/>
                    <a:pt x="94" y="97"/>
                    <a:pt x="94" y="95"/>
                  </a:cubicBezTo>
                  <a:cubicBezTo>
                    <a:pt x="94" y="94"/>
                    <a:pt x="94" y="94"/>
                    <a:pt x="93" y="94"/>
                  </a:cubicBezTo>
                  <a:cubicBezTo>
                    <a:pt x="95" y="95"/>
                    <a:pt x="97" y="95"/>
                    <a:pt x="98" y="95"/>
                  </a:cubicBezTo>
                  <a:cubicBezTo>
                    <a:pt x="99" y="95"/>
                    <a:pt x="101" y="95"/>
                    <a:pt x="102" y="94"/>
                  </a:cubicBezTo>
                  <a:cubicBezTo>
                    <a:pt x="104" y="94"/>
                    <a:pt x="106" y="92"/>
                    <a:pt x="107" y="90"/>
                  </a:cubicBezTo>
                  <a:cubicBezTo>
                    <a:pt x="109" y="88"/>
                    <a:pt x="110" y="86"/>
                    <a:pt x="110" y="83"/>
                  </a:cubicBezTo>
                  <a:cubicBezTo>
                    <a:pt x="110" y="83"/>
                    <a:pt x="109" y="83"/>
                    <a:pt x="109" y="82"/>
                  </a:cubicBezTo>
                  <a:cubicBezTo>
                    <a:pt x="110" y="82"/>
                    <a:pt x="111" y="83"/>
                    <a:pt x="111" y="83"/>
                  </a:cubicBezTo>
                  <a:cubicBezTo>
                    <a:pt x="111" y="83"/>
                    <a:pt x="111" y="83"/>
                    <a:pt x="111" y="83"/>
                  </a:cubicBezTo>
                  <a:cubicBezTo>
                    <a:pt x="113" y="83"/>
                    <a:pt x="115" y="82"/>
                    <a:pt x="117" y="81"/>
                  </a:cubicBezTo>
                  <a:cubicBezTo>
                    <a:pt x="118" y="80"/>
                    <a:pt x="119" y="79"/>
                    <a:pt x="120" y="78"/>
                  </a:cubicBezTo>
                  <a:cubicBezTo>
                    <a:pt x="121" y="77"/>
                    <a:pt x="122" y="75"/>
                    <a:pt x="122" y="74"/>
                  </a:cubicBezTo>
                  <a:cubicBezTo>
                    <a:pt x="122" y="73"/>
                    <a:pt x="122" y="72"/>
                    <a:pt x="122" y="71"/>
                  </a:cubicBezTo>
                  <a:cubicBezTo>
                    <a:pt x="122" y="69"/>
                    <a:pt x="122" y="67"/>
                    <a:pt x="121" y="65"/>
                  </a:cubicBezTo>
                  <a:cubicBezTo>
                    <a:pt x="120" y="64"/>
                    <a:pt x="119" y="63"/>
                    <a:pt x="118" y="6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29"/>
            <p:cNvSpPr>
              <a:spLocks/>
            </p:cNvSpPr>
            <p:nvPr/>
          </p:nvSpPr>
          <p:spPr bwMode="auto">
            <a:xfrm>
              <a:off x="4656138" y="2382838"/>
              <a:ext cx="53975" cy="98425"/>
            </a:xfrm>
            <a:custGeom>
              <a:avLst/>
              <a:gdLst/>
              <a:ahLst/>
              <a:cxnLst>
                <a:cxn ang="0">
                  <a:pos x="20" y="53"/>
                </a:cxn>
                <a:cxn ang="0">
                  <a:pos x="17" y="51"/>
                </a:cxn>
                <a:cxn ang="0">
                  <a:pos x="16" y="50"/>
                </a:cxn>
                <a:cxn ang="0">
                  <a:pos x="15" y="49"/>
                </a:cxn>
                <a:cxn ang="0">
                  <a:pos x="6" y="45"/>
                </a:cxn>
                <a:cxn ang="0">
                  <a:pos x="14" y="16"/>
                </a:cxn>
                <a:cxn ang="0">
                  <a:pos x="20" y="8"/>
                </a:cxn>
                <a:cxn ang="0">
                  <a:pos x="21" y="7"/>
                </a:cxn>
                <a:cxn ang="0">
                  <a:pos x="25" y="7"/>
                </a:cxn>
                <a:cxn ang="0">
                  <a:pos x="31" y="9"/>
                </a:cxn>
                <a:cxn ang="0">
                  <a:pos x="36" y="3"/>
                </a:cxn>
                <a:cxn ang="0">
                  <a:pos x="35" y="3"/>
                </a:cxn>
                <a:cxn ang="0">
                  <a:pos x="26" y="1"/>
                </a:cxn>
                <a:cxn ang="0">
                  <a:pos x="23" y="0"/>
                </a:cxn>
                <a:cxn ang="0">
                  <a:pos x="22" y="0"/>
                </a:cxn>
                <a:cxn ang="0">
                  <a:pos x="22" y="0"/>
                </a:cxn>
                <a:cxn ang="0">
                  <a:pos x="22" y="0"/>
                </a:cxn>
                <a:cxn ang="0">
                  <a:pos x="19" y="0"/>
                </a:cxn>
                <a:cxn ang="0">
                  <a:pos x="9" y="13"/>
                </a:cxn>
                <a:cxn ang="0">
                  <a:pos x="0" y="46"/>
                </a:cxn>
                <a:cxn ang="0">
                  <a:pos x="0" y="47"/>
                </a:cxn>
                <a:cxn ang="0">
                  <a:pos x="2" y="50"/>
                </a:cxn>
                <a:cxn ang="0">
                  <a:pos x="5" y="51"/>
                </a:cxn>
                <a:cxn ang="0">
                  <a:pos x="13" y="55"/>
                </a:cxn>
                <a:cxn ang="0">
                  <a:pos x="13" y="55"/>
                </a:cxn>
                <a:cxn ang="0">
                  <a:pos x="17" y="59"/>
                </a:cxn>
                <a:cxn ang="0">
                  <a:pos x="25" y="66"/>
                </a:cxn>
                <a:cxn ang="0">
                  <a:pos x="27" y="60"/>
                </a:cxn>
                <a:cxn ang="0">
                  <a:pos x="20" y="53"/>
                </a:cxn>
              </a:cxnLst>
              <a:rect l="0" t="0" r="r" b="b"/>
              <a:pathLst>
                <a:path w="36" h="66">
                  <a:moveTo>
                    <a:pt x="20" y="53"/>
                  </a:moveTo>
                  <a:cubicBezTo>
                    <a:pt x="19" y="52"/>
                    <a:pt x="18" y="51"/>
                    <a:pt x="17" y="51"/>
                  </a:cubicBezTo>
                  <a:cubicBezTo>
                    <a:pt x="17" y="50"/>
                    <a:pt x="17" y="50"/>
                    <a:pt x="16" y="50"/>
                  </a:cubicBezTo>
                  <a:cubicBezTo>
                    <a:pt x="16" y="50"/>
                    <a:pt x="16" y="49"/>
                    <a:pt x="15" y="49"/>
                  </a:cubicBezTo>
                  <a:cubicBezTo>
                    <a:pt x="11" y="47"/>
                    <a:pt x="8" y="46"/>
                    <a:pt x="6" y="45"/>
                  </a:cubicBezTo>
                  <a:cubicBezTo>
                    <a:pt x="6" y="33"/>
                    <a:pt x="10" y="23"/>
                    <a:pt x="14" y="16"/>
                  </a:cubicBezTo>
                  <a:cubicBezTo>
                    <a:pt x="16" y="13"/>
                    <a:pt x="19" y="10"/>
                    <a:pt x="20" y="8"/>
                  </a:cubicBezTo>
                  <a:cubicBezTo>
                    <a:pt x="21" y="7"/>
                    <a:pt x="21" y="7"/>
                    <a:pt x="21" y="7"/>
                  </a:cubicBezTo>
                  <a:cubicBezTo>
                    <a:pt x="22" y="7"/>
                    <a:pt x="23" y="7"/>
                    <a:pt x="25" y="7"/>
                  </a:cubicBezTo>
                  <a:cubicBezTo>
                    <a:pt x="26" y="8"/>
                    <a:pt x="29" y="9"/>
                    <a:pt x="31" y="9"/>
                  </a:cubicBezTo>
                  <a:cubicBezTo>
                    <a:pt x="33" y="7"/>
                    <a:pt x="35" y="5"/>
                    <a:pt x="36" y="3"/>
                  </a:cubicBezTo>
                  <a:cubicBezTo>
                    <a:pt x="36" y="3"/>
                    <a:pt x="35" y="3"/>
                    <a:pt x="35" y="3"/>
                  </a:cubicBezTo>
                  <a:cubicBezTo>
                    <a:pt x="32" y="3"/>
                    <a:pt x="29" y="2"/>
                    <a:pt x="26" y="1"/>
                  </a:cubicBezTo>
                  <a:cubicBezTo>
                    <a:pt x="25" y="1"/>
                    <a:pt x="24" y="0"/>
                    <a:pt x="23" y="0"/>
                  </a:cubicBezTo>
                  <a:cubicBezTo>
                    <a:pt x="22" y="0"/>
                    <a:pt x="22" y="0"/>
                    <a:pt x="22" y="0"/>
                  </a:cubicBezTo>
                  <a:cubicBezTo>
                    <a:pt x="22" y="0"/>
                    <a:pt x="22" y="0"/>
                    <a:pt x="22" y="0"/>
                  </a:cubicBezTo>
                  <a:cubicBezTo>
                    <a:pt x="22" y="0"/>
                    <a:pt x="22" y="0"/>
                    <a:pt x="22" y="0"/>
                  </a:cubicBezTo>
                  <a:cubicBezTo>
                    <a:pt x="21" y="0"/>
                    <a:pt x="19" y="0"/>
                    <a:pt x="19" y="0"/>
                  </a:cubicBezTo>
                  <a:cubicBezTo>
                    <a:pt x="18" y="1"/>
                    <a:pt x="14" y="5"/>
                    <a:pt x="9" y="13"/>
                  </a:cubicBezTo>
                  <a:cubicBezTo>
                    <a:pt x="4" y="20"/>
                    <a:pt x="0" y="32"/>
                    <a:pt x="0" y="46"/>
                  </a:cubicBezTo>
                  <a:cubicBezTo>
                    <a:pt x="0" y="47"/>
                    <a:pt x="0" y="47"/>
                    <a:pt x="0" y="47"/>
                  </a:cubicBezTo>
                  <a:cubicBezTo>
                    <a:pt x="0" y="48"/>
                    <a:pt x="0" y="49"/>
                    <a:pt x="2" y="50"/>
                  </a:cubicBezTo>
                  <a:cubicBezTo>
                    <a:pt x="2" y="50"/>
                    <a:pt x="3" y="50"/>
                    <a:pt x="5" y="51"/>
                  </a:cubicBezTo>
                  <a:cubicBezTo>
                    <a:pt x="7" y="52"/>
                    <a:pt x="10" y="54"/>
                    <a:pt x="13" y="55"/>
                  </a:cubicBezTo>
                  <a:cubicBezTo>
                    <a:pt x="13" y="55"/>
                    <a:pt x="13" y="55"/>
                    <a:pt x="13" y="55"/>
                  </a:cubicBezTo>
                  <a:cubicBezTo>
                    <a:pt x="14" y="56"/>
                    <a:pt x="16" y="57"/>
                    <a:pt x="17" y="59"/>
                  </a:cubicBezTo>
                  <a:cubicBezTo>
                    <a:pt x="19" y="61"/>
                    <a:pt x="25" y="66"/>
                    <a:pt x="25" y="66"/>
                  </a:cubicBezTo>
                  <a:cubicBezTo>
                    <a:pt x="26" y="64"/>
                    <a:pt x="26" y="62"/>
                    <a:pt x="27" y="60"/>
                  </a:cubicBezTo>
                  <a:cubicBezTo>
                    <a:pt x="25" y="57"/>
                    <a:pt x="22" y="55"/>
                    <a:pt x="20" y="5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1" name="Freeform 517"/>
          <p:cNvSpPr>
            <a:spLocks noChangeAspect="1" noEditPoints="1"/>
          </p:cNvSpPr>
          <p:nvPr/>
        </p:nvSpPr>
        <p:spPr bwMode="auto">
          <a:xfrm>
            <a:off x="6765008" y="2494275"/>
            <a:ext cx="640080" cy="228854"/>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2" name="Freeform 525"/>
          <p:cNvSpPr>
            <a:spLocks noChangeAspect="1" noEditPoints="1"/>
          </p:cNvSpPr>
          <p:nvPr/>
        </p:nvSpPr>
        <p:spPr bwMode="auto">
          <a:xfrm>
            <a:off x="7681722" y="4068543"/>
            <a:ext cx="640080" cy="286514"/>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543"/>
          <p:cNvSpPr>
            <a:spLocks noChangeAspect="1" noEditPoints="1"/>
          </p:cNvSpPr>
          <p:nvPr/>
        </p:nvSpPr>
        <p:spPr bwMode="auto">
          <a:xfrm>
            <a:off x="4883151" y="2413455"/>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578"/>
          <p:cNvSpPr>
            <a:spLocks noChangeAspect="1" noEditPoints="1"/>
          </p:cNvSpPr>
          <p:nvPr/>
        </p:nvSpPr>
        <p:spPr bwMode="auto">
          <a:xfrm>
            <a:off x="6763333" y="5744176"/>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5" name="Freeform 559"/>
          <p:cNvSpPr>
            <a:spLocks noChangeAspect="1" noEditPoints="1"/>
          </p:cNvSpPr>
          <p:nvPr/>
        </p:nvSpPr>
        <p:spPr bwMode="auto">
          <a:xfrm>
            <a:off x="4842109" y="5725912"/>
            <a:ext cx="602786" cy="274320"/>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6" name="Freeform 596"/>
          <p:cNvSpPr>
            <a:spLocks noChangeAspect="1" noEditPoints="1"/>
          </p:cNvSpPr>
          <p:nvPr/>
        </p:nvSpPr>
        <p:spPr bwMode="auto">
          <a:xfrm>
            <a:off x="4062732" y="4056875"/>
            <a:ext cx="274320" cy="400182"/>
          </a:xfrm>
          <a:custGeom>
            <a:avLst/>
            <a:gdLst/>
            <a:ahLst/>
            <a:cxnLst>
              <a:cxn ang="0">
                <a:pos x="122" y="245"/>
              </a:cxn>
              <a:cxn ang="0">
                <a:pos x="72" y="284"/>
              </a:cxn>
              <a:cxn ang="0">
                <a:pos x="144" y="116"/>
              </a:cxn>
              <a:cxn ang="0">
                <a:pos x="79" y="87"/>
              </a:cxn>
              <a:cxn ang="0">
                <a:pos x="49" y="233"/>
              </a:cxn>
              <a:cxn ang="0">
                <a:pos x="144" y="116"/>
              </a:cxn>
              <a:cxn ang="0">
                <a:pos x="111" y="10"/>
              </a:cxn>
              <a:cxn ang="0">
                <a:pos x="149" y="0"/>
              </a:cxn>
              <a:cxn ang="0">
                <a:pos x="159" y="39"/>
              </a:cxn>
              <a:cxn ang="0">
                <a:pos x="148" y="12"/>
              </a:cxn>
              <a:cxn ang="0">
                <a:pos x="122" y="23"/>
              </a:cxn>
              <a:cxn ang="0">
                <a:pos x="111" y="22"/>
              </a:cxn>
              <a:cxn ang="0">
                <a:pos x="35" y="10"/>
              </a:cxn>
              <a:cxn ang="0">
                <a:pos x="73" y="0"/>
              </a:cxn>
              <a:cxn ang="0">
                <a:pos x="83" y="22"/>
              </a:cxn>
              <a:cxn ang="0">
                <a:pos x="72" y="23"/>
              </a:cxn>
              <a:cxn ang="0">
                <a:pos x="46" y="12"/>
              </a:cxn>
              <a:cxn ang="0">
                <a:pos x="35" y="39"/>
              </a:cxn>
              <a:cxn ang="0">
                <a:pos x="174" y="95"/>
              </a:cxn>
              <a:cxn ang="0">
                <a:pos x="82" y="33"/>
              </a:cxn>
              <a:cxn ang="0">
                <a:pos x="20" y="188"/>
              </a:cxn>
              <a:cxn ang="0">
                <a:pos x="0" y="234"/>
              </a:cxn>
              <a:cxn ang="0">
                <a:pos x="20" y="245"/>
              </a:cxn>
              <a:cxn ang="0">
                <a:pos x="41" y="284"/>
              </a:cxn>
              <a:cxn ang="0">
                <a:pos x="60" y="245"/>
              </a:cxn>
              <a:cxn ang="0">
                <a:pos x="38" y="116"/>
              </a:cxn>
              <a:cxn ang="0">
                <a:pos x="115" y="76"/>
              </a:cxn>
              <a:cxn ang="0">
                <a:pos x="156" y="245"/>
              </a:cxn>
              <a:cxn ang="0">
                <a:pos x="134" y="284"/>
              </a:cxn>
              <a:cxn ang="0">
                <a:pos x="174" y="262"/>
              </a:cxn>
              <a:cxn ang="0">
                <a:pos x="183" y="245"/>
              </a:cxn>
              <a:cxn ang="0">
                <a:pos x="194" y="188"/>
              </a:cxn>
              <a:cxn ang="0">
                <a:pos x="110" y="60"/>
              </a:cxn>
              <a:cxn ang="0">
                <a:pos x="78" y="55"/>
              </a:cxn>
              <a:cxn ang="0">
                <a:pos x="110" y="49"/>
              </a:cxn>
              <a:cxn ang="0">
                <a:pos x="110" y="60"/>
              </a:cxn>
            </a:cxnLst>
            <a:rect l="0" t="0" r="r" b="b"/>
            <a:pathLst>
              <a:path w="194" h="284">
                <a:moveTo>
                  <a:pt x="122" y="284"/>
                </a:moveTo>
                <a:cubicBezTo>
                  <a:pt x="122" y="245"/>
                  <a:pt x="122" y="245"/>
                  <a:pt x="122" y="245"/>
                </a:cubicBezTo>
                <a:cubicBezTo>
                  <a:pt x="72" y="245"/>
                  <a:pt x="72" y="245"/>
                  <a:pt x="72" y="245"/>
                </a:cubicBezTo>
                <a:cubicBezTo>
                  <a:pt x="72" y="284"/>
                  <a:pt x="72" y="284"/>
                  <a:pt x="72" y="284"/>
                </a:cubicBezTo>
                <a:lnTo>
                  <a:pt x="122" y="284"/>
                </a:lnTo>
                <a:close/>
                <a:moveTo>
                  <a:pt x="144" y="116"/>
                </a:moveTo>
                <a:cubicBezTo>
                  <a:pt x="144" y="100"/>
                  <a:pt x="131" y="87"/>
                  <a:pt x="115" y="87"/>
                </a:cubicBezTo>
                <a:cubicBezTo>
                  <a:pt x="79" y="87"/>
                  <a:pt x="79" y="87"/>
                  <a:pt x="79" y="87"/>
                </a:cubicBezTo>
                <a:cubicBezTo>
                  <a:pt x="62" y="87"/>
                  <a:pt x="49" y="100"/>
                  <a:pt x="49" y="116"/>
                </a:cubicBezTo>
                <a:cubicBezTo>
                  <a:pt x="49" y="233"/>
                  <a:pt x="49" y="233"/>
                  <a:pt x="49" y="233"/>
                </a:cubicBezTo>
                <a:cubicBezTo>
                  <a:pt x="144" y="233"/>
                  <a:pt x="144" y="233"/>
                  <a:pt x="144" y="233"/>
                </a:cubicBezTo>
                <a:lnTo>
                  <a:pt x="144" y="116"/>
                </a:lnTo>
                <a:close/>
                <a:moveTo>
                  <a:pt x="111" y="22"/>
                </a:moveTo>
                <a:cubicBezTo>
                  <a:pt x="111" y="10"/>
                  <a:pt x="111" y="10"/>
                  <a:pt x="111" y="10"/>
                </a:cubicBezTo>
                <a:cubicBezTo>
                  <a:pt x="111" y="5"/>
                  <a:pt x="115" y="0"/>
                  <a:pt x="121" y="0"/>
                </a:cubicBezTo>
                <a:cubicBezTo>
                  <a:pt x="149" y="0"/>
                  <a:pt x="149" y="0"/>
                  <a:pt x="149" y="0"/>
                </a:cubicBezTo>
                <a:cubicBezTo>
                  <a:pt x="155" y="0"/>
                  <a:pt x="159" y="5"/>
                  <a:pt x="159" y="10"/>
                </a:cubicBezTo>
                <a:cubicBezTo>
                  <a:pt x="159" y="39"/>
                  <a:pt x="159" y="39"/>
                  <a:pt x="159" y="39"/>
                </a:cubicBezTo>
                <a:cubicBezTo>
                  <a:pt x="156" y="36"/>
                  <a:pt x="152" y="34"/>
                  <a:pt x="148" y="31"/>
                </a:cubicBezTo>
                <a:cubicBezTo>
                  <a:pt x="148" y="12"/>
                  <a:pt x="148" y="12"/>
                  <a:pt x="148" y="12"/>
                </a:cubicBezTo>
                <a:cubicBezTo>
                  <a:pt x="122" y="12"/>
                  <a:pt x="122" y="12"/>
                  <a:pt x="122" y="12"/>
                </a:cubicBezTo>
                <a:cubicBezTo>
                  <a:pt x="122" y="23"/>
                  <a:pt x="122" y="23"/>
                  <a:pt x="122" y="23"/>
                </a:cubicBezTo>
                <a:cubicBezTo>
                  <a:pt x="119" y="22"/>
                  <a:pt x="115" y="22"/>
                  <a:pt x="112" y="22"/>
                </a:cubicBezTo>
                <a:lnTo>
                  <a:pt x="111" y="22"/>
                </a:lnTo>
                <a:close/>
                <a:moveTo>
                  <a:pt x="35" y="39"/>
                </a:moveTo>
                <a:cubicBezTo>
                  <a:pt x="35" y="10"/>
                  <a:pt x="35" y="10"/>
                  <a:pt x="35" y="10"/>
                </a:cubicBezTo>
                <a:cubicBezTo>
                  <a:pt x="35" y="5"/>
                  <a:pt x="39" y="0"/>
                  <a:pt x="45" y="0"/>
                </a:cubicBezTo>
                <a:cubicBezTo>
                  <a:pt x="73" y="0"/>
                  <a:pt x="73" y="0"/>
                  <a:pt x="73" y="0"/>
                </a:cubicBezTo>
                <a:cubicBezTo>
                  <a:pt x="78" y="0"/>
                  <a:pt x="83" y="5"/>
                  <a:pt x="83" y="10"/>
                </a:cubicBezTo>
                <a:cubicBezTo>
                  <a:pt x="83" y="22"/>
                  <a:pt x="83" y="22"/>
                  <a:pt x="83" y="22"/>
                </a:cubicBezTo>
                <a:cubicBezTo>
                  <a:pt x="82" y="22"/>
                  <a:pt x="82" y="22"/>
                  <a:pt x="82" y="22"/>
                </a:cubicBezTo>
                <a:cubicBezTo>
                  <a:pt x="78" y="22"/>
                  <a:pt x="75" y="22"/>
                  <a:pt x="72" y="23"/>
                </a:cubicBezTo>
                <a:cubicBezTo>
                  <a:pt x="72" y="12"/>
                  <a:pt x="72" y="12"/>
                  <a:pt x="72" y="12"/>
                </a:cubicBezTo>
                <a:cubicBezTo>
                  <a:pt x="46" y="12"/>
                  <a:pt x="46" y="12"/>
                  <a:pt x="46" y="12"/>
                </a:cubicBezTo>
                <a:cubicBezTo>
                  <a:pt x="46" y="31"/>
                  <a:pt x="46" y="31"/>
                  <a:pt x="46" y="31"/>
                </a:cubicBezTo>
                <a:cubicBezTo>
                  <a:pt x="42" y="34"/>
                  <a:pt x="38" y="36"/>
                  <a:pt x="35" y="39"/>
                </a:cubicBezTo>
                <a:close/>
                <a:moveTo>
                  <a:pt x="174" y="188"/>
                </a:moveTo>
                <a:cubicBezTo>
                  <a:pt x="174" y="95"/>
                  <a:pt x="174" y="95"/>
                  <a:pt x="174" y="95"/>
                </a:cubicBezTo>
                <a:cubicBezTo>
                  <a:pt x="174" y="61"/>
                  <a:pt x="146" y="33"/>
                  <a:pt x="112" y="33"/>
                </a:cubicBezTo>
                <a:cubicBezTo>
                  <a:pt x="82" y="33"/>
                  <a:pt x="82" y="33"/>
                  <a:pt x="82" y="33"/>
                </a:cubicBezTo>
                <a:cubicBezTo>
                  <a:pt x="48" y="33"/>
                  <a:pt x="20" y="61"/>
                  <a:pt x="20" y="95"/>
                </a:cubicBezTo>
                <a:cubicBezTo>
                  <a:pt x="20" y="188"/>
                  <a:pt x="20" y="188"/>
                  <a:pt x="20" y="188"/>
                </a:cubicBezTo>
                <a:cubicBezTo>
                  <a:pt x="0" y="188"/>
                  <a:pt x="0" y="188"/>
                  <a:pt x="0" y="188"/>
                </a:cubicBezTo>
                <a:cubicBezTo>
                  <a:pt x="0" y="234"/>
                  <a:pt x="0" y="234"/>
                  <a:pt x="0" y="234"/>
                </a:cubicBezTo>
                <a:cubicBezTo>
                  <a:pt x="0" y="241"/>
                  <a:pt x="4" y="245"/>
                  <a:pt x="11" y="245"/>
                </a:cubicBezTo>
                <a:cubicBezTo>
                  <a:pt x="20" y="245"/>
                  <a:pt x="20" y="245"/>
                  <a:pt x="20" y="245"/>
                </a:cubicBezTo>
                <a:cubicBezTo>
                  <a:pt x="20" y="262"/>
                  <a:pt x="20" y="262"/>
                  <a:pt x="20" y="262"/>
                </a:cubicBezTo>
                <a:cubicBezTo>
                  <a:pt x="20" y="274"/>
                  <a:pt x="29" y="284"/>
                  <a:pt x="41" y="284"/>
                </a:cubicBezTo>
                <a:cubicBezTo>
                  <a:pt x="60" y="284"/>
                  <a:pt x="60" y="284"/>
                  <a:pt x="60" y="284"/>
                </a:cubicBezTo>
                <a:cubicBezTo>
                  <a:pt x="60" y="245"/>
                  <a:pt x="60" y="245"/>
                  <a:pt x="60" y="245"/>
                </a:cubicBezTo>
                <a:cubicBezTo>
                  <a:pt x="38" y="245"/>
                  <a:pt x="38" y="245"/>
                  <a:pt x="38" y="245"/>
                </a:cubicBezTo>
                <a:cubicBezTo>
                  <a:pt x="38" y="116"/>
                  <a:pt x="38" y="116"/>
                  <a:pt x="38" y="116"/>
                </a:cubicBezTo>
                <a:cubicBezTo>
                  <a:pt x="38" y="94"/>
                  <a:pt x="56" y="76"/>
                  <a:pt x="79" y="76"/>
                </a:cubicBezTo>
                <a:cubicBezTo>
                  <a:pt x="115" y="76"/>
                  <a:pt x="115" y="76"/>
                  <a:pt x="115" y="76"/>
                </a:cubicBezTo>
                <a:cubicBezTo>
                  <a:pt x="137" y="76"/>
                  <a:pt x="156" y="94"/>
                  <a:pt x="156" y="116"/>
                </a:cubicBezTo>
                <a:cubicBezTo>
                  <a:pt x="156" y="245"/>
                  <a:pt x="156" y="245"/>
                  <a:pt x="156" y="245"/>
                </a:cubicBezTo>
                <a:cubicBezTo>
                  <a:pt x="134" y="245"/>
                  <a:pt x="134" y="245"/>
                  <a:pt x="134" y="245"/>
                </a:cubicBezTo>
                <a:cubicBezTo>
                  <a:pt x="134" y="284"/>
                  <a:pt x="134" y="284"/>
                  <a:pt x="134" y="284"/>
                </a:cubicBezTo>
                <a:cubicBezTo>
                  <a:pt x="153" y="284"/>
                  <a:pt x="153" y="284"/>
                  <a:pt x="153" y="284"/>
                </a:cubicBezTo>
                <a:cubicBezTo>
                  <a:pt x="164" y="284"/>
                  <a:pt x="174" y="274"/>
                  <a:pt x="174" y="262"/>
                </a:cubicBezTo>
                <a:cubicBezTo>
                  <a:pt x="174" y="245"/>
                  <a:pt x="174" y="245"/>
                  <a:pt x="174" y="245"/>
                </a:cubicBezTo>
                <a:cubicBezTo>
                  <a:pt x="183" y="245"/>
                  <a:pt x="183" y="245"/>
                  <a:pt x="183" y="245"/>
                </a:cubicBezTo>
                <a:cubicBezTo>
                  <a:pt x="190" y="245"/>
                  <a:pt x="194" y="241"/>
                  <a:pt x="194" y="234"/>
                </a:cubicBezTo>
                <a:cubicBezTo>
                  <a:pt x="194" y="188"/>
                  <a:pt x="194" y="188"/>
                  <a:pt x="194" y="188"/>
                </a:cubicBezTo>
                <a:lnTo>
                  <a:pt x="174" y="188"/>
                </a:lnTo>
                <a:close/>
                <a:moveTo>
                  <a:pt x="110" y="60"/>
                </a:moveTo>
                <a:cubicBezTo>
                  <a:pt x="83" y="60"/>
                  <a:pt x="83" y="60"/>
                  <a:pt x="83" y="60"/>
                </a:cubicBezTo>
                <a:cubicBezTo>
                  <a:pt x="80" y="60"/>
                  <a:pt x="78" y="58"/>
                  <a:pt x="78" y="55"/>
                </a:cubicBezTo>
                <a:cubicBezTo>
                  <a:pt x="78" y="51"/>
                  <a:pt x="80" y="49"/>
                  <a:pt x="83" y="49"/>
                </a:cubicBezTo>
                <a:cubicBezTo>
                  <a:pt x="110" y="49"/>
                  <a:pt x="110" y="49"/>
                  <a:pt x="110" y="49"/>
                </a:cubicBezTo>
                <a:cubicBezTo>
                  <a:pt x="114" y="49"/>
                  <a:pt x="116" y="51"/>
                  <a:pt x="116" y="55"/>
                </a:cubicBezTo>
                <a:cubicBezTo>
                  <a:pt x="116" y="58"/>
                  <a:pt x="114" y="60"/>
                  <a:pt x="110" y="60"/>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7" name="Text Placeholder 3"/>
          <p:cNvSpPr txBox="1">
            <a:spLocks/>
          </p:cNvSpPr>
          <p:nvPr/>
        </p:nvSpPr>
        <p:spPr>
          <a:xfrm>
            <a:off x="4970641" y="1634575"/>
            <a:ext cx="400752" cy="43088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b="0" dirty="0">
                <a:solidFill>
                  <a:schemeClr val="bg1"/>
                </a:solidFill>
                <a:latin typeface="Lato"/>
              </a:rPr>
              <a:t>01</a:t>
            </a:r>
          </a:p>
        </p:txBody>
      </p:sp>
      <p:sp>
        <p:nvSpPr>
          <p:cNvPr id="88" name="Text Placeholder 3"/>
          <p:cNvSpPr txBox="1">
            <a:spLocks/>
          </p:cNvSpPr>
          <p:nvPr/>
        </p:nvSpPr>
        <p:spPr>
          <a:xfrm>
            <a:off x="6838599" y="1624244"/>
            <a:ext cx="400752" cy="43088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b="0" dirty="0">
                <a:solidFill>
                  <a:schemeClr val="bg1"/>
                </a:solidFill>
                <a:latin typeface="Lato"/>
              </a:rPr>
              <a:t>02</a:t>
            </a:r>
          </a:p>
        </p:txBody>
      </p:sp>
      <p:sp>
        <p:nvSpPr>
          <p:cNvPr id="89" name="Text Placeholder 3"/>
          <p:cNvSpPr txBox="1">
            <a:spLocks/>
          </p:cNvSpPr>
          <p:nvPr/>
        </p:nvSpPr>
        <p:spPr>
          <a:xfrm>
            <a:off x="7758292" y="3251504"/>
            <a:ext cx="400752" cy="43088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b="0" dirty="0">
                <a:solidFill>
                  <a:schemeClr val="bg1"/>
                </a:solidFill>
                <a:latin typeface="Lato"/>
              </a:rPr>
              <a:t>03</a:t>
            </a:r>
          </a:p>
        </p:txBody>
      </p:sp>
      <p:sp>
        <p:nvSpPr>
          <p:cNvPr id="90" name="Text Placeholder 3"/>
          <p:cNvSpPr txBox="1">
            <a:spLocks/>
          </p:cNvSpPr>
          <p:nvPr/>
        </p:nvSpPr>
        <p:spPr>
          <a:xfrm>
            <a:off x="3997239" y="3248665"/>
            <a:ext cx="400752" cy="43088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b="0" dirty="0">
                <a:solidFill>
                  <a:schemeClr val="bg1"/>
                </a:solidFill>
                <a:latin typeface="Lato"/>
              </a:rPr>
              <a:t>06</a:t>
            </a:r>
          </a:p>
        </p:txBody>
      </p:sp>
      <p:sp>
        <p:nvSpPr>
          <p:cNvPr id="91" name="Text Placeholder 3"/>
          <p:cNvSpPr txBox="1">
            <a:spLocks/>
          </p:cNvSpPr>
          <p:nvPr/>
        </p:nvSpPr>
        <p:spPr>
          <a:xfrm>
            <a:off x="6833471" y="4882165"/>
            <a:ext cx="400752" cy="43088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b="0" dirty="0">
                <a:solidFill>
                  <a:schemeClr val="bg1"/>
                </a:solidFill>
                <a:latin typeface="Lato"/>
              </a:rPr>
              <a:t>04</a:t>
            </a:r>
          </a:p>
        </p:txBody>
      </p:sp>
      <p:sp>
        <p:nvSpPr>
          <p:cNvPr id="92" name="Text Placeholder 3"/>
          <p:cNvSpPr txBox="1">
            <a:spLocks/>
          </p:cNvSpPr>
          <p:nvPr/>
        </p:nvSpPr>
        <p:spPr>
          <a:xfrm>
            <a:off x="4949037" y="4847293"/>
            <a:ext cx="400752" cy="43088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b="0" dirty="0">
                <a:solidFill>
                  <a:schemeClr val="bg1"/>
                </a:solidFill>
                <a:latin typeface="Lato"/>
              </a:rPr>
              <a:t>05</a:t>
            </a:r>
          </a:p>
        </p:txBody>
      </p:sp>
      <p:pic>
        <p:nvPicPr>
          <p:cNvPr id="50" name="Picture 49">
            <a:hlinkClick r:id="rId2"/>
            <a:extLst>
              <a:ext uri="{FF2B5EF4-FFF2-40B4-BE49-F238E27FC236}">
                <a16:creationId xmlns:a16="http://schemas.microsoft.com/office/drawing/2014/main" id="{C417FA47-80E1-4D88-B020-65588B6214B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350371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wipe(left)">
                                      <p:cBhvr>
                                        <p:cTn id="7" dur="500"/>
                                        <p:tgtEl>
                                          <p:spTgt spid="55"/>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5127"/>
                                        </p:tgtEl>
                                        <p:attrNameLst>
                                          <p:attrName>style.visibility</p:attrName>
                                        </p:attrNameLst>
                                      </p:cBhvr>
                                      <p:to>
                                        <p:strVal val="visible"/>
                                      </p:to>
                                    </p:set>
                                    <p:anim calcmode="lin" valueType="num">
                                      <p:cBhvr>
                                        <p:cTn id="11" dur="500" fill="hold"/>
                                        <p:tgtEl>
                                          <p:spTgt spid="5127"/>
                                        </p:tgtEl>
                                        <p:attrNameLst>
                                          <p:attrName>ppt_w</p:attrName>
                                        </p:attrNameLst>
                                      </p:cBhvr>
                                      <p:tavLst>
                                        <p:tav tm="0">
                                          <p:val>
                                            <p:fltVal val="0"/>
                                          </p:val>
                                        </p:tav>
                                        <p:tav tm="100000">
                                          <p:val>
                                            <p:strVal val="#ppt_w"/>
                                          </p:val>
                                        </p:tav>
                                      </p:tavLst>
                                    </p:anim>
                                    <p:anim calcmode="lin" valueType="num">
                                      <p:cBhvr>
                                        <p:cTn id="12" dur="500" fill="hold"/>
                                        <p:tgtEl>
                                          <p:spTgt spid="5127"/>
                                        </p:tgtEl>
                                        <p:attrNameLst>
                                          <p:attrName>ppt_h</p:attrName>
                                        </p:attrNameLst>
                                      </p:cBhvr>
                                      <p:tavLst>
                                        <p:tav tm="0">
                                          <p:val>
                                            <p:fltVal val="0"/>
                                          </p:val>
                                        </p:tav>
                                        <p:tav tm="100000">
                                          <p:val>
                                            <p:strVal val="#ppt_h"/>
                                          </p:val>
                                        </p:tav>
                                      </p:tavLst>
                                    </p:anim>
                                    <p:animEffect transition="in" filter="fade">
                                      <p:cBhvr>
                                        <p:cTn id="13" dur="500"/>
                                        <p:tgtEl>
                                          <p:spTgt spid="5127"/>
                                        </p:tgtEl>
                                      </p:cBhvr>
                                    </p:animEffect>
                                  </p:childTnLst>
                                </p:cTn>
                              </p:par>
                              <p:par>
                                <p:cTn id="14" presetID="53" presetClass="entr" presetSubtype="16" fill="hold" nodeType="withEffect">
                                  <p:stCondLst>
                                    <p:cond delay="0"/>
                                  </p:stCondLst>
                                  <p:childTnLst>
                                    <p:set>
                                      <p:cBhvr>
                                        <p:cTn id="15" dur="1" fill="hold">
                                          <p:stCondLst>
                                            <p:cond delay="0"/>
                                          </p:stCondLst>
                                        </p:cTn>
                                        <p:tgtEl>
                                          <p:spTgt spid="71"/>
                                        </p:tgtEl>
                                        <p:attrNameLst>
                                          <p:attrName>style.visibility</p:attrName>
                                        </p:attrNameLst>
                                      </p:cBhvr>
                                      <p:to>
                                        <p:strVal val="visible"/>
                                      </p:to>
                                    </p:set>
                                    <p:anim calcmode="lin" valueType="num">
                                      <p:cBhvr>
                                        <p:cTn id="16" dur="500" fill="hold"/>
                                        <p:tgtEl>
                                          <p:spTgt spid="71"/>
                                        </p:tgtEl>
                                        <p:attrNameLst>
                                          <p:attrName>ppt_w</p:attrName>
                                        </p:attrNameLst>
                                      </p:cBhvr>
                                      <p:tavLst>
                                        <p:tav tm="0">
                                          <p:val>
                                            <p:fltVal val="0"/>
                                          </p:val>
                                        </p:tav>
                                        <p:tav tm="100000">
                                          <p:val>
                                            <p:strVal val="#ppt_w"/>
                                          </p:val>
                                        </p:tav>
                                      </p:tavLst>
                                    </p:anim>
                                    <p:anim calcmode="lin" valueType="num">
                                      <p:cBhvr>
                                        <p:cTn id="17" dur="500" fill="hold"/>
                                        <p:tgtEl>
                                          <p:spTgt spid="71"/>
                                        </p:tgtEl>
                                        <p:attrNameLst>
                                          <p:attrName>ppt_h</p:attrName>
                                        </p:attrNameLst>
                                      </p:cBhvr>
                                      <p:tavLst>
                                        <p:tav tm="0">
                                          <p:val>
                                            <p:fltVal val="0"/>
                                          </p:val>
                                        </p:tav>
                                        <p:tav tm="100000">
                                          <p:val>
                                            <p:strVal val="#ppt_h"/>
                                          </p:val>
                                        </p:tav>
                                      </p:tavLst>
                                    </p:anim>
                                    <p:animEffect transition="in" filter="fade">
                                      <p:cBhvr>
                                        <p:cTn id="18" dur="500"/>
                                        <p:tgtEl>
                                          <p:spTgt spid="71"/>
                                        </p:tgtEl>
                                      </p:cBhvr>
                                    </p:animEffect>
                                  </p:childTnLst>
                                </p:cTn>
                              </p:par>
                            </p:childTnLst>
                          </p:cTn>
                        </p:par>
                        <p:par>
                          <p:cTn id="19" fill="hold">
                            <p:stCondLst>
                              <p:cond delay="1000"/>
                            </p:stCondLst>
                            <p:childTnLst>
                              <p:par>
                                <p:cTn id="20" presetID="53" presetClass="entr" presetSubtype="528" fill="hold" nodeType="afterEffect">
                                  <p:stCondLst>
                                    <p:cond delay="0"/>
                                  </p:stCondLst>
                                  <p:childTnLst>
                                    <p:set>
                                      <p:cBhvr>
                                        <p:cTn id="21" dur="1" fill="hold">
                                          <p:stCondLst>
                                            <p:cond delay="0"/>
                                          </p:stCondLst>
                                        </p:cTn>
                                        <p:tgtEl>
                                          <p:spTgt spid="66"/>
                                        </p:tgtEl>
                                        <p:attrNameLst>
                                          <p:attrName>style.visibility</p:attrName>
                                        </p:attrNameLst>
                                      </p:cBhvr>
                                      <p:to>
                                        <p:strVal val="visible"/>
                                      </p:to>
                                    </p:set>
                                    <p:anim calcmode="lin" valueType="num">
                                      <p:cBhvr>
                                        <p:cTn id="22" dur="500" fill="hold"/>
                                        <p:tgtEl>
                                          <p:spTgt spid="66"/>
                                        </p:tgtEl>
                                        <p:attrNameLst>
                                          <p:attrName>ppt_w</p:attrName>
                                        </p:attrNameLst>
                                      </p:cBhvr>
                                      <p:tavLst>
                                        <p:tav tm="0">
                                          <p:val>
                                            <p:fltVal val="0"/>
                                          </p:val>
                                        </p:tav>
                                        <p:tav tm="100000">
                                          <p:val>
                                            <p:strVal val="#ppt_w"/>
                                          </p:val>
                                        </p:tav>
                                      </p:tavLst>
                                    </p:anim>
                                    <p:anim calcmode="lin" valueType="num">
                                      <p:cBhvr>
                                        <p:cTn id="23" dur="500" fill="hold"/>
                                        <p:tgtEl>
                                          <p:spTgt spid="66"/>
                                        </p:tgtEl>
                                        <p:attrNameLst>
                                          <p:attrName>ppt_h</p:attrName>
                                        </p:attrNameLst>
                                      </p:cBhvr>
                                      <p:tavLst>
                                        <p:tav tm="0">
                                          <p:val>
                                            <p:fltVal val="0"/>
                                          </p:val>
                                        </p:tav>
                                        <p:tav tm="100000">
                                          <p:val>
                                            <p:strVal val="#ppt_h"/>
                                          </p:val>
                                        </p:tav>
                                      </p:tavLst>
                                    </p:anim>
                                    <p:animEffect transition="in" filter="fade">
                                      <p:cBhvr>
                                        <p:cTn id="24" dur="500"/>
                                        <p:tgtEl>
                                          <p:spTgt spid="66"/>
                                        </p:tgtEl>
                                      </p:cBhvr>
                                    </p:animEffect>
                                    <p:anim calcmode="lin" valueType="num">
                                      <p:cBhvr>
                                        <p:cTn id="25" dur="500" fill="hold"/>
                                        <p:tgtEl>
                                          <p:spTgt spid="66"/>
                                        </p:tgtEl>
                                        <p:attrNameLst>
                                          <p:attrName>ppt_x</p:attrName>
                                        </p:attrNameLst>
                                      </p:cBhvr>
                                      <p:tavLst>
                                        <p:tav tm="0">
                                          <p:val>
                                            <p:fltVal val="0.5"/>
                                          </p:val>
                                        </p:tav>
                                        <p:tav tm="100000">
                                          <p:val>
                                            <p:strVal val="#ppt_x"/>
                                          </p:val>
                                        </p:tav>
                                      </p:tavLst>
                                    </p:anim>
                                    <p:anim calcmode="lin" valueType="num">
                                      <p:cBhvr>
                                        <p:cTn id="26" dur="500" fill="hold"/>
                                        <p:tgtEl>
                                          <p:spTgt spid="66"/>
                                        </p:tgtEl>
                                        <p:attrNameLst>
                                          <p:attrName>ppt_y</p:attrName>
                                        </p:attrNameLst>
                                      </p:cBhvr>
                                      <p:tavLst>
                                        <p:tav tm="0">
                                          <p:val>
                                            <p:fltVal val="0.5"/>
                                          </p:val>
                                        </p:tav>
                                        <p:tav tm="100000">
                                          <p:val>
                                            <p:strVal val="#ppt_y"/>
                                          </p:val>
                                        </p:tav>
                                      </p:tavLst>
                                    </p:anim>
                                  </p:childTnLst>
                                </p:cTn>
                              </p:par>
                            </p:childTnLst>
                          </p:cTn>
                        </p:par>
                        <p:par>
                          <p:cTn id="27" fill="hold">
                            <p:stCondLst>
                              <p:cond delay="1500"/>
                            </p:stCondLst>
                            <p:childTnLst>
                              <p:par>
                                <p:cTn id="28" presetID="53" presetClass="entr" presetSubtype="16" fill="hold" grpId="0" nodeType="afterEffect">
                                  <p:stCondLst>
                                    <p:cond delay="0"/>
                                  </p:stCondLst>
                                  <p:childTnLst>
                                    <p:set>
                                      <p:cBhvr>
                                        <p:cTn id="29" dur="1" fill="hold">
                                          <p:stCondLst>
                                            <p:cond delay="0"/>
                                          </p:stCondLst>
                                        </p:cTn>
                                        <p:tgtEl>
                                          <p:spTgt spid="87"/>
                                        </p:tgtEl>
                                        <p:attrNameLst>
                                          <p:attrName>style.visibility</p:attrName>
                                        </p:attrNameLst>
                                      </p:cBhvr>
                                      <p:to>
                                        <p:strVal val="visible"/>
                                      </p:to>
                                    </p:set>
                                    <p:anim calcmode="lin" valueType="num">
                                      <p:cBhvr>
                                        <p:cTn id="30" dur="500" fill="hold"/>
                                        <p:tgtEl>
                                          <p:spTgt spid="87"/>
                                        </p:tgtEl>
                                        <p:attrNameLst>
                                          <p:attrName>ppt_w</p:attrName>
                                        </p:attrNameLst>
                                      </p:cBhvr>
                                      <p:tavLst>
                                        <p:tav tm="0">
                                          <p:val>
                                            <p:fltVal val="0"/>
                                          </p:val>
                                        </p:tav>
                                        <p:tav tm="100000">
                                          <p:val>
                                            <p:strVal val="#ppt_w"/>
                                          </p:val>
                                        </p:tav>
                                      </p:tavLst>
                                    </p:anim>
                                    <p:anim calcmode="lin" valueType="num">
                                      <p:cBhvr>
                                        <p:cTn id="31" dur="500" fill="hold"/>
                                        <p:tgtEl>
                                          <p:spTgt spid="87"/>
                                        </p:tgtEl>
                                        <p:attrNameLst>
                                          <p:attrName>ppt_h</p:attrName>
                                        </p:attrNameLst>
                                      </p:cBhvr>
                                      <p:tavLst>
                                        <p:tav tm="0">
                                          <p:val>
                                            <p:fltVal val="0"/>
                                          </p:val>
                                        </p:tav>
                                        <p:tav tm="100000">
                                          <p:val>
                                            <p:strVal val="#ppt_h"/>
                                          </p:val>
                                        </p:tav>
                                      </p:tavLst>
                                    </p:anim>
                                    <p:animEffect transition="in" filter="fade">
                                      <p:cBhvr>
                                        <p:cTn id="32" dur="500"/>
                                        <p:tgtEl>
                                          <p:spTgt spid="87"/>
                                        </p:tgtEl>
                                      </p:cBhvr>
                                    </p:animEffect>
                                  </p:childTnLst>
                                </p:cTn>
                              </p:par>
                              <p:par>
                                <p:cTn id="33" presetID="53" presetClass="entr" presetSubtype="16" fill="hold" grpId="0" nodeType="withEffect">
                                  <p:stCondLst>
                                    <p:cond delay="0"/>
                                  </p:stCondLst>
                                  <p:childTnLst>
                                    <p:set>
                                      <p:cBhvr>
                                        <p:cTn id="34" dur="1" fill="hold">
                                          <p:stCondLst>
                                            <p:cond delay="0"/>
                                          </p:stCondLst>
                                        </p:cTn>
                                        <p:tgtEl>
                                          <p:spTgt spid="83"/>
                                        </p:tgtEl>
                                        <p:attrNameLst>
                                          <p:attrName>style.visibility</p:attrName>
                                        </p:attrNameLst>
                                      </p:cBhvr>
                                      <p:to>
                                        <p:strVal val="visible"/>
                                      </p:to>
                                    </p:set>
                                    <p:anim calcmode="lin" valueType="num">
                                      <p:cBhvr>
                                        <p:cTn id="35" dur="500" fill="hold"/>
                                        <p:tgtEl>
                                          <p:spTgt spid="83"/>
                                        </p:tgtEl>
                                        <p:attrNameLst>
                                          <p:attrName>ppt_w</p:attrName>
                                        </p:attrNameLst>
                                      </p:cBhvr>
                                      <p:tavLst>
                                        <p:tav tm="0">
                                          <p:val>
                                            <p:fltVal val="0"/>
                                          </p:val>
                                        </p:tav>
                                        <p:tav tm="100000">
                                          <p:val>
                                            <p:strVal val="#ppt_w"/>
                                          </p:val>
                                        </p:tav>
                                      </p:tavLst>
                                    </p:anim>
                                    <p:anim calcmode="lin" valueType="num">
                                      <p:cBhvr>
                                        <p:cTn id="36" dur="500" fill="hold"/>
                                        <p:tgtEl>
                                          <p:spTgt spid="83"/>
                                        </p:tgtEl>
                                        <p:attrNameLst>
                                          <p:attrName>ppt_h</p:attrName>
                                        </p:attrNameLst>
                                      </p:cBhvr>
                                      <p:tavLst>
                                        <p:tav tm="0">
                                          <p:val>
                                            <p:fltVal val="0"/>
                                          </p:val>
                                        </p:tav>
                                        <p:tav tm="100000">
                                          <p:val>
                                            <p:strVal val="#ppt_h"/>
                                          </p:val>
                                        </p:tav>
                                      </p:tavLst>
                                    </p:anim>
                                    <p:animEffect transition="in" filter="fade">
                                      <p:cBhvr>
                                        <p:cTn id="37" dur="500"/>
                                        <p:tgtEl>
                                          <p:spTgt spid="83"/>
                                        </p:tgtEl>
                                      </p:cBhvr>
                                    </p:animEffect>
                                  </p:childTnLst>
                                </p:cTn>
                              </p:par>
                            </p:childTnLst>
                          </p:cTn>
                        </p:par>
                        <p:par>
                          <p:cTn id="38" fill="hold">
                            <p:stCondLst>
                              <p:cond delay="2000"/>
                            </p:stCondLst>
                            <p:childTnLst>
                              <p:par>
                                <p:cTn id="39" presetID="53" presetClass="entr" presetSubtype="528" fill="hold" grpId="0" nodeType="afterEffect">
                                  <p:stCondLst>
                                    <p:cond delay="0"/>
                                  </p:stCondLst>
                                  <p:childTnLst>
                                    <p:set>
                                      <p:cBhvr>
                                        <p:cTn id="40" dur="1" fill="hold">
                                          <p:stCondLst>
                                            <p:cond delay="0"/>
                                          </p:stCondLst>
                                        </p:cTn>
                                        <p:tgtEl>
                                          <p:spTgt spid="56"/>
                                        </p:tgtEl>
                                        <p:attrNameLst>
                                          <p:attrName>style.visibility</p:attrName>
                                        </p:attrNameLst>
                                      </p:cBhvr>
                                      <p:to>
                                        <p:strVal val="visible"/>
                                      </p:to>
                                    </p:set>
                                    <p:anim calcmode="lin" valueType="num">
                                      <p:cBhvr>
                                        <p:cTn id="41" dur="500" fill="hold"/>
                                        <p:tgtEl>
                                          <p:spTgt spid="56"/>
                                        </p:tgtEl>
                                        <p:attrNameLst>
                                          <p:attrName>ppt_w</p:attrName>
                                        </p:attrNameLst>
                                      </p:cBhvr>
                                      <p:tavLst>
                                        <p:tav tm="0">
                                          <p:val>
                                            <p:fltVal val="0"/>
                                          </p:val>
                                        </p:tav>
                                        <p:tav tm="100000">
                                          <p:val>
                                            <p:strVal val="#ppt_w"/>
                                          </p:val>
                                        </p:tav>
                                      </p:tavLst>
                                    </p:anim>
                                    <p:anim calcmode="lin" valueType="num">
                                      <p:cBhvr>
                                        <p:cTn id="42" dur="500" fill="hold"/>
                                        <p:tgtEl>
                                          <p:spTgt spid="56"/>
                                        </p:tgtEl>
                                        <p:attrNameLst>
                                          <p:attrName>ppt_h</p:attrName>
                                        </p:attrNameLst>
                                      </p:cBhvr>
                                      <p:tavLst>
                                        <p:tav tm="0">
                                          <p:val>
                                            <p:fltVal val="0"/>
                                          </p:val>
                                        </p:tav>
                                        <p:tav tm="100000">
                                          <p:val>
                                            <p:strVal val="#ppt_h"/>
                                          </p:val>
                                        </p:tav>
                                      </p:tavLst>
                                    </p:anim>
                                    <p:animEffect transition="in" filter="fade">
                                      <p:cBhvr>
                                        <p:cTn id="43" dur="500"/>
                                        <p:tgtEl>
                                          <p:spTgt spid="56"/>
                                        </p:tgtEl>
                                      </p:cBhvr>
                                    </p:animEffect>
                                    <p:anim calcmode="lin" valueType="num">
                                      <p:cBhvr>
                                        <p:cTn id="44" dur="500" fill="hold"/>
                                        <p:tgtEl>
                                          <p:spTgt spid="56"/>
                                        </p:tgtEl>
                                        <p:attrNameLst>
                                          <p:attrName>ppt_x</p:attrName>
                                        </p:attrNameLst>
                                      </p:cBhvr>
                                      <p:tavLst>
                                        <p:tav tm="0">
                                          <p:val>
                                            <p:fltVal val="0.5"/>
                                          </p:val>
                                        </p:tav>
                                        <p:tav tm="100000">
                                          <p:val>
                                            <p:strVal val="#ppt_x"/>
                                          </p:val>
                                        </p:tav>
                                      </p:tavLst>
                                    </p:anim>
                                    <p:anim calcmode="lin" valueType="num">
                                      <p:cBhvr>
                                        <p:cTn id="45" dur="500" fill="hold"/>
                                        <p:tgtEl>
                                          <p:spTgt spid="56"/>
                                        </p:tgtEl>
                                        <p:attrNameLst>
                                          <p:attrName>ppt_y</p:attrName>
                                        </p:attrNameLst>
                                      </p:cBhvr>
                                      <p:tavLst>
                                        <p:tav tm="0">
                                          <p:val>
                                            <p:fltVal val="0.5"/>
                                          </p:val>
                                        </p:tav>
                                        <p:tav tm="100000">
                                          <p:val>
                                            <p:strVal val="#ppt_y"/>
                                          </p:val>
                                        </p:tav>
                                      </p:tavLst>
                                    </p:anim>
                                  </p:childTnLst>
                                </p:cTn>
                              </p:par>
                            </p:childTnLst>
                          </p:cTn>
                        </p:par>
                        <p:par>
                          <p:cTn id="46" fill="hold">
                            <p:stCondLst>
                              <p:cond delay="2500"/>
                            </p:stCondLst>
                            <p:childTnLst>
                              <p:par>
                                <p:cTn id="47" presetID="53" presetClass="entr" presetSubtype="528" fill="hold" nodeType="afterEffect">
                                  <p:stCondLst>
                                    <p:cond delay="0"/>
                                  </p:stCondLst>
                                  <p:childTnLst>
                                    <p:set>
                                      <p:cBhvr>
                                        <p:cTn id="48" dur="1" fill="hold">
                                          <p:stCondLst>
                                            <p:cond delay="0"/>
                                          </p:stCondLst>
                                        </p:cTn>
                                        <p:tgtEl>
                                          <p:spTgt spid="67"/>
                                        </p:tgtEl>
                                        <p:attrNameLst>
                                          <p:attrName>style.visibility</p:attrName>
                                        </p:attrNameLst>
                                      </p:cBhvr>
                                      <p:to>
                                        <p:strVal val="visible"/>
                                      </p:to>
                                    </p:set>
                                    <p:anim calcmode="lin" valueType="num">
                                      <p:cBhvr>
                                        <p:cTn id="49" dur="500" fill="hold"/>
                                        <p:tgtEl>
                                          <p:spTgt spid="67"/>
                                        </p:tgtEl>
                                        <p:attrNameLst>
                                          <p:attrName>ppt_w</p:attrName>
                                        </p:attrNameLst>
                                      </p:cBhvr>
                                      <p:tavLst>
                                        <p:tav tm="0">
                                          <p:val>
                                            <p:fltVal val="0"/>
                                          </p:val>
                                        </p:tav>
                                        <p:tav tm="100000">
                                          <p:val>
                                            <p:strVal val="#ppt_w"/>
                                          </p:val>
                                        </p:tav>
                                      </p:tavLst>
                                    </p:anim>
                                    <p:anim calcmode="lin" valueType="num">
                                      <p:cBhvr>
                                        <p:cTn id="50" dur="500" fill="hold"/>
                                        <p:tgtEl>
                                          <p:spTgt spid="67"/>
                                        </p:tgtEl>
                                        <p:attrNameLst>
                                          <p:attrName>ppt_h</p:attrName>
                                        </p:attrNameLst>
                                      </p:cBhvr>
                                      <p:tavLst>
                                        <p:tav tm="0">
                                          <p:val>
                                            <p:fltVal val="0"/>
                                          </p:val>
                                        </p:tav>
                                        <p:tav tm="100000">
                                          <p:val>
                                            <p:strVal val="#ppt_h"/>
                                          </p:val>
                                        </p:tav>
                                      </p:tavLst>
                                    </p:anim>
                                    <p:animEffect transition="in" filter="fade">
                                      <p:cBhvr>
                                        <p:cTn id="51" dur="500"/>
                                        <p:tgtEl>
                                          <p:spTgt spid="67"/>
                                        </p:tgtEl>
                                      </p:cBhvr>
                                    </p:animEffect>
                                    <p:anim calcmode="lin" valueType="num">
                                      <p:cBhvr>
                                        <p:cTn id="52" dur="500" fill="hold"/>
                                        <p:tgtEl>
                                          <p:spTgt spid="67"/>
                                        </p:tgtEl>
                                        <p:attrNameLst>
                                          <p:attrName>ppt_x</p:attrName>
                                        </p:attrNameLst>
                                      </p:cBhvr>
                                      <p:tavLst>
                                        <p:tav tm="0">
                                          <p:val>
                                            <p:fltVal val="0.5"/>
                                          </p:val>
                                        </p:tav>
                                        <p:tav tm="100000">
                                          <p:val>
                                            <p:strVal val="#ppt_x"/>
                                          </p:val>
                                        </p:tav>
                                      </p:tavLst>
                                    </p:anim>
                                    <p:anim calcmode="lin" valueType="num">
                                      <p:cBhvr>
                                        <p:cTn id="53" dur="500" fill="hold"/>
                                        <p:tgtEl>
                                          <p:spTgt spid="67"/>
                                        </p:tgtEl>
                                        <p:attrNameLst>
                                          <p:attrName>ppt_y</p:attrName>
                                        </p:attrNameLst>
                                      </p:cBhvr>
                                      <p:tavLst>
                                        <p:tav tm="0">
                                          <p:val>
                                            <p:fltVal val="0.5"/>
                                          </p:val>
                                        </p:tav>
                                        <p:tav tm="100000">
                                          <p:val>
                                            <p:strVal val="#ppt_y"/>
                                          </p:val>
                                        </p:tav>
                                      </p:tavLst>
                                    </p:anim>
                                  </p:childTnLst>
                                </p:cTn>
                              </p:par>
                            </p:childTnLst>
                          </p:cTn>
                        </p:par>
                        <p:par>
                          <p:cTn id="54" fill="hold">
                            <p:stCondLst>
                              <p:cond delay="3000"/>
                            </p:stCondLst>
                            <p:childTnLst>
                              <p:par>
                                <p:cTn id="55" presetID="53" presetClass="entr" presetSubtype="16" fill="hold" grpId="0" nodeType="afterEffect">
                                  <p:stCondLst>
                                    <p:cond delay="0"/>
                                  </p:stCondLst>
                                  <p:childTnLst>
                                    <p:set>
                                      <p:cBhvr>
                                        <p:cTn id="56" dur="1" fill="hold">
                                          <p:stCondLst>
                                            <p:cond delay="0"/>
                                          </p:stCondLst>
                                        </p:cTn>
                                        <p:tgtEl>
                                          <p:spTgt spid="88"/>
                                        </p:tgtEl>
                                        <p:attrNameLst>
                                          <p:attrName>style.visibility</p:attrName>
                                        </p:attrNameLst>
                                      </p:cBhvr>
                                      <p:to>
                                        <p:strVal val="visible"/>
                                      </p:to>
                                    </p:set>
                                    <p:anim calcmode="lin" valueType="num">
                                      <p:cBhvr>
                                        <p:cTn id="57" dur="500" fill="hold"/>
                                        <p:tgtEl>
                                          <p:spTgt spid="88"/>
                                        </p:tgtEl>
                                        <p:attrNameLst>
                                          <p:attrName>ppt_w</p:attrName>
                                        </p:attrNameLst>
                                      </p:cBhvr>
                                      <p:tavLst>
                                        <p:tav tm="0">
                                          <p:val>
                                            <p:fltVal val="0"/>
                                          </p:val>
                                        </p:tav>
                                        <p:tav tm="100000">
                                          <p:val>
                                            <p:strVal val="#ppt_w"/>
                                          </p:val>
                                        </p:tav>
                                      </p:tavLst>
                                    </p:anim>
                                    <p:anim calcmode="lin" valueType="num">
                                      <p:cBhvr>
                                        <p:cTn id="58" dur="500" fill="hold"/>
                                        <p:tgtEl>
                                          <p:spTgt spid="88"/>
                                        </p:tgtEl>
                                        <p:attrNameLst>
                                          <p:attrName>ppt_h</p:attrName>
                                        </p:attrNameLst>
                                      </p:cBhvr>
                                      <p:tavLst>
                                        <p:tav tm="0">
                                          <p:val>
                                            <p:fltVal val="0"/>
                                          </p:val>
                                        </p:tav>
                                        <p:tav tm="100000">
                                          <p:val>
                                            <p:strVal val="#ppt_h"/>
                                          </p:val>
                                        </p:tav>
                                      </p:tavLst>
                                    </p:anim>
                                    <p:animEffect transition="in" filter="fade">
                                      <p:cBhvr>
                                        <p:cTn id="59" dur="500"/>
                                        <p:tgtEl>
                                          <p:spTgt spid="88"/>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81"/>
                                        </p:tgtEl>
                                        <p:attrNameLst>
                                          <p:attrName>style.visibility</p:attrName>
                                        </p:attrNameLst>
                                      </p:cBhvr>
                                      <p:to>
                                        <p:strVal val="visible"/>
                                      </p:to>
                                    </p:set>
                                    <p:anim calcmode="lin" valueType="num">
                                      <p:cBhvr>
                                        <p:cTn id="62" dur="500" fill="hold"/>
                                        <p:tgtEl>
                                          <p:spTgt spid="81"/>
                                        </p:tgtEl>
                                        <p:attrNameLst>
                                          <p:attrName>ppt_w</p:attrName>
                                        </p:attrNameLst>
                                      </p:cBhvr>
                                      <p:tavLst>
                                        <p:tav tm="0">
                                          <p:val>
                                            <p:fltVal val="0"/>
                                          </p:val>
                                        </p:tav>
                                        <p:tav tm="100000">
                                          <p:val>
                                            <p:strVal val="#ppt_w"/>
                                          </p:val>
                                        </p:tav>
                                      </p:tavLst>
                                    </p:anim>
                                    <p:anim calcmode="lin" valueType="num">
                                      <p:cBhvr>
                                        <p:cTn id="63" dur="500" fill="hold"/>
                                        <p:tgtEl>
                                          <p:spTgt spid="81"/>
                                        </p:tgtEl>
                                        <p:attrNameLst>
                                          <p:attrName>ppt_h</p:attrName>
                                        </p:attrNameLst>
                                      </p:cBhvr>
                                      <p:tavLst>
                                        <p:tav tm="0">
                                          <p:val>
                                            <p:fltVal val="0"/>
                                          </p:val>
                                        </p:tav>
                                        <p:tav tm="100000">
                                          <p:val>
                                            <p:strVal val="#ppt_h"/>
                                          </p:val>
                                        </p:tav>
                                      </p:tavLst>
                                    </p:anim>
                                    <p:animEffect transition="in" filter="fade">
                                      <p:cBhvr>
                                        <p:cTn id="64" dur="500"/>
                                        <p:tgtEl>
                                          <p:spTgt spid="81"/>
                                        </p:tgtEl>
                                      </p:cBhvr>
                                    </p:animEffect>
                                  </p:childTnLst>
                                </p:cTn>
                              </p:par>
                            </p:childTnLst>
                          </p:cTn>
                        </p:par>
                        <p:par>
                          <p:cTn id="65" fill="hold">
                            <p:stCondLst>
                              <p:cond delay="3500"/>
                            </p:stCondLst>
                            <p:childTnLst>
                              <p:par>
                                <p:cTn id="66" presetID="53" presetClass="entr" presetSubtype="528" fill="hold" grpId="0" nodeType="afterEffect">
                                  <p:stCondLst>
                                    <p:cond delay="0"/>
                                  </p:stCondLst>
                                  <p:childTnLst>
                                    <p:set>
                                      <p:cBhvr>
                                        <p:cTn id="67" dur="1" fill="hold">
                                          <p:stCondLst>
                                            <p:cond delay="0"/>
                                          </p:stCondLst>
                                        </p:cTn>
                                        <p:tgtEl>
                                          <p:spTgt spid="58"/>
                                        </p:tgtEl>
                                        <p:attrNameLst>
                                          <p:attrName>style.visibility</p:attrName>
                                        </p:attrNameLst>
                                      </p:cBhvr>
                                      <p:to>
                                        <p:strVal val="visible"/>
                                      </p:to>
                                    </p:set>
                                    <p:anim calcmode="lin" valueType="num">
                                      <p:cBhvr>
                                        <p:cTn id="68" dur="500" fill="hold"/>
                                        <p:tgtEl>
                                          <p:spTgt spid="58"/>
                                        </p:tgtEl>
                                        <p:attrNameLst>
                                          <p:attrName>ppt_w</p:attrName>
                                        </p:attrNameLst>
                                      </p:cBhvr>
                                      <p:tavLst>
                                        <p:tav tm="0">
                                          <p:val>
                                            <p:fltVal val="0"/>
                                          </p:val>
                                        </p:tav>
                                        <p:tav tm="100000">
                                          <p:val>
                                            <p:strVal val="#ppt_w"/>
                                          </p:val>
                                        </p:tav>
                                      </p:tavLst>
                                    </p:anim>
                                    <p:anim calcmode="lin" valueType="num">
                                      <p:cBhvr>
                                        <p:cTn id="69" dur="500" fill="hold"/>
                                        <p:tgtEl>
                                          <p:spTgt spid="58"/>
                                        </p:tgtEl>
                                        <p:attrNameLst>
                                          <p:attrName>ppt_h</p:attrName>
                                        </p:attrNameLst>
                                      </p:cBhvr>
                                      <p:tavLst>
                                        <p:tav tm="0">
                                          <p:val>
                                            <p:fltVal val="0"/>
                                          </p:val>
                                        </p:tav>
                                        <p:tav tm="100000">
                                          <p:val>
                                            <p:strVal val="#ppt_h"/>
                                          </p:val>
                                        </p:tav>
                                      </p:tavLst>
                                    </p:anim>
                                    <p:animEffect transition="in" filter="fade">
                                      <p:cBhvr>
                                        <p:cTn id="70" dur="500"/>
                                        <p:tgtEl>
                                          <p:spTgt spid="58"/>
                                        </p:tgtEl>
                                      </p:cBhvr>
                                    </p:animEffect>
                                    <p:anim calcmode="lin" valueType="num">
                                      <p:cBhvr>
                                        <p:cTn id="71" dur="500" fill="hold"/>
                                        <p:tgtEl>
                                          <p:spTgt spid="58"/>
                                        </p:tgtEl>
                                        <p:attrNameLst>
                                          <p:attrName>ppt_x</p:attrName>
                                        </p:attrNameLst>
                                      </p:cBhvr>
                                      <p:tavLst>
                                        <p:tav tm="0">
                                          <p:val>
                                            <p:fltVal val="0.5"/>
                                          </p:val>
                                        </p:tav>
                                        <p:tav tm="100000">
                                          <p:val>
                                            <p:strVal val="#ppt_x"/>
                                          </p:val>
                                        </p:tav>
                                      </p:tavLst>
                                    </p:anim>
                                    <p:anim calcmode="lin" valueType="num">
                                      <p:cBhvr>
                                        <p:cTn id="72" dur="500" fill="hold"/>
                                        <p:tgtEl>
                                          <p:spTgt spid="58"/>
                                        </p:tgtEl>
                                        <p:attrNameLst>
                                          <p:attrName>ppt_y</p:attrName>
                                        </p:attrNameLst>
                                      </p:cBhvr>
                                      <p:tavLst>
                                        <p:tav tm="0">
                                          <p:val>
                                            <p:fltVal val="0.5"/>
                                          </p:val>
                                        </p:tav>
                                        <p:tav tm="100000">
                                          <p:val>
                                            <p:strVal val="#ppt_y"/>
                                          </p:val>
                                        </p:tav>
                                      </p:tavLst>
                                    </p:anim>
                                  </p:childTnLst>
                                </p:cTn>
                              </p:par>
                            </p:childTnLst>
                          </p:cTn>
                        </p:par>
                        <p:par>
                          <p:cTn id="73" fill="hold">
                            <p:stCondLst>
                              <p:cond delay="4000"/>
                            </p:stCondLst>
                            <p:childTnLst>
                              <p:par>
                                <p:cTn id="74" presetID="53" presetClass="entr" presetSubtype="528" fill="hold" nodeType="afterEffect">
                                  <p:stCondLst>
                                    <p:cond delay="0"/>
                                  </p:stCondLst>
                                  <p:childTnLst>
                                    <p:set>
                                      <p:cBhvr>
                                        <p:cTn id="75" dur="1" fill="hold">
                                          <p:stCondLst>
                                            <p:cond delay="0"/>
                                          </p:stCondLst>
                                        </p:cTn>
                                        <p:tgtEl>
                                          <p:spTgt spid="68"/>
                                        </p:tgtEl>
                                        <p:attrNameLst>
                                          <p:attrName>style.visibility</p:attrName>
                                        </p:attrNameLst>
                                      </p:cBhvr>
                                      <p:to>
                                        <p:strVal val="visible"/>
                                      </p:to>
                                    </p:set>
                                    <p:anim calcmode="lin" valueType="num">
                                      <p:cBhvr>
                                        <p:cTn id="76" dur="500" fill="hold"/>
                                        <p:tgtEl>
                                          <p:spTgt spid="68"/>
                                        </p:tgtEl>
                                        <p:attrNameLst>
                                          <p:attrName>ppt_w</p:attrName>
                                        </p:attrNameLst>
                                      </p:cBhvr>
                                      <p:tavLst>
                                        <p:tav tm="0">
                                          <p:val>
                                            <p:fltVal val="0"/>
                                          </p:val>
                                        </p:tav>
                                        <p:tav tm="100000">
                                          <p:val>
                                            <p:strVal val="#ppt_w"/>
                                          </p:val>
                                        </p:tav>
                                      </p:tavLst>
                                    </p:anim>
                                    <p:anim calcmode="lin" valueType="num">
                                      <p:cBhvr>
                                        <p:cTn id="77" dur="500" fill="hold"/>
                                        <p:tgtEl>
                                          <p:spTgt spid="68"/>
                                        </p:tgtEl>
                                        <p:attrNameLst>
                                          <p:attrName>ppt_h</p:attrName>
                                        </p:attrNameLst>
                                      </p:cBhvr>
                                      <p:tavLst>
                                        <p:tav tm="0">
                                          <p:val>
                                            <p:fltVal val="0"/>
                                          </p:val>
                                        </p:tav>
                                        <p:tav tm="100000">
                                          <p:val>
                                            <p:strVal val="#ppt_h"/>
                                          </p:val>
                                        </p:tav>
                                      </p:tavLst>
                                    </p:anim>
                                    <p:animEffect transition="in" filter="fade">
                                      <p:cBhvr>
                                        <p:cTn id="78" dur="500"/>
                                        <p:tgtEl>
                                          <p:spTgt spid="68"/>
                                        </p:tgtEl>
                                      </p:cBhvr>
                                    </p:animEffect>
                                    <p:anim calcmode="lin" valueType="num">
                                      <p:cBhvr>
                                        <p:cTn id="79" dur="500" fill="hold"/>
                                        <p:tgtEl>
                                          <p:spTgt spid="68"/>
                                        </p:tgtEl>
                                        <p:attrNameLst>
                                          <p:attrName>ppt_x</p:attrName>
                                        </p:attrNameLst>
                                      </p:cBhvr>
                                      <p:tavLst>
                                        <p:tav tm="0">
                                          <p:val>
                                            <p:fltVal val="0.5"/>
                                          </p:val>
                                        </p:tav>
                                        <p:tav tm="100000">
                                          <p:val>
                                            <p:strVal val="#ppt_x"/>
                                          </p:val>
                                        </p:tav>
                                      </p:tavLst>
                                    </p:anim>
                                    <p:anim calcmode="lin" valueType="num">
                                      <p:cBhvr>
                                        <p:cTn id="80" dur="500" fill="hold"/>
                                        <p:tgtEl>
                                          <p:spTgt spid="68"/>
                                        </p:tgtEl>
                                        <p:attrNameLst>
                                          <p:attrName>ppt_y</p:attrName>
                                        </p:attrNameLst>
                                      </p:cBhvr>
                                      <p:tavLst>
                                        <p:tav tm="0">
                                          <p:val>
                                            <p:fltVal val="0.5"/>
                                          </p:val>
                                        </p:tav>
                                        <p:tav tm="100000">
                                          <p:val>
                                            <p:strVal val="#ppt_y"/>
                                          </p:val>
                                        </p:tav>
                                      </p:tavLst>
                                    </p:anim>
                                  </p:childTnLst>
                                </p:cTn>
                              </p:par>
                            </p:childTnLst>
                          </p:cTn>
                        </p:par>
                        <p:par>
                          <p:cTn id="81" fill="hold">
                            <p:stCondLst>
                              <p:cond delay="4500"/>
                            </p:stCondLst>
                            <p:childTnLst>
                              <p:par>
                                <p:cTn id="82" presetID="53" presetClass="entr" presetSubtype="16" fill="hold" grpId="0" nodeType="afterEffect">
                                  <p:stCondLst>
                                    <p:cond delay="0"/>
                                  </p:stCondLst>
                                  <p:childTnLst>
                                    <p:set>
                                      <p:cBhvr>
                                        <p:cTn id="83" dur="1" fill="hold">
                                          <p:stCondLst>
                                            <p:cond delay="0"/>
                                          </p:stCondLst>
                                        </p:cTn>
                                        <p:tgtEl>
                                          <p:spTgt spid="89"/>
                                        </p:tgtEl>
                                        <p:attrNameLst>
                                          <p:attrName>style.visibility</p:attrName>
                                        </p:attrNameLst>
                                      </p:cBhvr>
                                      <p:to>
                                        <p:strVal val="visible"/>
                                      </p:to>
                                    </p:set>
                                    <p:anim calcmode="lin" valueType="num">
                                      <p:cBhvr>
                                        <p:cTn id="84" dur="500" fill="hold"/>
                                        <p:tgtEl>
                                          <p:spTgt spid="89"/>
                                        </p:tgtEl>
                                        <p:attrNameLst>
                                          <p:attrName>ppt_w</p:attrName>
                                        </p:attrNameLst>
                                      </p:cBhvr>
                                      <p:tavLst>
                                        <p:tav tm="0">
                                          <p:val>
                                            <p:fltVal val="0"/>
                                          </p:val>
                                        </p:tav>
                                        <p:tav tm="100000">
                                          <p:val>
                                            <p:strVal val="#ppt_w"/>
                                          </p:val>
                                        </p:tav>
                                      </p:tavLst>
                                    </p:anim>
                                    <p:anim calcmode="lin" valueType="num">
                                      <p:cBhvr>
                                        <p:cTn id="85" dur="500" fill="hold"/>
                                        <p:tgtEl>
                                          <p:spTgt spid="89"/>
                                        </p:tgtEl>
                                        <p:attrNameLst>
                                          <p:attrName>ppt_h</p:attrName>
                                        </p:attrNameLst>
                                      </p:cBhvr>
                                      <p:tavLst>
                                        <p:tav tm="0">
                                          <p:val>
                                            <p:fltVal val="0"/>
                                          </p:val>
                                        </p:tav>
                                        <p:tav tm="100000">
                                          <p:val>
                                            <p:strVal val="#ppt_h"/>
                                          </p:val>
                                        </p:tav>
                                      </p:tavLst>
                                    </p:anim>
                                    <p:animEffect transition="in" filter="fade">
                                      <p:cBhvr>
                                        <p:cTn id="86" dur="500"/>
                                        <p:tgtEl>
                                          <p:spTgt spid="89"/>
                                        </p:tgtEl>
                                      </p:cBhvr>
                                    </p:animEffect>
                                  </p:childTnLst>
                                </p:cTn>
                              </p:par>
                              <p:par>
                                <p:cTn id="87" presetID="53" presetClass="entr" presetSubtype="16" fill="hold" grpId="0" nodeType="withEffect">
                                  <p:stCondLst>
                                    <p:cond delay="0"/>
                                  </p:stCondLst>
                                  <p:childTnLst>
                                    <p:set>
                                      <p:cBhvr>
                                        <p:cTn id="88" dur="1" fill="hold">
                                          <p:stCondLst>
                                            <p:cond delay="0"/>
                                          </p:stCondLst>
                                        </p:cTn>
                                        <p:tgtEl>
                                          <p:spTgt spid="82"/>
                                        </p:tgtEl>
                                        <p:attrNameLst>
                                          <p:attrName>style.visibility</p:attrName>
                                        </p:attrNameLst>
                                      </p:cBhvr>
                                      <p:to>
                                        <p:strVal val="visible"/>
                                      </p:to>
                                    </p:set>
                                    <p:anim calcmode="lin" valueType="num">
                                      <p:cBhvr>
                                        <p:cTn id="89" dur="500" fill="hold"/>
                                        <p:tgtEl>
                                          <p:spTgt spid="82"/>
                                        </p:tgtEl>
                                        <p:attrNameLst>
                                          <p:attrName>ppt_w</p:attrName>
                                        </p:attrNameLst>
                                      </p:cBhvr>
                                      <p:tavLst>
                                        <p:tav tm="0">
                                          <p:val>
                                            <p:fltVal val="0"/>
                                          </p:val>
                                        </p:tav>
                                        <p:tav tm="100000">
                                          <p:val>
                                            <p:strVal val="#ppt_w"/>
                                          </p:val>
                                        </p:tav>
                                      </p:tavLst>
                                    </p:anim>
                                    <p:anim calcmode="lin" valueType="num">
                                      <p:cBhvr>
                                        <p:cTn id="90" dur="500" fill="hold"/>
                                        <p:tgtEl>
                                          <p:spTgt spid="82"/>
                                        </p:tgtEl>
                                        <p:attrNameLst>
                                          <p:attrName>ppt_h</p:attrName>
                                        </p:attrNameLst>
                                      </p:cBhvr>
                                      <p:tavLst>
                                        <p:tav tm="0">
                                          <p:val>
                                            <p:fltVal val="0"/>
                                          </p:val>
                                        </p:tav>
                                        <p:tav tm="100000">
                                          <p:val>
                                            <p:strVal val="#ppt_h"/>
                                          </p:val>
                                        </p:tav>
                                      </p:tavLst>
                                    </p:anim>
                                    <p:animEffect transition="in" filter="fade">
                                      <p:cBhvr>
                                        <p:cTn id="91" dur="500"/>
                                        <p:tgtEl>
                                          <p:spTgt spid="82"/>
                                        </p:tgtEl>
                                      </p:cBhvr>
                                    </p:animEffect>
                                  </p:childTnLst>
                                </p:cTn>
                              </p:par>
                            </p:childTnLst>
                          </p:cTn>
                        </p:par>
                        <p:par>
                          <p:cTn id="92" fill="hold">
                            <p:stCondLst>
                              <p:cond delay="5000"/>
                            </p:stCondLst>
                            <p:childTnLst>
                              <p:par>
                                <p:cTn id="93" presetID="53" presetClass="entr" presetSubtype="528" fill="hold" grpId="0" nodeType="afterEffect">
                                  <p:stCondLst>
                                    <p:cond delay="0"/>
                                  </p:stCondLst>
                                  <p:childTnLst>
                                    <p:set>
                                      <p:cBhvr>
                                        <p:cTn id="94" dur="1" fill="hold">
                                          <p:stCondLst>
                                            <p:cond delay="0"/>
                                          </p:stCondLst>
                                        </p:cTn>
                                        <p:tgtEl>
                                          <p:spTgt spid="57"/>
                                        </p:tgtEl>
                                        <p:attrNameLst>
                                          <p:attrName>style.visibility</p:attrName>
                                        </p:attrNameLst>
                                      </p:cBhvr>
                                      <p:to>
                                        <p:strVal val="visible"/>
                                      </p:to>
                                    </p:set>
                                    <p:anim calcmode="lin" valueType="num">
                                      <p:cBhvr>
                                        <p:cTn id="95" dur="500" fill="hold"/>
                                        <p:tgtEl>
                                          <p:spTgt spid="57"/>
                                        </p:tgtEl>
                                        <p:attrNameLst>
                                          <p:attrName>ppt_w</p:attrName>
                                        </p:attrNameLst>
                                      </p:cBhvr>
                                      <p:tavLst>
                                        <p:tav tm="0">
                                          <p:val>
                                            <p:fltVal val="0"/>
                                          </p:val>
                                        </p:tav>
                                        <p:tav tm="100000">
                                          <p:val>
                                            <p:strVal val="#ppt_w"/>
                                          </p:val>
                                        </p:tav>
                                      </p:tavLst>
                                    </p:anim>
                                    <p:anim calcmode="lin" valueType="num">
                                      <p:cBhvr>
                                        <p:cTn id="96" dur="500" fill="hold"/>
                                        <p:tgtEl>
                                          <p:spTgt spid="57"/>
                                        </p:tgtEl>
                                        <p:attrNameLst>
                                          <p:attrName>ppt_h</p:attrName>
                                        </p:attrNameLst>
                                      </p:cBhvr>
                                      <p:tavLst>
                                        <p:tav tm="0">
                                          <p:val>
                                            <p:fltVal val="0"/>
                                          </p:val>
                                        </p:tav>
                                        <p:tav tm="100000">
                                          <p:val>
                                            <p:strVal val="#ppt_h"/>
                                          </p:val>
                                        </p:tav>
                                      </p:tavLst>
                                    </p:anim>
                                    <p:animEffect transition="in" filter="fade">
                                      <p:cBhvr>
                                        <p:cTn id="97" dur="500"/>
                                        <p:tgtEl>
                                          <p:spTgt spid="57"/>
                                        </p:tgtEl>
                                      </p:cBhvr>
                                    </p:animEffect>
                                    <p:anim calcmode="lin" valueType="num">
                                      <p:cBhvr>
                                        <p:cTn id="98" dur="500" fill="hold"/>
                                        <p:tgtEl>
                                          <p:spTgt spid="57"/>
                                        </p:tgtEl>
                                        <p:attrNameLst>
                                          <p:attrName>ppt_x</p:attrName>
                                        </p:attrNameLst>
                                      </p:cBhvr>
                                      <p:tavLst>
                                        <p:tav tm="0">
                                          <p:val>
                                            <p:fltVal val="0.5"/>
                                          </p:val>
                                        </p:tav>
                                        <p:tav tm="100000">
                                          <p:val>
                                            <p:strVal val="#ppt_x"/>
                                          </p:val>
                                        </p:tav>
                                      </p:tavLst>
                                    </p:anim>
                                    <p:anim calcmode="lin" valueType="num">
                                      <p:cBhvr>
                                        <p:cTn id="99" dur="500" fill="hold"/>
                                        <p:tgtEl>
                                          <p:spTgt spid="57"/>
                                        </p:tgtEl>
                                        <p:attrNameLst>
                                          <p:attrName>ppt_y</p:attrName>
                                        </p:attrNameLst>
                                      </p:cBhvr>
                                      <p:tavLst>
                                        <p:tav tm="0">
                                          <p:val>
                                            <p:fltVal val="0.5"/>
                                          </p:val>
                                        </p:tav>
                                        <p:tav tm="100000">
                                          <p:val>
                                            <p:strVal val="#ppt_y"/>
                                          </p:val>
                                        </p:tav>
                                      </p:tavLst>
                                    </p:anim>
                                  </p:childTnLst>
                                </p:cTn>
                              </p:par>
                            </p:childTnLst>
                          </p:cTn>
                        </p:par>
                        <p:par>
                          <p:cTn id="100" fill="hold">
                            <p:stCondLst>
                              <p:cond delay="5500"/>
                            </p:stCondLst>
                            <p:childTnLst>
                              <p:par>
                                <p:cTn id="101" presetID="53" presetClass="entr" presetSubtype="528" fill="hold" nodeType="afterEffect">
                                  <p:stCondLst>
                                    <p:cond delay="0"/>
                                  </p:stCondLst>
                                  <p:childTnLst>
                                    <p:set>
                                      <p:cBhvr>
                                        <p:cTn id="102" dur="1" fill="hold">
                                          <p:stCondLst>
                                            <p:cond delay="0"/>
                                          </p:stCondLst>
                                        </p:cTn>
                                        <p:tgtEl>
                                          <p:spTgt spid="69"/>
                                        </p:tgtEl>
                                        <p:attrNameLst>
                                          <p:attrName>style.visibility</p:attrName>
                                        </p:attrNameLst>
                                      </p:cBhvr>
                                      <p:to>
                                        <p:strVal val="visible"/>
                                      </p:to>
                                    </p:set>
                                    <p:anim calcmode="lin" valueType="num">
                                      <p:cBhvr>
                                        <p:cTn id="103" dur="500" fill="hold"/>
                                        <p:tgtEl>
                                          <p:spTgt spid="69"/>
                                        </p:tgtEl>
                                        <p:attrNameLst>
                                          <p:attrName>ppt_w</p:attrName>
                                        </p:attrNameLst>
                                      </p:cBhvr>
                                      <p:tavLst>
                                        <p:tav tm="0">
                                          <p:val>
                                            <p:fltVal val="0"/>
                                          </p:val>
                                        </p:tav>
                                        <p:tav tm="100000">
                                          <p:val>
                                            <p:strVal val="#ppt_w"/>
                                          </p:val>
                                        </p:tav>
                                      </p:tavLst>
                                    </p:anim>
                                    <p:anim calcmode="lin" valueType="num">
                                      <p:cBhvr>
                                        <p:cTn id="104" dur="500" fill="hold"/>
                                        <p:tgtEl>
                                          <p:spTgt spid="69"/>
                                        </p:tgtEl>
                                        <p:attrNameLst>
                                          <p:attrName>ppt_h</p:attrName>
                                        </p:attrNameLst>
                                      </p:cBhvr>
                                      <p:tavLst>
                                        <p:tav tm="0">
                                          <p:val>
                                            <p:fltVal val="0"/>
                                          </p:val>
                                        </p:tav>
                                        <p:tav tm="100000">
                                          <p:val>
                                            <p:strVal val="#ppt_h"/>
                                          </p:val>
                                        </p:tav>
                                      </p:tavLst>
                                    </p:anim>
                                    <p:animEffect transition="in" filter="fade">
                                      <p:cBhvr>
                                        <p:cTn id="105" dur="500"/>
                                        <p:tgtEl>
                                          <p:spTgt spid="69"/>
                                        </p:tgtEl>
                                      </p:cBhvr>
                                    </p:animEffect>
                                    <p:anim calcmode="lin" valueType="num">
                                      <p:cBhvr>
                                        <p:cTn id="106" dur="500" fill="hold"/>
                                        <p:tgtEl>
                                          <p:spTgt spid="69"/>
                                        </p:tgtEl>
                                        <p:attrNameLst>
                                          <p:attrName>ppt_x</p:attrName>
                                        </p:attrNameLst>
                                      </p:cBhvr>
                                      <p:tavLst>
                                        <p:tav tm="0">
                                          <p:val>
                                            <p:fltVal val="0.5"/>
                                          </p:val>
                                        </p:tav>
                                        <p:tav tm="100000">
                                          <p:val>
                                            <p:strVal val="#ppt_x"/>
                                          </p:val>
                                        </p:tav>
                                      </p:tavLst>
                                    </p:anim>
                                    <p:anim calcmode="lin" valueType="num">
                                      <p:cBhvr>
                                        <p:cTn id="107" dur="500" fill="hold"/>
                                        <p:tgtEl>
                                          <p:spTgt spid="69"/>
                                        </p:tgtEl>
                                        <p:attrNameLst>
                                          <p:attrName>ppt_y</p:attrName>
                                        </p:attrNameLst>
                                      </p:cBhvr>
                                      <p:tavLst>
                                        <p:tav tm="0">
                                          <p:val>
                                            <p:fltVal val="0.5"/>
                                          </p:val>
                                        </p:tav>
                                        <p:tav tm="100000">
                                          <p:val>
                                            <p:strVal val="#ppt_y"/>
                                          </p:val>
                                        </p:tav>
                                      </p:tavLst>
                                    </p:anim>
                                  </p:childTnLst>
                                </p:cTn>
                              </p:par>
                            </p:childTnLst>
                          </p:cTn>
                        </p:par>
                        <p:par>
                          <p:cTn id="108" fill="hold">
                            <p:stCondLst>
                              <p:cond delay="6000"/>
                            </p:stCondLst>
                            <p:childTnLst>
                              <p:par>
                                <p:cTn id="109" presetID="53" presetClass="entr" presetSubtype="16" fill="hold" grpId="0" nodeType="afterEffect">
                                  <p:stCondLst>
                                    <p:cond delay="0"/>
                                  </p:stCondLst>
                                  <p:childTnLst>
                                    <p:set>
                                      <p:cBhvr>
                                        <p:cTn id="110" dur="1" fill="hold">
                                          <p:stCondLst>
                                            <p:cond delay="0"/>
                                          </p:stCondLst>
                                        </p:cTn>
                                        <p:tgtEl>
                                          <p:spTgt spid="91"/>
                                        </p:tgtEl>
                                        <p:attrNameLst>
                                          <p:attrName>style.visibility</p:attrName>
                                        </p:attrNameLst>
                                      </p:cBhvr>
                                      <p:to>
                                        <p:strVal val="visible"/>
                                      </p:to>
                                    </p:set>
                                    <p:anim calcmode="lin" valueType="num">
                                      <p:cBhvr>
                                        <p:cTn id="111" dur="500" fill="hold"/>
                                        <p:tgtEl>
                                          <p:spTgt spid="91"/>
                                        </p:tgtEl>
                                        <p:attrNameLst>
                                          <p:attrName>ppt_w</p:attrName>
                                        </p:attrNameLst>
                                      </p:cBhvr>
                                      <p:tavLst>
                                        <p:tav tm="0">
                                          <p:val>
                                            <p:fltVal val="0"/>
                                          </p:val>
                                        </p:tav>
                                        <p:tav tm="100000">
                                          <p:val>
                                            <p:strVal val="#ppt_w"/>
                                          </p:val>
                                        </p:tav>
                                      </p:tavLst>
                                    </p:anim>
                                    <p:anim calcmode="lin" valueType="num">
                                      <p:cBhvr>
                                        <p:cTn id="112" dur="500" fill="hold"/>
                                        <p:tgtEl>
                                          <p:spTgt spid="91"/>
                                        </p:tgtEl>
                                        <p:attrNameLst>
                                          <p:attrName>ppt_h</p:attrName>
                                        </p:attrNameLst>
                                      </p:cBhvr>
                                      <p:tavLst>
                                        <p:tav tm="0">
                                          <p:val>
                                            <p:fltVal val="0"/>
                                          </p:val>
                                        </p:tav>
                                        <p:tav tm="100000">
                                          <p:val>
                                            <p:strVal val="#ppt_h"/>
                                          </p:val>
                                        </p:tav>
                                      </p:tavLst>
                                    </p:anim>
                                    <p:animEffect transition="in" filter="fade">
                                      <p:cBhvr>
                                        <p:cTn id="113" dur="500"/>
                                        <p:tgtEl>
                                          <p:spTgt spid="91"/>
                                        </p:tgtEl>
                                      </p:cBhvr>
                                    </p:animEffect>
                                  </p:childTnLst>
                                </p:cTn>
                              </p:par>
                              <p:par>
                                <p:cTn id="114" presetID="53" presetClass="entr" presetSubtype="16" fill="hold" grpId="0" nodeType="withEffect">
                                  <p:stCondLst>
                                    <p:cond delay="0"/>
                                  </p:stCondLst>
                                  <p:childTnLst>
                                    <p:set>
                                      <p:cBhvr>
                                        <p:cTn id="115" dur="1" fill="hold">
                                          <p:stCondLst>
                                            <p:cond delay="0"/>
                                          </p:stCondLst>
                                        </p:cTn>
                                        <p:tgtEl>
                                          <p:spTgt spid="84"/>
                                        </p:tgtEl>
                                        <p:attrNameLst>
                                          <p:attrName>style.visibility</p:attrName>
                                        </p:attrNameLst>
                                      </p:cBhvr>
                                      <p:to>
                                        <p:strVal val="visible"/>
                                      </p:to>
                                    </p:set>
                                    <p:anim calcmode="lin" valueType="num">
                                      <p:cBhvr>
                                        <p:cTn id="116" dur="500" fill="hold"/>
                                        <p:tgtEl>
                                          <p:spTgt spid="84"/>
                                        </p:tgtEl>
                                        <p:attrNameLst>
                                          <p:attrName>ppt_w</p:attrName>
                                        </p:attrNameLst>
                                      </p:cBhvr>
                                      <p:tavLst>
                                        <p:tav tm="0">
                                          <p:val>
                                            <p:fltVal val="0"/>
                                          </p:val>
                                        </p:tav>
                                        <p:tav tm="100000">
                                          <p:val>
                                            <p:strVal val="#ppt_w"/>
                                          </p:val>
                                        </p:tav>
                                      </p:tavLst>
                                    </p:anim>
                                    <p:anim calcmode="lin" valueType="num">
                                      <p:cBhvr>
                                        <p:cTn id="117" dur="500" fill="hold"/>
                                        <p:tgtEl>
                                          <p:spTgt spid="84"/>
                                        </p:tgtEl>
                                        <p:attrNameLst>
                                          <p:attrName>ppt_h</p:attrName>
                                        </p:attrNameLst>
                                      </p:cBhvr>
                                      <p:tavLst>
                                        <p:tav tm="0">
                                          <p:val>
                                            <p:fltVal val="0"/>
                                          </p:val>
                                        </p:tav>
                                        <p:tav tm="100000">
                                          <p:val>
                                            <p:strVal val="#ppt_h"/>
                                          </p:val>
                                        </p:tav>
                                      </p:tavLst>
                                    </p:anim>
                                    <p:animEffect transition="in" filter="fade">
                                      <p:cBhvr>
                                        <p:cTn id="118" dur="500"/>
                                        <p:tgtEl>
                                          <p:spTgt spid="84"/>
                                        </p:tgtEl>
                                      </p:cBhvr>
                                    </p:animEffect>
                                  </p:childTnLst>
                                </p:cTn>
                              </p:par>
                            </p:childTnLst>
                          </p:cTn>
                        </p:par>
                        <p:par>
                          <p:cTn id="119" fill="hold">
                            <p:stCondLst>
                              <p:cond delay="6500"/>
                            </p:stCondLst>
                            <p:childTnLst>
                              <p:par>
                                <p:cTn id="120" presetID="53" presetClass="entr" presetSubtype="528" fill="hold" grpId="0" nodeType="afterEffect">
                                  <p:stCondLst>
                                    <p:cond delay="0"/>
                                  </p:stCondLst>
                                  <p:childTnLst>
                                    <p:set>
                                      <p:cBhvr>
                                        <p:cTn id="121" dur="1" fill="hold">
                                          <p:stCondLst>
                                            <p:cond delay="0"/>
                                          </p:stCondLst>
                                        </p:cTn>
                                        <p:tgtEl>
                                          <p:spTgt spid="61"/>
                                        </p:tgtEl>
                                        <p:attrNameLst>
                                          <p:attrName>style.visibility</p:attrName>
                                        </p:attrNameLst>
                                      </p:cBhvr>
                                      <p:to>
                                        <p:strVal val="visible"/>
                                      </p:to>
                                    </p:set>
                                    <p:anim calcmode="lin" valueType="num">
                                      <p:cBhvr>
                                        <p:cTn id="122" dur="500" fill="hold"/>
                                        <p:tgtEl>
                                          <p:spTgt spid="61"/>
                                        </p:tgtEl>
                                        <p:attrNameLst>
                                          <p:attrName>ppt_w</p:attrName>
                                        </p:attrNameLst>
                                      </p:cBhvr>
                                      <p:tavLst>
                                        <p:tav tm="0">
                                          <p:val>
                                            <p:fltVal val="0"/>
                                          </p:val>
                                        </p:tav>
                                        <p:tav tm="100000">
                                          <p:val>
                                            <p:strVal val="#ppt_w"/>
                                          </p:val>
                                        </p:tav>
                                      </p:tavLst>
                                    </p:anim>
                                    <p:anim calcmode="lin" valueType="num">
                                      <p:cBhvr>
                                        <p:cTn id="123" dur="500" fill="hold"/>
                                        <p:tgtEl>
                                          <p:spTgt spid="61"/>
                                        </p:tgtEl>
                                        <p:attrNameLst>
                                          <p:attrName>ppt_h</p:attrName>
                                        </p:attrNameLst>
                                      </p:cBhvr>
                                      <p:tavLst>
                                        <p:tav tm="0">
                                          <p:val>
                                            <p:fltVal val="0"/>
                                          </p:val>
                                        </p:tav>
                                        <p:tav tm="100000">
                                          <p:val>
                                            <p:strVal val="#ppt_h"/>
                                          </p:val>
                                        </p:tav>
                                      </p:tavLst>
                                    </p:anim>
                                    <p:animEffect transition="in" filter="fade">
                                      <p:cBhvr>
                                        <p:cTn id="124" dur="500"/>
                                        <p:tgtEl>
                                          <p:spTgt spid="61"/>
                                        </p:tgtEl>
                                      </p:cBhvr>
                                    </p:animEffect>
                                    <p:anim calcmode="lin" valueType="num">
                                      <p:cBhvr>
                                        <p:cTn id="125" dur="500" fill="hold"/>
                                        <p:tgtEl>
                                          <p:spTgt spid="61"/>
                                        </p:tgtEl>
                                        <p:attrNameLst>
                                          <p:attrName>ppt_x</p:attrName>
                                        </p:attrNameLst>
                                      </p:cBhvr>
                                      <p:tavLst>
                                        <p:tav tm="0">
                                          <p:val>
                                            <p:fltVal val="0.5"/>
                                          </p:val>
                                        </p:tav>
                                        <p:tav tm="100000">
                                          <p:val>
                                            <p:strVal val="#ppt_x"/>
                                          </p:val>
                                        </p:tav>
                                      </p:tavLst>
                                    </p:anim>
                                    <p:anim calcmode="lin" valueType="num">
                                      <p:cBhvr>
                                        <p:cTn id="126" dur="500" fill="hold"/>
                                        <p:tgtEl>
                                          <p:spTgt spid="61"/>
                                        </p:tgtEl>
                                        <p:attrNameLst>
                                          <p:attrName>ppt_y</p:attrName>
                                        </p:attrNameLst>
                                      </p:cBhvr>
                                      <p:tavLst>
                                        <p:tav tm="0">
                                          <p:val>
                                            <p:fltVal val="0.5"/>
                                          </p:val>
                                        </p:tav>
                                        <p:tav tm="100000">
                                          <p:val>
                                            <p:strVal val="#ppt_y"/>
                                          </p:val>
                                        </p:tav>
                                      </p:tavLst>
                                    </p:anim>
                                  </p:childTnLst>
                                </p:cTn>
                              </p:par>
                            </p:childTnLst>
                          </p:cTn>
                        </p:par>
                        <p:par>
                          <p:cTn id="127" fill="hold">
                            <p:stCondLst>
                              <p:cond delay="7000"/>
                            </p:stCondLst>
                            <p:childTnLst>
                              <p:par>
                                <p:cTn id="128" presetID="53" presetClass="entr" presetSubtype="528" fill="hold" nodeType="afterEffect">
                                  <p:stCondLst>
                                    <p:cond delay="0"/>
                                  </p:stCondLst>
                                  <p:childTnLst>
                                    <p:set>
                                      <p:cBhvr>
                                        <p:cTn id="129" dur="1" fill="hold">
                                          <p:stCondLst>
                                            <p:cond delay="0"/>
                                          </p:stCondLst>
                                        </p:cTn>
                                        <p:tgtEl>
                                          <p:spTgt spid="70"/>
                                        </p:tgtEl>
                                        <p:attrNameLst>
                                          <p:attrName>style.visibility</p:attrName>
                                        </p:attrNameLst>
                                      </p:cBhvr>
                                      <p:to>
                                        <p:strVal val="visible"/>
                                      </p:to>
                                    </p:set>
                                    <p:anim calcmode="lin" valueType="num">
                                      <p:cBhvr>
                                        <p:cTn id="130" dur="500" fill="hold"/>
                                        <p:tgtEl>
                                          <p:spTgt spid="70"/>
                                        </p:tgtEl>
                                        <p:attrNameLst>
                                          <p:attrName>ppt_w</p:attrName>
                                        </p:attrNameLst>
                                      </p:cBhvr>
                                      <p:tavLst>
                                        <p:tav tm="0">
                                          <p:val>
                                            <p:fltVal val="0"/>
                                          </p:val>
                                        </p:tav>
                                        <p:tav tm="100000">
                                          <p:val>
                                            <p:strVal val="#ppt_w"/>
                                          </p:val>
                                        </p:tav>
                                      </p:tavLst>
                                    </p:anim>
                                    <p:anim calcmode="lin" valueType="num">
                                      <p:cBhvr>
                                        <p:cTn id="131" dur="500" fill="hold"/>
                                        <p:tgtEl>
                                          <p:spTgt spid="70"/>
                                        </p:tgtEl>
                                        <p:attrNameLst>
                                          <p:attrName>ppt_h</p:attrName>
                                        </p:attrNameLst>
                                      </p:cBhvr>
                                      <p:tavLst>
                                        <p:tav tm="0">
                                          <p:val>
                                            <p:fltVal val="0"/>
                                          </p:val>
                                        </p:tav>
                                        <p:tav tm="100000">
                                          <p:val>
                                            <p:strVal val="#ppt_h"/>
                                          </p:val>
                                        </p:tav>
                                      </p:tavLst>
                                    </p:anim>
                                    <p:animEffect transition="in" filter="fade">
                                      <p:cBhvr>
                                        <p:cTn id="132" dur="500"/>
                                        <p:tgtEl>
                                          <p:spTgt spid="70"/>
                                        </p:tgtEl>
                                      </p:cBhvr>
                                    </p:animEffect>
                                    <p:anim calcmode="lin" valueType="num">
                                      <p:cBhvr>
                                        <p:cTn id="133" dur="500" fill="hold"/>
                                        <p:tgtEl>
                                          <p:spTgt spid="70"/>
                                        </p:tgtEl>
                                        <p:attrNameLst>
                                          <p:attrName>ppt_x</p:attrName>
                                        </p:attrNameLst>
                                      </p:cBhvr>
                                      <p:tavLst>
                                        <p:tav tm="0">
                                          <p:val>
                                            <p:fltVal val="0.5"/>
                                          </p:val>
                                        </p:tav>
                                        <p:tav tm="100000">
                                          <p:val>
                                            <p:strVal val="#ppt_x"/>
                                          </p:val>
                                        </p:tav>
                                      </p:tavLst>
                                    </p:anim>
                                    <p:anim calcmode="lin" valueType="num">
                                      <p:cBhvr>
                                        <p:cTn id="134" dur="500" fill="hold"/>
                                        <p:tgtEl>
                                          <p:spTgt spid="70"/>
                                        </p:tgtEl>
                                        <p:attrNameLst>
                                          <p:attrName>ppt_y</p:attrName>
                                        </p:attrNameLst>
                                      </p:cBhvr>
                                      <p:tavLst>
                                        <p:tav tm="0">
                                          <p:val>
                                            <p:fltVal val="0.5"/>
                                          </p:val>
                                        </p:tav>
                                        <p:tav tm="100000">
                                          <p:val>
                                            <p:strVal val="#ppt_y"/>
                                          </p:val>
                                        </p:tav>
                                      </p:tavLst>
                                    </p:anim>
                                  </p:childTnLst>
                                </p:cTn>
                              </p:par>
                            </p:childTnLst>
                          </p:cTn>
                        </p:par>
                        <p:par>
                          <p:cTn id="135" fill="hold">
                            <p:stCondLst>
                              <p:cond delay="7500"/>
                            </p:stCondLst>
                            <p:childTnLst>
                              <p:par>
                                <p:cTn id="136" presetID="53" presetClass="entr" presetSubtype="16" fill="hold" grpId="0" nodeType="afterEffect">
                                  <p:stCondLst>
                                    <p:cond delay="0"/>
                                  </p:stCondLst>
                                  <p:childTnLst>
                                    <p:set>
                                      <p:cBhvr>
                                        <p:cTn id="137" dur="1" fill="hold">
                                          <p:stCondLst>
                                            <p:cond delay="0"/>
                                          </p:stCondLst>
                                        </p:cTn>
                                        <p:tgtEl>
                                          <p:spTgt spid="92"/>
                                        </p:tgtEl>
                                        <p:attrNameLst>
                                          <p:attrName>style.visibility</p:attrName>
                                        </p:attrNameLst>
                                      </p:cBhvr>
                                      <p:to>
                                        <p:strVal val="visible"/>
                                      </p:to>
                                    </p:set>
                                    <p:anim calcmode="lin" valueType="num">
                                      <p:cBhvr>
                                        <p:cTn id="138" dur="500" fill="hold"/>
                                        <p:tgtEl>
                                          <p:spTgt spid="92"/>
                                        </p:tgtEl>
                                        <p:attrNameLst>
                                          <p:attrName>ppt_w</p:attrName>
                                        </p:attrNameLst>
                                      </p:cBhvr>
                                      <p:tavLst>
                                        <p:tav tm="0">
                                          <p:val>
                                            <p:fltVal val="0"/>
                                          </p:val>
                                        </p:tav>
                                        <p:tav tm="100000">
                                          <p:val>
                                            <p:strVal val="#ppt_w"/>
                                          </p:val>
                                        </p:tav>
                                      </p:tavLst>
                                    </p:anim>
                                    <p:anim calcmode="lin" valueType="num">
                                      <p:cBhvr>
                                        <p:cTn id="139" dur="500" fill="hold"/>
                                        <p:tgtEl>
                                          <p:spTgt spid="92"/>
                                        </p:tgtEl>
                                        <p:attrNameLst>
                                          <p:attrName>ppt_h</p:attrName>
                                        </p:attrNameLst>
                                      </p:cBhvr>
                                      <p:tavLst>
                                        <p:tav tm="0">
                                          <p:val>
                                            <p:fltVal val="0"/>
                                          </p:val>
                                        </p:tav>
                                        <p:tav tm="100000">
                                          <p:val>
                                            <p:strVal val="#ppt_h"/>
                                          </p:val>
                                        </p:tav>
                                      </p:tavLst>
                                    </p:anim>
                                    <p:animEffect transition="in" filter="fade">
                                      <p:cBhvr>
                                        <p:cTn id="140" dur="500"/>
                                        <p:tgtEl>
                                          <p:spTgt spid="92"/>
                                        </p:tgtEl>
                                      </p:cBhvr>
                                    </p:animEffect>
                                  </p:childTnLst>
                                </p:cTn>
                              </p:par>
                              <p:par>
                                <p:cTn id="141" presetID="53" presetClass="entr" presetSubtype="16" fill="hold" grpId="0" nodeType="withEffect">
                                  <p:stCondLst>
                                    <p:cond delay="0"/>
                                  </p:stCondLst>
                                  <p:childTnLst>
                                    <p:set>
                                      <p:cBhvr>
                                        <p:cTn id="142" dur="1" fill="hold">
                                          <p:stCondLst>
                                            <p:cond delay="0"/>
                                          </p:stCondLst>
                                        </p:cTn>
                                        <p:tgtEl>
                                          <p:spTgt spid="85"/>
                                        </p:tgtEl>
                                        <p:attrNameLst>
                                          <p:attrName>style.visibility</p:attrName>
                                        </p:attrNameLst>
                                      </p:cBhvr>
                                      <p:to>
                                        <p:strVal val="visible"/>
                                      </p:to>
                                    </p:set>
                                    <p:anim calcmode="lin" valueType="num">
                                      <p:cBhvr>
                                        <p:cTn id="143" dur="500" fill="hold"/>
                                        <p:tgtEl>
                                          <p:spTgt spid="85"/>
                                        </p:tgtEl>
                                        <p:attrNameLst>
                                          <p:attrName>ppt_w</p:attrName>
                                        </p:attrNameLst>
                                      </p:cBhvr>
                                      <p:tavLst>
                                        <p:tav tm="0">
                                          <p:val>
                                            <p:fltVal val="0"/>
                                          </p:val>
                                        </p:tav>
                                        <p:tav tm="100000">
                                          <p:val>
                                            <p:strVal val="#ppt_w"/>
                                          </p:val>
                                        </p:tav>
                                      </p:tavLst>
                                    </p:anim>
                                    <p:anim calcmode="lin" valueType="num">
                                      <p:cBhvr>
                                        <p:cTn id="144" dur="500" fill="hold"/>
                                        <p:tgtEl>
                                          <p:spTgt spid="85"/>
                                        </p:tgtEl>
                                        <p:attrNameLst>
                                          <p:attrName>ppt_h</p:attrName>
                                        </p:attrNameLst>
                                      </p:cBhvr>
                                      <p:tavLst>
                                        <p:tav tm="0">
                                          <p:val>
                                            <p:fltVal val="0"/>
                                          </p:val>
                                        </p:tav>
                                        <p:tav tm="100000">
                                          <p:val>
                                            <p:strVal val="#ppt_h"/>
                                          </p:val>
                                        </p:tav>
                                      </p:tavLst>
                                    </p:anim>
                                    <p:animEffect transition="in" filter="fade">
                                      <p:cBhvr>
                                        <p:cTn id="145" dur="500"/>
                                        <p:tgtEl>
                                          <p:spTgt spid="85"/>
                                        </p:tgtEl>
                                      </p:cBhvr>
                                    </p:animEffect>
                                  </p:childTnLst>
                                </p:cTn>
                              </p:par>
                            </p:childTnLst>
                          </p:cTn>
                        </p:par>
                        <p:par>
                          <p:cTn id="146" fill="hold">
                            <p:stCondLst>
                              <p:cond delay="8000"/>
                            </p:stCondLst>
                            <p:childTnLst>
                              <p:par>
                                <p:cTn id="147" presetID="53" presetClass="entr" presetSubtype="528" fill="hold" grpId="0" nodeType="afterEffect">
                                  <p:stCondLst>
                                    <p:cond delay="0"/>
                                  </p:stCondLst>
                                  <p:childTnLst>
                                    <p:set>
                                      <p:cBhvr>
                                        <p:cTn id="148" dur="1" fill="hold">
                                          <p:stCondLst>
                                            <p:cond delay="0"/>
                                          </p:stCondLst>
                                        </p:cTn>
                                        <p:tgtEl>
                                          <p:spTgt spid="60"/>
                                        </p:tgtEl>
                                        <p:attrNameLst>
                                          <p:attrName>style.visibility</p:attrName>
                                        </p:attrNameLst>
                                      </p:cBhvr>
                                      <p:to>
                                        <p:strVal val="visible"/>
                                      </p:to>
                                    </p:set>
                                    <p:anim calcmode="lin" valueType="num">
                                      <p:cBhvr>
                                        <p:cTn id="149" dur="500" fill="hold"/>
                                        <p:tgtEl>
                                          <p:spTgt spid="60"/>
                                        </p:tgtEl>
                                        <p:attrNameLst>
                                          <p:attrName>ppt_w</p:attrName>
                                        </p:attrNameLst>
                                      </p:cBhvr>
                                      <p:tavLst>
                                        <p:tav tm="0">
                                          <p:val>
                                            <p:fltVal val="0"/>
                                          </p:val>
                                        </p:tav>
                                        <p:tav tm="100000">
                                          <p:val>
                                            <p:strVal val="#ppt_w"/>
                                          </p:val>
                                        </p:tav>
                                      </p:tavLst>
                                    </p:anim>
                                    <p:anim calcmode="lin" valueType="num">
                                      <p:cBhvr>
                                        <p:cTn id="150" dur="500" fill="hold"/>
                                        <p:tgtEl>
                                          <p:spTgt spid="60"/>
                                        </p:tgtEl>
                                        <p:attrNameLst>
                                          <p:attrName>ppt_h</p:attrName>
                                        </p:attrNameLst>
                                      </p:cBhvr>
                                      <p:tavLst>
                                        <p:tav tm="0">
                                          <p:val>
                                            <p:fltVal val="0"/>
                                          </p:val>
                                        </p:tav>
                                        <p:tav tm="100000">
                                          <p:val>
                                            <p:strVal val="#ppt_h"/>
                                          </p:val>
                                        </p:tav>
                                      </p:tavLst>
                                    </p:anim>
                                    <p:animEffect transition="in" filter="fade">
                                      <p:cBhvr>
                                        <p:cTn id="151" dur="500"/>
                                        <p:tgtEl>
                                          <p:spTgt spid="60"/>
                                        </p:tgtEl>
                                      </p:cBhvr>
                                    </p:animEffect>
                                    <p:anim calcmode="lin" valueType="num">
                                      <p:cBhvr>
                                        <p:cTn id="152" dur="500" fill="hold"/>
                                        <p:tgtEl>
                                          <p:spTgt spid="60"/>
                                        </p:tgtEl>
                                        <p:attrNameLst>
                                          <p:attrName>ppt_x</p:attrName>
                                        </p:attrNameLst>
                                      </p:cBhvr>
                                      <p:tavLst>
                                        <p:tav tm="0">
                                          <p:val>
                                            <p:fltVal val="0.5"/>
                                          </p:val>
                                        </p:tav>
                                        <p:tav tm="100000">
                                          <p:val>
                                            <p:strVal val="#ppt_x"/>
                                          </p:val>
                                        </p:tav>
                                      </p:tavLst>
                                    </p:anim>
                                    <p:anim calcmode="lin" valueType="num">
                                      <p:cBhvr>
                                        <p:cTn id="153" dur="500" fill="hold"/>
                                        <p:tgtEl>
                                          <p:spTgt spid="60"/>
                                        </p:tgtEl>
                                        <p:attrNameLst>
                                          <p:attrName>ppt_y</p:attrName>
                                        </p:attrNameLst>
                                      </p:cBhvr>
                                      <p:tavLst>
                                        <p:tav tm="0">
                                          <p:val>
                                            <p:fltVal val="0.5"/>
                                          </p:val>
                                        </p:tav>
                                        <p:tav tm="100000">
                                          <p:val>
                                            <p:strVal val="#ppt_y"/>
                                          </p:val>
                                        </p:tav>
                                      </p:tavLst>
                                    </p:anim>
                                  </p:childTnLst>
                                </p:cTn>
                              </p:par>
                            </p:childTnLst>
                          </p:cTn>
                        </p:par>
                        <p:par>
                          <p:cTn id="154" fill="hold">
                            <p:stCondLst>
                              <p:cond delay="8500"/>
                            </p:stCondLst>
                            <p:childTnLst>
                              <p:par>
                                <p:cTn id="155" presetID="53" presetClass="entr" presetSubtype="528" fill="hold" nodeType="afterEffect">
                                  <p:stCondLst>
                                    <p:cond delay="0"/>
                                  </p:stCondLst>
                                  <p:childTnLst>
                                    <p:set>
                                      <p:cBhvr>
                                        <p:cTn id="156" dur="1" fill="hold">
                                          <p:stCondLst>
                                            <p:cond delay="0"/>
                                          </p:stCondLst>
                                        </p:cTn>
                                        <p:tgtEl>
                                          <p:spTgt spid="65"/>
                                        </p:tgtEl>
                                        <p:attrNameLst>
                                          <p:attrName>style.visibility</p:attrName>
                                        </p:attrNameLst>
                                      </p:cBhvr>
                                      <p:to>
                                        <p:strVal val="visible"/>
                                      </p:to>
                                    </p:set>
                                    <p:anim calcmode="lin" valueType="num">
                                      <p:cBhvr>
                                        <p:cTn id="157" dur="500" fill="hold"/>
                                        <p:tgtEl>
                                          <p:spTgt spid="65"/>
                                        </p:tgtEl>
                                        <p:attrNameLst>
                                          <p:attrName>ppt_w</p:attrName>
                                        </p:attrNameLst>
                                      </p:cBhvr>
                                      <p:tavLst>
                                        <p:tav tm="0">
                                          <p:val>
                                            <p:fltVal val="0"/>
                                          </p:val>
                                        </p:tav>
                                        <p:tav tm="100000">
                                          <p:val>
                                            <p:strVal val="#ppt_w"/>
                                          </p:val>
                                        </p:tav>
                                      </p:tavLst>
                                    </p:anim>
                                    <p:anim calcmode="lin" valueType="num">
                                      <p:cBhvr>
                                        <p:cTn id="158" dur="500" fill="hold"/>
                                        <p:tgtEl>
                                          <p:spTgt spid="65"/>
                                        </p:tgtEl>
                                        <p:attrNameLst>
                                          <p:attrName>ppt_h</p:attrName>
                                        </p:attrNameLst>
                                      </p:cBhvr>
                                      <p:tavLst>
                                        <p:tav tm="0">
                                          <p:val>
                                            <p:fltVal val="0"/>
                                          </p:val>
                                        </p:tav>
                                        <p:tav tm="100000">
                                          <p:val>
                                            <p:strVal val="#ppt_h"/>
                                          </p:val>
                                        </p:tav>
                                      </p:tavLst>
                                    </p:anim>
                                    <p:animEffect transition="in" filter="fade">
                                      <p:cBhvr>
                                        <p:cTn id="159" dur="500"/>
                                        <p:tgtEl>
                                          <p:spTgt spid="65"/>
                                        </p:tgtEl>
                                      </p:cBhvr>
                                    </p:animEffect>
                                    <p:anim calcmode="lin" valueType="num">
                                      <p:cBhvr>
                                        <p:cTn id="160" dur="500" fill="hold"/>
                                        <p:tgtEl>
                                          <p:spTgt spid="65"/>
                                        </p:tgtEl>
                                        <p:attrNameLst>
                                          <p:attrName>ppt_x</p:attrName>
                                        </p:attrNameLst>
                                      </p:cBhvr>
                                      <p:tavLst>
                                        <p:tav tm="0">
                                          <p:val>
                                            <p:fltVal val="0.5"/>
                                          </p:val>
                                        </p:tav>
                                        <p:tav tm="100000">
                                          <p:val>
                                            <p:strVal val="#ppt_x"/>
                                          </p:val>
                                        </p:tav>
                                      </p:tavLst>
                                    </p:anim>
                                    <p:anim calcmode="lin" valueType="num">
                                      <p:cBhvr>
                                        <p:cTn id="161" dur="500" fill="hold"/>
                                        <p:tgtEl>
                                          <p:spTgt spid="65"/>
                                        </p:tgtEl>
                                        <p:attrNameLst>
                                          <p:attrName>ppt_y</p:attrName>
                                        </p:attrNameLst>
                                      </p:cBhvr>
                                      <p:tavLst>
                                        <p:tav tm="0">
                                          <p:val>
                                            <p:fltVal val="0.5"/>
                                          </p:val>
                                        </p:tav>
                                        <p:tav tm="100000">
                                          <p:val>
                                            <p:strVal val="#ppt_y"/>
                                          </p:val>
                                        </p:tav>
                                      </p:tavLst>
                                    </p:anim>
                                  </p:childTnLst>
                                </p:cTn>
                              </p:par>
                            </p:childTnLst>
                          </p:cTn>
                        </p:par>
                        <p:par>
                          <p:cTn id="162" fill="hold">
                            <p:stCondLst>
                              <p:cond delay="9000"/>
                            </p:stCondLst>
                            <p:childTnLst>
                              <p:par>
                                <p:cTn id="163" presetID="53" presetClass="entr" presetSubtype="16" fill="hold" grpId="0" nodeType="afterEffect">
                                  <p:stCondLst>
                                    <p:cond delay="0"/>
                                  </p:stCondLst>
                                  <p:childTnLst>
                                    <p:set>
                                      <p:cBhvr>
                                        <p:cTn id="164" dur="1" fill="hold">
                                          <p:stCondLst>
                                            <p:cond delay="0"/>
                                          </p:stCondLst>
                                        </p:cTn>
                                        <p:tgtEl>
                                          <p:spTgt spid="90"/>
                                        </p:tgtEl>
                                        <p:attrNameLst>
                                          <p:attrName>style.visibility</p:attrName>
                                        </p:attrNameLst>
                                      </p:cBhvr>
                                      <p:to>
                                        <p:strVal val="visible"/>
                                      </p:to>
                                    </p:set>
                                    <p:anim calcmode="lin" valueType="num">
                                      <p:cBhvr>
                                        <p:cTn id="165" dur="500" fill="hold"/>
                                        <p:tgtEl>
                                          <p:spTgt spid="90"/>
                                        </p:tgtEl>
                                        <p:attrNameLst>
                                          <p:attrName>ppt_w</p:attrName>
                                        </p:attrNameLst>
                                      </p:cBhvr>
                                      <p:tavLst>
                                        <p:tav tm="0">
                                          <p:val>
                                            <p:fltVal val="0"/>
                                          </p:val>
                                        </p:tav>
                                        <p:tav tm="100000">
                                          <p:val>
                                            <p:strVal val="#ppt_w"/>
                                          </p:val>
                                        </p:tav>
                                      </p:tavLst>
                                    </p:anim>
                                    <p:anim calcmode="lin" valueType="num">
                                      <p:cBhvr>
                                        <p:cTn id="166" dur="500" fill="hold"/>
                                        <p:tgtEl>
                                          <p:spTgt spid="90"/>
                                        </p:tgtEl>
                                        <p:attrNameLst>
                                          <p:attrName>ppt_h</p:attrName>
                                        </p:attrNameLst>
                                      </p:cBhvr>
                                      <p:tavLst>
                                        <p:tav tm="0">
                                          <p:val>
                                            <p:fltVal val="0"/>
                                          </p:val>
                                        </p:tav>
                                        <p:tav tm="100000">
                                          <p:val>
                                            <p:strVal val="#ppt_h"/>
                                          </p:val>
                                        </p:tav>
                                      </p:tavLst>
                                    </p:anim>
                                    <p:animEffect transition="in" filter="fade">
                                      <p:cBhvr>
                                        <p:cTn id="167" dur="500"/>
                                        <p:tgtEl>
                                          <p:spTgt spid="90"/>
                                        </p:tgtEl>
                                      </p:cBhvr>
                                    </p:animEffect>
                                  </p:childTnLst>
                                </p:cTn>
                              </p:par>
                              <p:par>
                                <p:cTn id="168" presetID="53" presetClass="entr" presetSubtype="16" fill="hold" grpId="0" nodeType="withEffect">
                                  <p:stCondLst>
                                    <p:cond delay="0"/>
                                  </p:stCondLst>
                                  <p:childTnLst>
                                    <p:set>
                                      <p:cBhvr>
                                        <p:cTn id="169" dur="1" fill="hold">
                                          <p:stCondLst>
                                            <p:cond delay="0"/>
                                          </p:stCondLst>
                                        </p:cTn>
                                        <p:tgtEl>
                                          <p:spTgt spid="86"/>
                                        </p:tgtEl>
                                        <p:attrNameLst>
                                          <p:attrName>style.visibility</p:attrName>
                                        </p:attrNameLst>
                                      </p:cBhvr>
                                      <p:to>
                                        <p:strVal val="visible"/>
                                      </p:to>
                                    </p:set>
                                    <p:anim calcmode="lin" valueType="num">
                                      <p:cBhvr>
                                        <p:cTn id="170" dur="500" fill="hold"/>
                                        <p:tgtEl>
                                          <p:spTgt spid="86"/>
                                        </p:tgtEl>
                                        <p:attrNameLst>
                                          <p:attrName>ppt_w</p:attrName>
                                        </p:attrNameLst>
                                      </p:cBhvr>
                                      <p:tavLst>
                                        <p:tav tm="0">
                                          <p:val>
                                            <p:fltVal val="0"/>
                                          </p:val>
                                        </p:tav>
                                        <p:tav tm="100000">
                                          <p:val>
                                            <p:strVal val="#ppt_w"/>
                                          </p:val>
                                        </p:tav>
                                      </p:tavLst>
                                    </p:anim>
                                    <p:anim calcmode="lin" valueType="num">
                                      <p:cBhvr>
                                        <p:cTn id="171" dur="500" fill="hold"/>
                                        <p:tgtEl>
                                          <p:spTgt spid="86"/>
                                        </p:tgtEl>
                                        <p:attrNameLst>
                                          <p:attrName>ppt_h</p:attrName>
                                        </p:attrNameLst>
                                      </p:cBhvr>
                                      <p:tavLst>
                                        <p:tav tm="0">
                                          <p:val>
                                            <p:fltVal val="0"/>
                                          </p:val>
                                        </p:tav>
                                        <p:tav tm="100000">
                                          <p:val>
                                            <p:strVal val="#ppt_h"/>
                                          </p:val>
                                        </p:tav>
                                      </p:tavLst>
                                    </p:anim>
                                    <p:animEffect transition="in" filter="fade">
                                      <p:cBhvr>
                                        <p:cTn id="172" dur="500"/>
                                        <p:tgtEl>
                                          <p:spTgt spid="86"/>
                                        </p:tgtEl>
                                      </p:cBhvr>
                                    </p:animEffect>
                                  </p:childTnLst>
                                </p:cTn>
                              </p:par>
                            </p:childTnLst>
                          </p:cTn>
                        </p:par>
                        <p:par>
                          <p:cTn id="173" fill="hold">
                            <p:stCondLst>
                              <p:cond delay="9500"/>
                            </p:stCondLst>
                            <p:childTnLst>
                              <p:par>
                                <p:cTn id="174" presetID="53" presetClass="entr" presetSubtype="528" fill="hold" grpId="0" nodeType="afterEffect">
                                  <p:stCondLst>
                                    <p:cond delay="0"/>
                                  </p:stCondLst>
                                  <p:childTnLst>
                                    <p:set>
                                      <p:cBhvr>
                                        <p:cTn id="175" dur="1" fill="hold">
                                          <p:stCondLst>
                                            <p:cond delay="0"/>
                                          </p:stCondLst>
                                        </p:cTn>
                                        <p:tgtEl>
                                          <p:spTgt spid="59"/>
                                        </p:tgtEl>
                                        <p:attrNameLst>
                                          <p:attrName>style.visibility</p:attrName>
                                        </p:attrNameLst>
                                      </p:cBhvr>
                                      <p:to>
                                        <p:strVal val="visible"/>
                                      </p:to>
                                    </p:set>
                                    <p:anim calcmode="lin" valueType="num">
                                      <p:cBhvr>
                                        <p:cTn id="176" dur="500" fill="hold"/>
                                        <p:tgtEl>
                                          <p:spTgt spid="59"/>
                                        </p:tgtEl>
                                        <p:attrNameLst>
                                          <p:attrName>ppt_w</p:attrName>
                                        </p:attrNameLst>
                                      </p:cBhvr>
                                      <p:tavLst>
                                        <p:tav tm="0">
                                          <p:val>
                                            <p:fltVal val="0"/>
                                          </p:val>
                                        </p:tav>
                                        <p:tav tm="100000">
                                          <p:val>
                                            <p:strVal val="#ppt_w"/>
                                          </p:val>
                                        </p:tav>
                                      </p:tavLst>
                                    </p:anim>
                                    <p:anim calcmode="lin" valueType="num">
                                      <p:cBhvr>
                                        <p:cTn id="177" dur="500" fill="hold"/>
                                        <p:tgtEl>
                                          <p:spTgt spid="59"/>
                                        </p:tgtEl>
                                        <p:attrNameLst>
                                          <p:attrName>ppt_h</p:attrName>
                                        </p:attrNameLst>
                                      </p:cBhvr>
                                      <p:tavLst>
                                        <p:tav tm="0">
                                          <p:val>
                                            <p:fltVal val="0"/>
                                          </p:val>
                                        </p:tav>
                                        <p:tav tm="100000">
                                          <p:val>
                                            <p:strVal val="#ppt_h"/>
                                          </p:val>
                                        </p:tav>
                                      </p:tavLst>
                                    </p:anim>
                                    <p:animEffect transition="in" filter="fade">
                                      <p:cBhvr>
                                        <p:cTn id="178" dur="500"/>
                                        <p:tgtEl>
                                          <p:spTgt spid="59"/>
                                        </p:tgtEl>
                                      </p:cBhvr>
                                    </p:animEffect>
                                    <p:anim calcmode="lin" valueType="num">
                                      <p:cBhvr>
                                        <p:cTn id="179" dur="500" fill="hold"/>
                                        <p:tgtEl>
                                          <p:spTgt spid="59"/>
                                        </p:tgtEl>
                                        <p:attrNameLst>
                                          <p:attrName>ppt_x</p:attrName>
                                        </p:attrNameLst>
                                      </p:cBhvr>
                                      <p:tavLst>
                                        <p:tav tm="0">
                                          <p:val>
                                            <p:fltVal val="0.5"/>
                                          </p:val>
                                        </p:tav>
                                        <p:tav tm="100000">
                                          <p:val>
                                            <p:strVal val="#ppt_x"/>
                                          </p:val>
                                        </p:tav>
                                      </p:tavLst>
                                    </p:anim>
                                    <p:anim calcmode="lin" valueType="num">
                                      <p:cBhvr>
                                        <p:cTn id="180" dur="500" fill="hold"/>
                                        <p:tgtEl>
                                          <p:spTgt spid="5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p:bldP spid="5127" grpId="0" animBg="1"/>
      <p:bldP spid="56" grpId="0"/>
      <p:bldP spid="57" grpId="0"/>
      <p:bldP spid="58" grpId="0"/>
      <p:bldP spid="59" grpId="0"/>
      <p:bldP spid="60" grpId="0"/>
      <p:bldP spid="61" grpId="0"/>
      <p:bldP spid="81" grpId="0" animBg="1"/>
      <p:bldP spid="82" grpId="0" animBg="1"/>
      <p:bldP spid="83" grpId="0" animBg="1"/>
      <p:bldP spid="84" grpId="0" animBg="1"/>
      <p:bldP spid="85" grpId="0" animBg="1"/>
      <p:bldP spid="86" grpId="0" animBg="1"/>
      <p:bldP spid="87" grpId="0"/>
      <p:bldP spid="88" grpId="0"/>
      <p:bldP spid="89" grpId="0"/>
      <p:bldP spid="90" grpId="0"/>
      <p:bldP spid="91" grpId="0"/>
      <p:bldP spid="9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1564</TotalTime>
  <Words>1336</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324</cp:revision>
  <dcterms:created xsi:type="dcterms:W3CDTF">2016-09-28T22:08:47Z</dcterms:created>
  <dcterms:modified xsi:type="dcterms:W3CDTF">2017-11-23T22:16:37Z</dcterms:modified>
</cp:coreProperties>
</file>