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75406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7659445" y="1753496"/>
            <a:ext cx="43030" cy="5104504"/>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910405" y="1742725"/>
            <a:ext cx="3749040" cy="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8" name="Text Box 10"/>
          <p:cNvSpPr txBox="1">
            <a:spLocks noChangeArrowheads="1"/>
          </p:cNvSpPr>
          <p:nvPr/>
        </p:nvSpPr>
        <p:spPr bwMode="auto">
          <a:xfrm>
            <a:off x="8037689" y="254427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9" name="Group 8"/>
          <p:cNvGrpSpPr/>
          <p:nvPr/>
        </p:nvGrpSpPr>
        <p:grpSpPr>
          <a:xfrm>
            <a:off x="7404912" y="2634583"/>
            <a:ext cx="548640" cy="548640"/>
            <a:chOff x="8093534" y="1164886"/>
            <a:chExt cx="548640" cy="548640"/>
          </a:xfrm>
        </p:grpSpPr>
        <p:sp>
          <p:nvSpPr>
            <p:cNvPr id="10" name="Oval 9"/>
            <p:cNvSpPr>
              <a:spLocks noChangeAspect="1"/>
            </p:cNvSpPr>
            <p:nvPr/>
          </p:nvSpPr>
          <p:spPr>
            <a:xfrm>
              <a:off x="8093534" y="1164886"/>
              <a:ext cx="548640" cy="548640"/>
            </a:xfrm>
            <a:prstGeom prst="ellipse">
              <a:avLst/>
            </a:prstGeom>
            <a:solidFill>
              <a:srgbClr val="FF746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2" name="Text Box 10"/>
          <p:cNvSpPr txBox="1">
            <a:spLocks noChangeArrowheads="1"/>
          </p:cNvSpPr>
          <p:nvPr/>
        </p:nvSpPr>
        <p:spPr bwMode="auto">
          <a:xfrm>
            <a:off x="8037689" y="333442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3" name="Group 12"/>
          <p:cNvGrpSpPr/>
          <p:nvPr/>
        </p:nvGrpSpPr>
        <p:grpSpPr>
          <a:xfrm>
            <a:off x="7404912" y="3424732"/>
            <a:ext cx="548640" cy="548640"/>
            <a:chOff x="8093534" y="1164886"/>
            <a:chExt cx="548640" cy="548640"/>
          </a:xfrm>
        </p:grpSpPr>
        <p:sp>
          <p:nvSpPr>
            <p:cNvPr id="14" name="Oval 13"/>
            <p:cNvSpPr>
              <a:spLocks noChangeAspect="1"/>
            </p:cNvSpPr>
            <p:nvPr/>
          </p:nvSpPr>
          <p:spPr>
            <a:xfrm>
              <a:off x="8093534" y="1164886"/>
              <a:ext cx="548640" cy="548640"/>
            </a:xfrm>
            <a:prstGeom prst="ellipse">
              <a:avLst/>
            </a:prstGeom>
            <a:solidFill>
              <a:srgbClr val="4CC8EC"/>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5"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6" name="Text Box 10"/>
          <p:cNvSpPr txBox="1">
            <a:spLocks noChangeArrowheads="1"/>
          </p:cNvSpPr>
          <p:nvPr/>
        </p:nvSpPr>
        <p:spPr bwMode="auto">
          <a:xfrm>
            <a:off x="8037689" y="411994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7" name="Group 16"/>
          <p:cNvGrpSpPr/>
          <p:nvPr/>
        </p:nvGrpSpPr>
        <p:grpSpPr>
          <a:xfrm>
            <a:off x="7404912" y="4210252"/>
            <a:ext cx="548640" cy="548640"/>
            <a:chOff x="8093534" y="1164886"/>
            <a:chExt cx="548640" cy="548640"/>
          </a:xfrm>
        </p:grpSpPr>
        <p:sp>
          <p:nvSpPr>
            <p:cNvPr id="18" name="Oval 17"/>
            <p:cNvSpPr>
              <a:spLocks noChangeAspect="1"/>
            </p:cNvSpPr>
            <p:nvPr/>
          </p:nvSpPr>
          <p:spPr>
            <a:xfrm>
              <a:off x="8093534" y="1164886"/>
              <a:ext cx="548640" cy="548640"/>
            </a:xfrm>
            <a:prstGeom prst="ellipse">
              <a:avLst/>
            </a:prstGeom>
            <a:solidFill>
              <a:srgbClr val="F4C95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0" name="Text Box 10"/>
          <p:cNvSpPr txBox="1">
            <a:spLocks noChangeArrowheads="1"/>
          </p:cNvSpPr>
          <p:nvPr/>
        </p:nvSpPr>
        <p:spPr bwMode="auto">
          <a:xfrm>
            <a:off x="8037689" y="491009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1" name="Group 20"/>
          <p:cNvGrpSpPr/>
          <p:nvPr/>
        </p:nvGrpSpPr>
        <p:grpSpPr>
          <a:xfrm>
            <a:off x="7404912" y="5000401"/>
            <a:ext cx="548640" cy="548640"/>
            <a:chOff x="8093534" y="1164886"/>
            <a:chExt cx="548640" cy="548640"/>
          </a:xfrm>
        </p:grpSpPr>
        <p:sp>
          <p:nvSpPr>
            <p:cNvPr id="22" name="Oval 21"/>
            <p:cNvSpPr>
              <a:spLocks noChangeAspect="1"/>
            </p:cNvSpPr>
            <p:nvPr/>
          </p:nvSpPr>
          <p:spPr>
            <a:xfrm>
              <a:off x="8093534" y="1164886"/>
              <a:ext cx="548640" cy="548640"/>
            </a:xfrm>
            <a:prstGeom prst="ellipse">
              <a:avLst/>
            </a:prstGeom>
            <a:solidFill>
              <a:srgbClr val="57CCC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4" name="Text Box 10"/>
          <p:cNvSpPr txBox="1">
            <a:spLocks noChangeArrowheads="1"/>
          </p:cNvSpPr>
          <p:nvPr/>
        </p:nvSpPr>
        <p:spPr bwMode="auto">
          <a:xfrm>
            <a:off x="8064389" y="5700239"/>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9285"/>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5" name="Group 24"/>
          <p:cNvGrpSpPr/>
          <p:nvPr/>
        </p:nvGrpSpPr>
        <p:grpSpPr>
          <a:xfrm>
            <a:off x="7431612" y="5790550"/>
            <a:ext cx="548640" cy="548640"/>
            <a:chOff x="8093534" y="1164886"/>
            <a:chExt cx="548640" cy="548640"/>
          </a:xfrm>
        </p:grpSpPr>
        <p:sp>
          <p:nvSpPr>
            <p:cNvPr id="26" name="Oval 25"/>
            <p:cNvSpPr>
              <a:spLocks noChangeAspect="1"/>
            </p:cNvSpPr>
            <p:nvPr/>
          </p:nvSpPr>
          <p:spPr>
            <a:xfrm>
              <a:off x="8093534" y="1164886"/>
              <a:ext cx="548640" cy="548640"/>
            </a:xfrm>
            <a:prstGeom prst="ellipse">
              <a:avLst/>
            </a:prstGeom>
            <a:solidFill>
              <a:srgbClr val="FF928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36" name="Group 35"/>
          <p:cNvGrpSpPr>
            <a:grpSpLocks noChangeAspect="1"/>
          </p:cNvGrpSpPr>
          <p:nvPr/>
        </p:nvGrpSpPr>
        <p:grpSpPr>
          <a:xfrm>
            <a:off x="1266990" y="1409769"/>
            <a:ext cx="464991" cy="640080"/>
            <a:chOff x="3291055" y="1604118"/>
            <a:chExt cx="552452" cy="760475"/>
          </a:xfrm>
          <a:solidFill>
            <a:schemeClr val="bg1"/>
          </a:solidFill>
        </p:grpSpPr>
        <p:sp>
          <p:nvSpPr>
            <p:cNvPr id="37"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4" name="TextBox 43"/>
          <p:cNvSpPr txBox="1"/>
          <p:nvPr/>
        </p:nvSpPr>
        <p:spPr>
          <a:xfrm>
            <a:off x="1780862" y="1530071"/>
            <a:ext cx="2130014" cy="461665"/>
          </a:xfrm>
          <a:prstGeom prst="rect">
            <a:avLst/>
          </a:prstGeom>
          <a:noFill/>
        </p:spPr>
        <p:txBody>
          <a:bodyPr wrap="square" rtlCol="0">
            <a:spAutoFit/>
          </a:bodyPr>
          <a:lstStyle/>
          <a:p>
            <a:pPr algn="ctr"/>
            <a:r>
              <a:rPr lang="en-US" sz="2400" dirty="0">
                <a:solidFill>
                  <a:schemeClr val="bg1"/>
                </a:solidFill>
                <a:latin typeface="Candara" panose="020E0502030303020204" pitchFamily="34" charset="0"/>
              </a:rPr>
              <a:t>LOREM IPSUM</a:t>
            </a:r>
          </a:p>
        </p:txBody>
      </p:sp>
      <p:sp>
        <p:nvSpPr>
          <p:cNvPr id="45" name="TextBox 44"/>
          <p:cNvSpPr txBox="1"/>
          <p:nvPr/>
        </p:nvSpPr>
        <p:spPr>
          <a:xfrm>
            <a:off x="1246359" y="2102873"/>
            <a:ext cx="5871507"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2" name="Rectangle 1"/>
          <p:cNvSpPr/>
          <p:nvPr/>
        </p:nvSpPr>
        <p:spPr>
          <a:xfrm>
            <a:off x="1355970" y="3183223"/>
            <a:ext cx="1828800" cy="1575669"/>
          </a:xfrm>
          <a:prstGeom prst="rect">
            <a:avLst/>
          </a:prstGeom>
          <a:blipFill>
            <a:blip r:embed="rId2"/>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5305323" y="3183222"/>
            <a:ext cx="1828800" cy="1575669"/>
          </a:xfrm>
          <a:prstGeom prst="rect">
            <a:avLst/>
          </a:prstGeom>
          <a:blipFill>
            <a:blip r:embed="rId3"/>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3328474" y="3183221"/>
            <a:ext cx="1828800" cy="1575669"/>
          </a:xfrm>
          <a:prstGeom prst="rect">
            <a:avLst/>
          </a:prstGeom>
          <a:blipFill>
            <a:blip r:embed="rId4"/>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1355970" y="4867951"/>
            <a:ext cx="2743200" cy="1575669"/>
          </a:xfrm>
          <a:prstGeom prst="rect">
            <a:avLst/>
          </a:prstGeom>
          <a:blipFill>
            <a:blip r:embed="rId5"/>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4390923" y="4877395"/>
            <a:ext cx="2743200" cy="1575669"/>
          </a:xfrm>
          <a:prstGeom prst="rect">
            <a:avLst/>
          </a:prstGeom>
          <a:blipFill>
            <a:blip r:embed="rId6"/>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p:cNvSpPr/>
          <p:nvPr/>
        </p:nvSpPr>
        <p:spPr>
          <a:xfrm rot="5400000">
            <a:off x="1353686" y="3183221"/>
            <a:ext cx="365760" cy="365760"/>
          </a:xfrm>
          <a:prstGeom prst="rtTriangle">
            <a:avLst/>
          </a:prstGeom>
          <a:solidFill>
            <a:srgbClr val="FF74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ight Triangle 50"/>
          <p:cNvSpPr/>
          <p:nvPr/>
        </p:nvSpPr>
        <p:spPr>
          <a:xfrm rot="5400000">
            <a:off x="3323958" y="3183221"/>
            <a:ext cx="365760" cy="365760"/>
          </a:xfrm>
          <a:prstGeom prst="rtTriangle">
            <a:avLst/>
          </a:prstGeom>
          <a:solidFill>
            <a:srgbClr val="4CC8E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ight Triangle 51"/>
          <p:cNvSpPr/>
          <p:nvPr/>
        </p:nvSpPr>
        <p:spPr>
          <a:xfrm rot="5400000">
            <a:off x="5300978" y="3183221"/>
            <a:ext cx="365760" cy="365760"/>
          </a:xfrm>
          <a:prstGeom prst="rtTriangle">
            <a:avLst/>
          </a:prstGeom>
          <a:solidFill>
            <a:srgbClr val="F4C95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ight Triangle 52"/>
          <p:cNvSpPr/>
          <p:nvPr/>
        </p:nvSpPr>
        <p:spPr>
          <a:xfrm rot="5400000">
            <a:off x="1355970" y="4865628"/>
            <a:ext cx="365760" cy="365760"/>
          </a:xfrm>
          <a:prstGeom prst="rtTriangle">
            <a:avLst/>
          </a:prstGeom>
          <a:solidFill>
            <a:srgbClr val="57CCC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ight Triangle 53"/>
          <p:cNvSpPr/>
          <p:nvPr/>
        </p:nvSpPr>
        <p:spPr>
          <a:xfrm rot="5400000">
            <a:off x="4391246" y="4876386"/>
            <a:ext cx="365760" cy="365760"/>
          </a:xfrm>
          <a:prstGeom prst="rtTriangle">
            <a:avLst/>
          </a:prstGeom>
          <a:solidFill>
            <a:srgbClr val="FF928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6" name="Picture 45">
            <a:hlinkClick r:id="rId7"/>
            <a:extLst>
              <a:ext uri="{FF2B5EF4-FFF2-40B4-BE49-F238E27FC236}">
                <a16:creationId xmlns:a16="http://schemas.microsoft.com/office/drawing/2014/main" id="{EA1EC066-9732-49F5-A55D-ED14A5865F2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76119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wipe(left)">
                                      <p:cBhvr>
                                        <p:cTn id="17" dur="500"/>
                                        <p:tgtEl>
                                          <p:spTgt spid="44"/>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wipe(left)">
                                      <p:cBhvr>
                                        <p:cTn id="21" dur="500"/>
                                        <p:tgtEl>
                                          <p:spTgt spid="32"/>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up)">
                                      <p:cBhvr>
                                        <p:cTn id="25" dur="500"/>
                                        <p:tgtEl>
                                          <p:spTgt spid="3"/>
                                        </p:tgtEl>
                                      </p:cBhvr>
                                    </p:animEffect>
                                  </p:childTnLst>
                                </p:cTn>
                              </p:par>
                            </p:childTnLst>
                          </p:cTn>
                        </p:par>
                        <p:par>
                          <p:cTn id="26" fill="hold">
                            <p:stCondLst>
                              <p:cond delay="2500"/>
                            </p:stCondLst>
                            <p:childTnLst>
                              <p:par>
                                <p:cTn id="27" presetID="22" presetClass="entr" presetSubtype="1"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wipe(up)">
                                      <p:cBhvr>
                                        <p:cTn id="29" dur="500"/>
                                        <p:tgtEl>
                                          <p:spTgt spid="45"/>
                                        </p:tgtEl>
                                      </p:cBhvr>
                                    </p:animEffect>
                                  </p:childTnLst>
                                </p:cTn>
                              </p:par>
                            </p:childTnLst>
                          </p:cTn>
                        </p:par>
                        <p:par>
                          <p:cTn id="30" fill="hold">
                            <p:stCondLst>
                              <p:cond delay="3000"/>
                            </p:stCondLst>
                            <p:childTnLst>
                              <p:par>
                                <p:cTn id="31" presetID="53" presetClass="entr" presetSubtype="16"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p:cTn id="33" dur="500" fill="hold"/>
                                        <p:tgtEl>
                                          <p:spTgt spid="2"/>
                                        </p:tgtEl>
                                        <p:attrNameLst>
                                          <p:attrName>ppt_w</p:attrName>
                                        </p:attrNameLst>
                                      </p:cBhvr>
                                      <p:tavLst>
                                        <p:tav tm="0">
                                          <p:val>
                                            <p:fltVal val="0"/>
                                          </p:val>
                                        </p:tav>
                                        <p:tav tm="100000">
                                          <p:val>
                                            <p:strVal val="#ppt_w"/>
                                          </p:val>
                                        </p:tav>
                                      </p:tavLst>
                                    </p:anim>
                                    <p:anim calcmode="lin" valueType="num">
                                      <p:cBhvr>
                                        <p:cTn id="34" dur="500" fill="hold"/>
                                        <p:tgtEl>
                                          <p:spTgt spid="2"/>
                                        </p:tgtEl>
                                        <p:attrNameLst>
                                          <p:attrName>ppt_h</p:attrName>
                                        </p:attrNameLst>
                                      </p:cBhvr>
                                      <p:tavLst>
                                        <p:tav tm="0">
                                          <p:val>
                                            <p:fltVal val="0"/>
                                          </p:val>
                                        </p:tav>
                                        <p:tav tm="100000">
                                          <p:val>
                                            <p:strVal val="#ppt_h"/>
                                          </p:val>
                                        </p:tav>
                                      </p:tavLst>
                                    </p:anim>
                                    <p:animEffect transition="in" filter="fade">
                                      <p:cBhvr>
                                        <p:cTn id="35" dur="500"/>
                                        <p:tgtEl>
                                          <p:spTgt spid="2"/>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p:cTn id="38" dur="500" fill="hold"/>
                                        <p:tgtEl>
                                          <p:spTgt spid="4"/>
                                        </p:tgtEl>
                                        <p:attrNameLst>
                                          <p:attrName>ppt_w</p:attrName>
                                        </p:attrNameLst>
                                      </p:cBhvr>
                                      <p:tavLst>
                                        <p:tav tm="0">
                                          <p:val>
                                            <p:fltVal val="0"/>
                                          </p:val>
                                        </p:tav>
                                        <p:tav tm="100000">
                                          <p:val>
                                            <p:strVal val="#ppt_w"/>
                                          </p:val>
                                        </p:tav>
                                      </p:tavLst>
                                    </p:anim>
                                    <p:anim calcmode="lin" valueType="num">
                                      <p:cBhvr>
                                        <p:cTn id="39" dur="500" fill="hold"/>
                                        <p:tgtEl>
                                          <p:spTgt spid="4"/>
                                        </p:tgtEl>
                                        <p:attrNameLst>
                                          <p:attrName>ppt_h</p:attrName>
                                        </p:attrNameLst>
                                      </p:cBhvr>
                                      <p:tavLst>
                                        <p:tav tm="0">
                                          <p:val>
                                            <p:fltVal val="0"/>
                                          </p:val>
                                        </p:tav>
                                        <p:tav tm="100000">
                                          <p:val>
                                            <p:strVal val="#ppt_h"/>
                                          </p:val>
                                        </p:tav>
                                      </p:tavLst>
                                    </p:anim>
                                    <p:animEffect transition="in" filter="fade">
                                      <p:cBhvr>
                                        <p:cTn id="40" dur="500"/>
                                        <p:tgtEl>
                                          <p:spTgt spid="4"/>
                                        </p:tgtEl>
                                      </p:cBhvr>
                                    </p:animEffect>
                                  </p:childTnLst>
                                </p:cTn>
                              </p:par>
                            </p:childTnLst>
                          </p:cTn>
                        </p:par>
                        <p:par>
                          <p:cTn id="41" fill="hold">
                            <p:stCondLst>
                              <p:cond delay="3500"/>
                            </p:stCondLst>
                            <p:childTnLst>
                              <p:par>
                                <p:cTn id="42" presetID="2" presetClass="entr" presetSubtype="2" fill="hold" nodeType="after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additive="base">
                                        <p:cTn id="44" dur="500" fill="hold"/>
                                        <p:tgtEl>
                                          <p:spTgt spid="9"/>
                                        </p:tgtEl>
                                        <p:attrNameLst>
                                          <p:attrName>ppt_x</p:attrName>
                                        </p:attrNameLst>
                                      </p:cBhvr>
                                      <p:tavLst>
                                        <p:tav tm="0">
                                          <p:val>
                                            <p:strVal val="1+#ppt_w/2"/>
                                          </p:val>
                                        </p:tav>
                                        <p:tav tm="100000">
                                          <p:val>
                                            <p:strVal val="#ppt_x"/>
                                          </p:val>
                                        </p:tav>
                                      </p:tavLst>
                                    </p:anim>
                                    <p:anim calcmode="lin" valueType="num">
                                      <p:cBhvr additive="base">
                                        <p:cTn id="45" dur="500" fill="hold"/>
                                        <p:tgtEl>
                                          <p:spTgt spid="9"/>
                                        </p:tgtEl>
                                        <p:attrNameLst>
                                          <p:attrName>ppt_y</p:attrName>
                                        </p:attrNameLst>
                                      </p:cBhvr>
                                      <p:tavLst>
                                        <p:tav tm="0">
                                          <p:val>
                                            <p:strVal val="#ppt_y"/>
                                          </p:val>
                                        </p:tav>
                                        <p:tav tm="100000">
                                          <p:val>
                                            <p:strVal val="#ppt_y"/>
                                          </p:val>
                                        </p:tav>
                                      </p:tavLst>
                                    </p:anim>
                                  </p:childTnLst>
                                </p:cTn>
                              </p:par>
                            </p:childTnLst>
                          </p:cTn>
                        </p:par>
                        <p:par>
                          <p:cTn id="46" fill="hold">
                            <p:stCondLst>
                              <p:cond delay="4000"/>
                            </p:stCondLst>
                            <p:childTnLst>
                              <p:par>
                                <p:cTn id="47" presetID="2" presetClass="entr" presetSubtype="2" fill="hold" grpId="0" nodeType="after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additive="base">
                                        <p:cTn id="49" dur="500" fill="hold"/>
                                        <p:tgtEl>
                                          <p:spTgt spid="8"/>
                                        </p:tgtEl>
                                        <p:attrNameLst>
                                          <p:attrName>ppt_x</p:attrName>
                                        </p:attrNameLst>
                                      </p:cBhvr>
                                      <p:tavLst>
                                        <p:tav tm="0">
                                          <p:val>
                                            <p:strVal val="1+#ppt_w/2"/>
                                          </p:val>
                                        </p:tav>
                                        <p:tav tm="100000">
                                          <p:val>
                                            <p:strVal val="#ppt_x"/>
                                          </p:val>
                                        </p:tav>
                                      </p:tavLst>
                                    </p:anim>
                                    <p:anim calcmode="lin" valueType="num">
                                      <p:cBhvr additive="base">
                                        <p:cTn id="50" dur="500" fill="hold"/>
                                        <p:tgtEl>
                                          <p:spTgt spid="8"/>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53" presetClass="entr" presetSubtype="16" fill="hold" grpId="0" nodeType="afterEffect">
                                  <p:stCondLst>
                                    <p:cond delay="0"/>
                                  </p:stCondLst>
                                  <p:childTnLst>
                                    <p:set>
                                      <p:cBhvr>
                                        <p:cTn id="53" dur="1" fill="hold">
                                          <p:stCondLst>
                                            <p:cond delay="0"/>
                                          </p:stCondLst>
                                        </p:cTn>
                                        <p:tgtEl>
                                          <p:spTgt spid="48"/>
                                        </p:tgtEl>
                                        <p:attrNameLst>
                                          <p:attrName>style.visibility</p:attrName>
                                        </p:attrNameLst>
                                      </p:cBhvr>
                                      <p:to>
                                        <p:strVal val="visible"/>
                                      </p:to>
                                    </p:set>
                                    <p:anim calcmode="lin" valueType="num">
                                      <p:cBhvr>
                                        <p:cTn id="54" dur="500" fill="hold"/>
                                        <p:tgtEl>
                                          <p:spTgt spid="48"/>
                                        </p:tgtEl>
                                        <p:attrNameLst>
                                          <p:attrName>ppt_w</p:attrName>
                                        </p:attrNameLst>
                                      </p:cBhvr>
                                      <p:tavLst>
                                        <p:tav tm="0">
                                          <p:val>
                                            <p:fltVal val="0"/>
                                          </p:val>
                                        </p:tav>
                                        <p:tav tm="100000">
                                          <p:val>
                                            <p:strVal val="#ppt_w"/>
                                          </p:val>
                                        </p:tav>
                                      </p:tavLst>
                                    </p:anim>
                                    <p:anim calcmode="lin" valueType="num">
                                      <p:cBhvr>
                                        <p:cTn id="55" dur="500" fill="hold"/>
                                        <p:tgtEl>
                                          <p:spTgt spid="48"/>
                                        </p:tgtEl>
                                        <p:attrNameLst>
                                          <p:attrName>ppt_h</p:attrName>
                                        </p:attrNameLst>
                                      </p:cBhvr>
                                      <p:tavLst>
                                        <p:tav tm="0">
                                          <p:val>
                                            <p:fltVal val="0"/>
                                          </p:val>
                                        </p:tav>
                                        <p:tav tm="100000">
                                          <p:val>
                                            <p:strVal val="#ppt_h"/>
                                          </p:val>
                                        </p:tav>
                                      </p:tavLst>
                                    </p:anim>
                                    <p:animEffect transition="in" filter="fade">
                                      <p:cBhvr>
                                        <p:cTn id="56" dur="500"/>
                                        <p:tgtEl>
                                          <p:spTgt spid="48"/>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51"/>
                                        </p:tgtEl>
                                        <p:attrNameLst>
                                          <p:attrName>style.visibility</p:attrName>
                                        </p:attrNameLst>
                                      </p:cBhvr>
                                      <p:to>
                                        <p:strVal val="visible"/>
                                      </p:to>
                                    </p:set>
                                    <p:anim calcmode="lin" valueType="num">
                                      <p:cBhvr>
                                        <p:cTn id="59" dur="500" fill="hold"/>
                                        <p:tgtEl>
                                          <p:spTgt spid="51"/>
                                        </p:tgtEl>
                                        <p:attrNameLst>
                                          <p:attrName>ppt_w</p:attrName>
                                        </p:attrNameLst>
                                      </p:cBhvr>
                                      <p:tavLst>
                                        <p:tav tm="0">
                                          <p:val>
                                            <p:fltVal val="0"/>
                                          </p:val>
                                        </p:tav>
                                        <p:tav tm="100000">
                                          <p:val>
                                            <p:strVal val="#ppt_w"/>
                                          </p:val>
                                        </p:tav>
                                      </p:tavLst>
                                    </p:anim>
                                    <p:anim calcmode="lin" valueType="num">
                                      <p:cBhvr>
                                        <p:cTn id="60" dur="500" fill="hold"/>
                                        <p:tgtEl>
                                          <p:spTgt spid="51"/>
                                        </p:tgtEl>
                                        <p:attrNameLst>
                                          <p:attrName>ppt_h</p:attrName>
                                        </p:attrNameLst>
                                      </p:cBhvr>
                                      <p:tavLst>
                                        <p:tav tm="0">
                                          <p:val>
                                            <p:fltVal val="0"/>
                                          </p:val>
                                        </p:tav>
                                        <p:tav tm="100000">
                                          <p:val>
                                            <p:strVal val="#ppt_h"/>
                                          </p:val>
                                        </p:tav>
                                      </p:tavLst>
                                    </p:anim>
                                    <p:animEffect transition="in" filter="fade">
                                      <p:cBhvr>
                                        <p:cTn id="61" dur="500"/>
                                        <p:tgtEl>
                                          <p:spTgt spid="51"/>
                                        </p:tgtEl>
                                      </p:cBhvr>
                                    </p:animEffect>
                                  </p:childTnLst>
                                </p:cTn>
                              </p:par>
                            </p:childTnLst>
                          </p:cTn>
                        </p:par>
                        <p:par>
                          <p:cTn id="62" fill="hold">
                            <p:stCondLst>
                              <p:cond delay="5000"/>
                            </p:stCondLst>
                            <p:childTnLst>
                              <p:par>
                                <p:cTn id="63" presetID="2" presetClass="entr" presetSubtype="2" fill="hold" nodeType="after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additive="base">
                                        <p:cTn id="65" dur="500" fill="hold"/>
                                        <p:tgtEl>
                                          <p:spTgt spid="13"/>
                                        </p:tgtEl>
                                        <p:attrNameLst>
                                          <p:attrName>ppt_x</p:attrName>
                                        </p:attrNameLst>
                                      </p:cBhvr>
                                      <p:tavLst>
                                        <p:tav tm="0">
                                          <p:val>
                                            <p:strVal val="1+#ppt_w/2"/>
                                          </p:val>
                                        </p:tav>
                                        <p:tav tm="100000">
                                          <p:val>
                                            <p:strVal val="#ppt_x"/>
                                          </p:val>
                                        </p:tav>
                                      </p:tavLst>
                                    </p:anim>
                                    <p:anim calcmode="lin" valueType="num">
                                      <p:cBhvr additive="base">
                                        <p:cTn id="66" dur="500" fill="hold"/>
                                        <p:tgtEl>
                                          <p:spTgt spid="13"/>
                                        </p:tgtEl>
                                        <p:attrNameLst>
                                          <p:attrName>ppt_y</p:attrName>
                                        </p:attrNameLst>
                                      </p:cBhvr>
                                      <p:tavLst>
                                        <p:tav tm="0">
                                          <p:val>
                                            <p:strVal val="#ppt_y"/>
                                          </p:val>
                                        </p:tav>
                                        <p:tav tm="100000">
                                          <p:val>
                                            <p:strVal val="#ppt_y"/>
                                          </p:val>
                                        </p:tav>
                                      </p:tavLst>
                                    </p:anim>
                                  </p:childTnLst>
                                </p:cTn>
                              </p:par>
                            </p:childTnLst>
                          </p:cTn>
                        </p:par>
                        <p:par>
                          <p:cTn id="67" fill="hold">
                            <p:stCondLst>
                              <p:cond delay="5500"/>
                            </p:stCondLst>
                            <p:childTnLst>
                              <p:par>
                                <p:cTn id="68" presetID="2" presetClass="entr" presetSubtype="2" fill="hold" grpId="0" nodeType="afterEffect">
                                  <p:stCondLst>
                                    <p:cond delay="0"/>
                                  </p:stCondLst>
                                  <p:childTnLst>
                                    <p:set>
                                      <p:cBhvr>
                                        <p:cTn id="69" dur="1" fill="hold">
                                          <p:stCondLst>
                                            <p:cond delay="0"/>
                                          </p:stCondLst>
                                        </p:cTn>
                                        <p:tgtEl>
                                          <p:spTgt spid="12"/>
                                        </p:tgtEl>
                                        <p:attrNameLst>
                                          <p:attrName>style.visibility</p:attrName>
                                        </p:attrNameLst>
                                      </p:cBhvr>
                                      <p:to>
                                        <p:strVal val="visible"/>
                                      </p:to>
                                    </p:set>
                                    <p:anim calcmode="lin" valueType="num">
                                      <p:cBhvr additive="base">
                                        <p:cTn id="70" dur="500" fill="hold"/>
                                        <p:tgtEl>
                                          <p:spTgt spid="12"/>
                                        </p:tgtEl>
                                        <p:attrNameLst>
                                          <p:attrName>ppt_x</p:attrName>
                                        </p:attrNameLst>
                                      </p:cBhvr>
                                      <p:tavLst>
                                        <p:tav tm="0">
                                          <p:val>
                                            <p:strVal val="1+#ppt_w/2"/>
                                          </p:val>
                                        </p:tav>
                                        <p:tav tm="100000">
                                          <p:val>
                                            <p:strVal val="#ppt_x"/>
                                          </p:val>
                                        </p:tav>
                                      </p:tavLst>
                                    </p:anim>
                                    <p:anim calcmode="lin" valueType="num">
                                      <p:cBhvr additive="base">
                                        <p:cTn id="71" dur="500" fill="hold"/>
                                        <p:tgtEl>
                                          <p:spTgt spid="12"/>
                                        </p:tgtEl>
                                        <p:attrNameLst>
                                          <p:attrName>ppt_y</p:attrName>
                                        </p:attrNameLst>
                                      </p:cBhvr>
                                      <p:tavLst>
                                        <p:tav tm="0">
                                          <p:val>
                                            <p:strVal val="#ppt_y"/>
                                          </p:val>
                                        </p:tav>
                                        <p:tav tm="100000">
                                          <p:val>
                                            <p:strVal val="#ppt_y"/>
                                          </p:val>
                                        </p:tav>
                                      </p:tavLst>
                                    </p:anim>
                                  </p:childTnLst>
                                </p:cTn>
                              </p:par>
                            </p:childTnLst>
                          </p:cTn>
                        </p:par>
                        <p:par>
                          <p:cTn id="72" fill="hold">
                            <p:stCondLst>
                              <p:cond delay="6000"/>
                            </p:stCondLst>
                            <p:childTnLst>
                              <p:par>
                                <p:cTn id="73" presetID="53" presetClass="entr" presetSubtype="16" fill="hold" grpId="0" nodeType="afterEffect">
                                  <p:stCondLst>
                                    <p:cond delay="0"/>
                                  </p:stCondLst>
                                  <p:childTnLst>
                                    <p:set>
                                      <p:cBhvr>
                                        <p:cTn id="74" dur="1" fill="hold">
                                          <p:stCondLst>
                                            <p:cond delay="0"/>
                                          </p:stCondLst>
                                        </p:cTn>
                                        <p:tgtEl>
                                          <p:spTgt spid="47"/>
                                        </p:tgtEl>
                                        <p:attrNameLst>
                                          <p:attrName>style.visibility</p:attrName>
                                        </p:attrNameLst>
                                      </p:cBhvr>
                                      <p:to>
                                        <p:strVal val="visible"/>
                                      </p:to>
                                    </p:set>
                                    <p:anim calcmode="lin" valueType="num">
                                      <p:cBhvr>
                                        <p:cTn id="75" dur="500" fill="hold"/>
                                        <p:tgtEl>
                                          <p:spTgt spid="47"/>
                                        </p:tgtEl>
                                        <p:attrNameLst>
                                          <p:attrName>ppt_w</p:attrName>
                                        </p:attrNameLst>
                                      </p:cBhvr>
                                      <p:tavLst>
                                        <p:tav tm="0">
                                          <p:val>
                                            <p:fltVal val="0"/>
                                          </p:val>
                                        </p:tav>
                                        <p:tav tm="100000">
                                          <p:val>
                                            <p:strVal val="#ppt_w"/>
                                          </p:val>
                                        </p:tav>
                                      </p:tavLst>
                                    </p:anim>
                                    <p:anim calcmode="lin" valueType="num">
                                      <p:cBhvr>
                                        <p:cTn id="76" dur="500" fill="hold"/>
                                        <p:tgtEl>
                                          <p:spTgt spid="47"/>
                                        </p:tgtEl>
                                        <p:attrNameLst>
                                          <p:attrName>ppt_h</p:attrName>
                                        </p:attrNameLst>
                                      </p:cBhvr>
                                      <p:tavLst>
                                        <p:tav tm="0">
                                          <p:val>
                                            <p:fltVal val="0"/>
                                          </p:val>
                                        </p:tav>
                                        <p:tav tm="100000">
                                          <p:val>
                                            <p:strVal val="#ppt_h"/>
                                          </p:val>
                                        </p:tav>
                                      </p:tavLst>
                                    </p:anim>
                                    <p:animEffect transition="in" filter="fade">
                                      <p:cBhvr>
                                        <p:cTn id="77" dur="500"/>
                                        <p:tgtEl>
                                          <p:spTgt spid="47"/>
                                        </p:tgtEl>
                                      </p:cBhvr>
                                    </p:animEffect>
                                  </p:childTnLst>
                                </p:cTn>
                              </p:par>
                              <p:par>
                                <p:cTn id="78" presetID="53" presetClass="entr" presetSubtype="16" fill="hold" grpId="0" nodeType="withEffect">
                                  <p:stCondLst>
                                    <p:cond delay="0"/>
                                  </p:stCondLst>
                                  <p:childTnLst>
                                    <p:set>
                                      <p:cBhvr>
                                        <p:cTn id="79" dur="1" fill="hold">
                                          <p:stCondLst>
                                            <p:cond delay="0"/>
                                          </p:stCondLst>
                                        </p:cTn>
                                        <p:tgtEl>
                                          <p:spTgt spid="52"/>
                                        </p:tgtEl>
                                        <p:attrNameLst>
                                          <p:attrName>style.visibility</p:attrName>
                                        </p:attrNameLst>
                                      </p:cBhvr>
                                      <p:to>
                                        <p:strVal val="visible"/>
                                      </p:to>
                                    </p:set>
                                    <p:anim calcmode="lin" valueType="num">
                                      <p:cBhvr>
                                        <p:cTn id="80" dur="500" fill="hold"/>
                                        <p:tgtEl>
                                          <p:spTgt spid="52"/>
                                        </p:tgtEl>
                                        <p:attrNameLst>
                                          <p:attrName>ppt_w</p:attrName>
                                        </p:attrNameLst>
                                      </p:cBhvr>
                                      <p:tavLst>
                                        <p:tav tm="0">
                                          <p:val>
                                            <p:fltVal val="0"/>
                                          </p:val>
                                        </p:tav>
                                        <p:tav tm="100000">
                                          <p:val>
                                            <p:strVal val="#ppt_w"/>
                                          </p:val>
                                        </p:tav>
                                      </p:tavLst>
                                    </p:anim>
                                    <p:anim calcmode="lin" valueType="num">
                                      <p:cBhvr>
                                        <p:cTn id="81" dur="500" fill="hold"/>
                                        <p:tgtEl>
                                          <p:spTgt spid="52"/>
                                        </p:tgtEl>
                                        <p:attrNameLst>
                                          <p:attrName>ppt_h</p:attrName>
                                        </p:attrNameLst>
                                      </p:cBhvr>
                                      <p:tavLst>
                                        <p:tav tm="0">
                                          <p:val>
                                            <p:fltVal val="0"/>
                                          </p:val>
                                        </p:tav>
                                        <p:tav tm="100000">
                                          <p:val>
                                            <p:strVal val="#ppt_h"/>
                                          </p:val>
                                        </p:tav>
                                      </p:tavLst>
                                    </p:anim>
                                    <p:animEffect transition="in" filter="fade">
                                      <p:cBhvr>
                                        <p:cTn id="82" dur="500"/>
                                        <p:tgtEl>
                                          <p:spTgt spid="52"/>
                                        </p:tgtEl>
                                      </p:cBhvr>
                                    </p:animEffect>
                                  </p:childTnLst>
                                </p:cTn>
                              </p:par>
                            </p:childTnLst>
                          </p:cTn>
                        </p:par>
                        <p:par>
                          <p:cTn id="83" fill="hold">
                            <p:stCondLst>
                              <p:cond delay="6500"/>
                            </p:stCondLst>
                            <p:childTnLst>
                              <p:par>
                                <p:cTn id="84" presetID="2" presetClass="entr" presetSubtype="2" fill="hold" nodeType="afterEffect">
                                  <p:stCondLst>
                                    <p:cond delay="0"/>
                                  </p:stCondLst>
                                  <p:childTnLst>
                                    <p:set>
                                      <p:cBhvr>
                                        <p:cTn id="85" dur="1" fill="hold">
                                          <p:stCondLst>
                                            <p:cond delay="0"/>
                                          </p:stCondLst>
                                        </p:cTn>
                                        <p:tgtEl>
                                          <p:spTgt spid="17"/>
                                        </p:tgtEl>
                                        <p:attrNameLst>
                                          <p:attrName>style.visibility</p:attrName>
                                        </p:attrNameLst>
                                      </p:cBhvr>
                                      <p:to>
                                        <p:strVal val="visible"/>
                                      </p:to>
                                    </p:set>
                                    <p:anim calcmode="lin" valueType="num">
                                      <p:cBhvr additive="base">
                                        <p:cTn id="86" dur="500" fill="hold"/>
                                        <p:tgtEl>
                                          <p:spTgt spid="17"/>
                                        </p:tgtEl>
                                        <p:attrNameLst>
                                          <p:attrName>ppt_x</p:attrName>
                                        </p:attrNameLst>
                                      </p:cBhvr>
                                      <p:tavLst>
                                        <p:tav tm="0">
                                          <p:val>
                                            <p:strVal val="1+#ppt_w/2"/>
                                          </p:val>
                                        </p:tav>
                                        <p:tav tm="100000">
                                          <p:val>
                                            <p:strVal val="#ppt_x"/>
                                          </p:val>
                                        </p:tav>
                                      </p:tavLst>
                                    </p:anim>
                                    <p:anim calcmode="lin" valueType="num">
                                      <p:cBhvr additive="base">
                                        <p:cTn id="87" dur="500" fill="hold"/>
                                        <p:tgtEl>
                                          <p:spTgt spid="17"/>
                                        </p:tgtEl>
                                        <p:attrNameLst>
                                          <p:attrName>ppt_y</p:attrName>
                                        </p:attrNameLst>
                                      </p:cBhvr>
                                      <p:tavLst>
                                        <p:tav tm="0">
                                          <p:val>
                                            <p:strVal val="#ppt_y"/>
                                          </p:val>
                                        </p:tav>
                                        <p:tav tm="100000">
                                          <p:val>
                                            <p:strVal val="#ppt_y"/>
                                          </p:val>
                                        </p:tav>
                                      </p:tavLst>
                                    </p:anim>
                                  </p:childTnLst>
                                </p:cTn>
                              </p:par>
                            </p:childTnLst>
                          </p:cTn>
                        </p:par>
                        <p:par>
                          <p:cTn id="88" fill="hold">
                            <p:stCondLst>
                              <p:cond delay="7000"/>
                            </p:stCondLst>
                            <p:childTnLst>
                              <p:par>
                                <p:cTn id="89" presetID="2" presetClass="entr" presetSubtype="2" fill="hold" grpId="0" nodeType="afterEffect">
                                  <p:stCondLst>
                                    <p:cond delay="0"/>
                                  </p:stCondLst>
                                  <p:childTnLst>
                                    <p:set>
                                      <p:cBhvr>
                                        <p:cTn id="90" dur="1" fill="hold">
                                          <p:stCondLst>
                                            <p:cond delay="0"/>
                                          </p:stCondLst>
                                        </p:cTn>
                                        <p:tgtEl>
                                          <p:spTgt spid="16"/>
                                        </p:tgtEl>
                                        <p:attrNameLst>
                                          <p:attrName>style.visibility</p:attrName>
                                        </p:attrNameLst>
                                      </p:cBhvr>
                                      <p:to>
                                        <p:strVal val="visible"/>
                                      </p:to>
                                    </p:set>
                                    <p:anim calcmode="lin" valueType="num">
                                      <p:cBhvr additive="base">
                                        <p:cTn id="91" dur="500" fill="hold"/>
                                        <p:tgtEl>
                                          <p:spTgt spid="16"/>
                                        </p:tgtEl>
                                        <p:attrNameLst>
                                          <p:attrName>ppt_x</p:attrName>
                                        </p:attrNameLst>
                                      </p:cBhvr>
                                      <p:tavLst>
                                        <p:tav tm="0">
                                          <p:val>
                                            <p:strVal val="1+#ppt_w/2"/>
                                          </p:val>
                                        </p:tav>
                                        <p:tav tm="100000">
                                          <p:val>
                                            <p:strVal val="#ppt_x"/>
                                          </p:val>
                                        </p:tav>
                                      </p:tavLst>
                                    </p:anim>
                                    <p:anim calcmode="lin" valueType="num">
                                      <p:cBhvr additive="base">
                                        <p:cTn id="92" dur="500" fill="hold"/>
                                        <p:tgtEl>
                                          <p:spTgt spid="16"/>
                                        </p:tgtEl>
                                        <p:attrNameLst>
                                          <p:attrName>ppt_y</p:attrName>
                                        </p:attrNameLst>
                                      </p:cBhvr>
                                      <p:tavLst>
                                        <p:tav tm="0">
                                          <p:val>
                                            <p:strVal val="#ppt_y"/>
                                          </p:val>
                                        </p:tav>
                                        <p:tav tm="100000">
                                          <p:val>
                                            <p:strVal val="#ppt_y"/>
                                          </p:val>
                                        </p:tav>
                                      </p:tavLst>
                                    </p:anim>
                                  </p:childTnLst>
                                </p:cTn>
                              </p:par>
                            </p:childTnLst>
                          </p:cTn>
                        </p:par>
                        <p:par>
                          <p:cTn id="93" fill="hold">
                            <p:stCondLst>
                              <p:cond delay="7500"/>
                            </p:stCondLst>
                            <p:childTnLst>
                              <p:par>
                                <p:cTn id="94" presetID="53" presetClass="entr" presetSubtype="16" fill="hold" grpId="0" nodeType="afterEffect">
                                  <p:stCondLst>
                                    <p:cond delay="0"/>
                                  </p:stCondLst>
                                  <p:childTnLst>
                                    <p:set>
                                      <p:cBhvr>
                                        <p:cTn id="95" dur="1" fill="hold">
                                          <p:stCondLst>
                                            <p:cond delay="0"/>
                                          </p:stCondLst>
                                        </p:cTn>
                                        <p:tgtEl>
                                          <p:spTgt spid="49"/>
                                        </p:tgtEl>
                                        <p:attrNameLst>
                                          <p:attrName>style.visibility</p:attrName>
                                        </p:attrNameLst>
                                      </p:cBhvr>
                                      <p:to>
                                        <p:strVal val="visible"/>
                                      </p:to>
                                    </p:set>
                                    <p:anim calcmode="lin" valueType="num">
                                      <p:cBhvr>
                                        <p:cTn id="96" dur="500" fill="hold"/>
                                        <p:tgtEl>
                                          <p:spTgt spid="49"/>
                                        </p:tgtEl>
                                        <p:attrNameLst>
                                          <p:attrName>ppt_w</p:attrName>
                                        </p:attrNameLst>
                                      </p:cBhvr>
                                      <p:tavLst>
                                        <p:tav tm="0">
                                          <p:val>
                                            <p:fltVal val="0"/>
                                          </p:val>
                                        </p:tav>
                                        <p:tav tm="100000">
                                          <p:val>
                                            <p:strVal val="#ppt_w"/>
                                          </p:val>
                                        </p:tav>
                                      </p:tavLst>
                                    </p:anim>
                                    <p:anim calcmode="lin" valueType="num">
                                      <p:cBhvr>
                                        <p:cTn id="97" dur="500" fill="hold"/>
                                        <p:tgtEl>
                                          <p:spTgt spid="49"/>
                                        </p:tgtEl>
                                        <p:attrNameLst>
                                          <p:attrName>ppt_h</p:attrName>
                                        </p:attrNameLst>
                                      </p:cBhvr>
                                      <p:tavLst>
                                        <p:tav tm="0">
                                          <p:val>
                                            <p:fltVal val="0"/>
                                          </p:val>
                                        </p:tav>
                                        <p:tav tm="100000">
                                          <p:val>
                                            <p:strVal val="#ppt_h"/>
                                          </p:val>
                                        </p:tav>
                                      </p:tavLst>
                                    </p:anim>
                                    <p:animEffect transition="in" filter="fade">
                                      <p:cBhvr>
                                        <p:cTn id="98" dur="500"/>
                                        <p:tgtEl>
                                          <p:spTgt spid="49"/>
                                        </p:tgtEl>
                                      </p:cBhvr>
                                    </p:animEffect>
                                  </p:childTnLst>
                                </p:cTn>
                              </p:par>
                              <p:par>
                                <p:cTn id="99" presetID="53" presetClass="entr" presetSubtype="16" fill="hold" grpId="0" nodeType="withEffect">
                                  <p:stCondLst>
                                    <p:cond delay="0"/>
                                  </p:stCondLst>
                                  <p:childTnLst>
                                    <p:set>
                                      <p:cBhvr>
                                        <p:cTn id="100" dur="1" fill="hold">
                                          <p:stCondLst>
                                            <p:cond delay="0"/>
                                          </p:stCondLst>
                                        </p:cTn>
                                        <p:tgtEl>
                                          <p:spTgt spid="53"/>
                                        </p:tgtEl>
                                        <p:attrNameLst>
                                          <p:attrName>style.visibility</p:attrName>
                                        </p:attrNameLst>
                                      </p:cBhvr>
                                      <p:to>
                                        <p:strVal val="visible"/>
                                      </p:to>
                                    </p:set>
                                    <p:anim calcmode="lin" valueType="num">
                                      <p:cBhvr>
                                        <p:cTn id="101" dur="500" fill="hold"/>
                                        <p:tgtEl>
                                          <p:spTgt spid="53"/>
                                        </p:tgtEl>
                                        <p:attrNameLst>
                                          <p:attrName>ppt_w</p:attrName>
                                        </p:attrNameLst>
                                      </p:cBhvr>
                                      <p:tavLst>
                                        <p:tav tm="0">
                                          <p:val>
                                            <p:fltVal val="0"/>
                                          </p:val>
                                        </p:tav>
                                        <p:tav tm="100000">
                                          <p:val>
                                            <p:strVal val="#ppt_w"/>
                                          </p:val>
                                        </p:tav>
                                      </p:tavLst>
                                    </p:anim>
                                    <p:anim calcmode="lin" valueType="num">
                                      <p:cBhvr>
                                        <p:cTn id="102" dur="500" fill="hold"/>
                                        <p:tgtEl>
                                          <p:spTgt spid="53"/>
                                        </p:tgtEl>
                                        <p:attrNameLst>
                                          <p:attrName>ppt_h</p:attrName>
                                        </p:attrNameLst>
                                      </p:cBhvr>
                                      <p:tavLst>
                                        <p:tav tm="0">
                                          <p:val>
                                            <p:fltVal val="0"/>
                                          </p:val>
                                        </p:tav>
                                        <p:tav tm="100000">
                                          <p:val>
                                            <p:strVal val="#ppt_h"/>
                                          </p:val>
                                        </p:tav>
                                      </p:tavLst>
                                    </p:anim>
                                    <p:animEffect transition="in" filter="fade">
                                      <p:cBhvr>
                                        <p:cTn id="103" dur="500"/>
                                        <p:tgtEl>
                                          <p:spTgt spid="53"/>
                                        </p:tgtEl>
                                      </p:cBhvr>
                                    </p:animEffect>
                                  </p:childTnLst>
                                </p:cTn>
                              </p:par>
                            </p:childTnLst>
                          </p:cTn>
                        </p:par>
                        <p:par>
                          <p:cTn id="104" fill="hold">
                            <p:stCondLst>
                              <p:cond delay="8000"/>
                            </p:stCondLst>
                            <p:childTnLst>
                              <p:par>
                                <p:cTn id="105" presetID="2" presetClass="entr" presetSubtype="2" fill="hold" nodeType="afterEffect">
                                  <p:stCondLst>
                                    <p:cond delay="0"/>
                                  </p:stCondLst>
                                  <p:childTnLst>
                                    <p:set>
                                      <p:cBhvr>
                                        <p:cTn id="106" dur="1" fill="hold">
                                          <p:stCondLst>
                                            <p:cond delay="0"/>
                                          </p:stCondLst>
                                        </p:cTn>
                                        <p:tgtEl>
                                          <p:spTgt spid="21"/>
                                        </p:tgtEl>
                                        <p:attrNameLst>
                                          <p:attrName>style.visibility</p:attrName>
                                        </p:attrNameLst>
                                      </p:cBhvr>
                                      <p:to>
                                        <p:strVal val="visible"/>
                                      </p:to>
                                    </p:set>
                                    <p:anim calcmode="lin" valueType="num">
                                      <p:cBhvr additive="base">
                                        <p:cTn id="107" dur="500" fill="hold"/>
                                        <p:tgtEl>
                                          <p:spTgt spid="21"/>
                                        </p:tgtEl>
                                        <p:attrNameLst>
                                          <p:attrName>ppt_x</p:attrName>
                                        </p:attrNameLst>
                                      </p:cBhvr>
                                      <p:tavLst>
                                        <p:tav tm="0">
                                          <p:val>
                                            <p:strVal val="1+#ppt_w/2"/>
                                          </p:val>
                                        </p:tav>
                                        <p:tav tm="100000">
                                          <p:val>
                                            <p:strVal val="#ppt_x"/>
                                          </p:val>
                                        </p:tav>
                                      </p:tavLst>
                                    </p:anim>
                                    <p:anim calcmode="lin" valueType="num">
                                      <p:cBhvr additive="base">
                                        <p:cTn id="108" dur="500" fill="hold"/>
                                        <p:tgtEl>
                                          <p:spTgt spid="21"/>
                                        </p:tgtEl>
                                        <p:attrNameLst>
                                          <p:attrName>ppt_y</p:attrName>
                                        </p:attrNameLst>
                                      </p:cBhvr>
                                      <p:tavLst>
                                        <p:tav tm="0">
                                          <p:val>
                                            <p:strVal val="#ppt_y"/>
                                          </p:val>
                                        </p:tav>
                                        <p:tav tm="100000">
                                          <p:val>
                                            <p:strVal val="#ppt_y"/>
                                          </p:val>
                                        </p:tav>
                                      </p:tavLst>
                                    </p:anim>
                                  </p:childTnLst>
                                </p:cTn>
                              </p:par>
                            </p:childTnLst>
                          </p:cTn>
                        </p:par>
                        <p:par>
                          <p:cTn id="109" fill="hold">
                            <p:stCondLst>
                              <p:cond delay="8500"/>
                            </p:stCondLst>
                            <p:childTnLst>
                              <p:par>
                                <p:cTn id="110" presetID="2" presetClass="entr" presetSubtype="2" fill="hold" grpId="0" nodeType="afterEffect">
                                  <p:stCondLst>
                                    <p:cond delay="0"/>
                                  </p:stCondLst>
                                  <p:childTnLst>
                                    <p:set>
                                      <p:cBhvr>
                                        <p:cTn id="111" dur="1" fill="hold">
                                          <p:stCondLst>
                                            <p:cond delay="0"/>
                                          </p:stCondLst>
                                        </p:cTn>
                                        <p:tgtEl>
                                          <p:spTgt spid="20"/>
                                        </p:tgtEl>
                                        <p:attrNameLst>
                                          <p:attrName>style.visibility</p:attrName>
                                        </p:attrNameLst>
                                      </p:cBhvr>
                                      <p:to>
                                        <p:strVal val="visible"/>
                                      </p:to>
                                    </p:set>
                                    <p:anim calcmode="lin" valueType="num">
                                      <p:cBhvr additive="base">
                                        <p:cTn id="112" dur="500" fill="hold"/>
                                        <p:tgtEl>
                                          <p:spTgt spid="20"/>
                                        </p:tgtEl>
                                        <p:attrNameLst>
                                          <p:attrName>ppt_x</p:attrName>
                                        </p:attrNameLst>
                                      </p:cBhvr>
                                      <p:tavLst>
                                        <p:tav tm="0">
                                          <p:val>
                                            <p:strVal val="1+#ppt_w/2"/>
                                          </p:val>
                                        </p:tav>
                                        <p:tav tm="100000">
                                          <p:val>
                                            <p:strVal val="#ppt_x"/>
                                          </p:val>
                                        </p:tav>
                                      </p:tavLst>
                                    </p:anim>
                                    <p:anim calcmode="lin" valueType="num">
                                      <p:cBhvr additive="base">
                                        <p:cTn id="113" dur="500" fill="hold"/>
                                        <p:tgtEl>
                                          <p:spTgt spid="20"/>
                                        </p:tgtEl>
                                        <p:attrNameLst>
                                          <p:attrName>ppt_y</p:attrName>
                                        </p:attrNameLst>
                                      </p:cBhvr>
                                      <p:tavLst>
                                        <p:tav tm="0">
                                          <p:val>
                                            <p:strVal val="#ppt_y"/>
                                          </p:val>
                                        </p:tav>
                                        <p:tav tm="100000">
                                          <p:val>
                                            <p:strVal val="#ppt_y"/>
                                          </p:val>
                                        </p:tav>
                                      </p:tavLst>
                                    </p:anim>
                                  </p:childTnLst>
                                </p:cTn>
                              </p:par>
                            </p:childTnLst>
                          </p:cTn>
                        </p:par>
                        <p:par>
                          <p:cTn id="114" fill="hold">
                            <p:stCondLst>
                              <p:cond delay="9000"/>
                            </p:stCondLst>
                            <p:childTnLst>
                              <p:par>
                                <p:cTn id="115" presetID="53" presetClass="entr" presetSubtype="16" fill="hold" grpId="0" nodeType="afterEffect">
                                  <p:stCondLst>
                                    <p:cond delay="0"/>
                                  </p:stCondLst>
                                  <p:childTnLst>
                                    <p:set>
                                      <p:cBhvr>
                                        <p:cTn id="116" dur="1" fill="hold">
                                          <p:stCondLst>
                                            <p:cond delay="0"/>
                                          </p:stCondLst>
                                        </p:cTn>
                                        <p:tgtEl>
                                          <p:spTgt spid="50"/>
                                        </p:tgtEl>
                                        <p:attrNameLst>
                                          <p:attrName>style.visibility</p:attrName>
                                        </p:attrNameLst>
                                      </p:cBhvr>
                                      <p:to>
                                        <p:strVal val="visible"/>
                                      </p:to>
                                    </p:set>
                                    <p:anim calcmode="lin" valueType="num">
                                      <p:cBhvr>
                                        <p:cTn id="117" dur="500" fill="hold"/>
                                        <p:tgtEl>
                                          <p:spTgt spid="50"/>
                                        </p:tgtEl>
                                        <p:attrNameLst>
                                          <p:attrName>ppt_w</p:attrName>
                                        </p:attrNameLst>
                                      </p:cBhvr>
                                      <p:tavLst>
                                        <p:tav tm="0">
                                          <p:val>
                                            <p:fltVal val="0"/>
                                          </p:val>
                                        </p:tav>
                                        <p:tav tm="100000">
                                          <p:val>
                                            <p:strVal val="#ppt_w"/>
                                          </p:val>
                                        </p:tav>
                                      </p:tavLst>
                                    </p:anim>
                                    <p:anim calcmode="lin" valueType="num">
                                      <p:cBhvr>
                                        <p:cTn id="118" dur="500" fill="hold"/>
                                        <p:tgtEl>
                                          <p:spTgt spid="50"/>
                                        </p:tgtEl>
                                        <p:attrNameLst>
                                          <p:attrName>ppt_h</p:attrName>
                                        </p:attrNameLst>
                                      </p:cBhvr>
                                      <p:tavLst>
                                        <p:tav tm="0">
                                          <p:val>
                                            <p:fltVal val="0"/>
                                          </p:val>
                                        </p:tav>
                                        <p:tav tm="100000">
                                          <p:val>
                                            <p:strVal val="#ppt_h"/>
                                          </p:val>
                                        </p:tav>
                                      </p:tavLst>
                                    </p:anim>
                                    <p:animEffect transition="in" filter="fade">
                                      <p:cBhvr>
                                        <p:cTn id="119" dur="500"/>
                                        <p:tgtEl>
                                          <p:spTgt spid="50"/>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54"/>
                                        </p:tgtEl>
                                        <p:attrNameLst>
                                          <p:attrName>style.visibility</p:attrName>
                                        </p:attrNameLst>
                                      </p:cBhvr>
                                      <p:to>
                                        <p:strVal val="visible"/>
                                      </p:to>
                                    </p:set>
                                    <p:anim calcmode="lin" valueType="num">
                                      <p:cBhvr>
                                        <p:cTn id="122" dur="500" fill="hold"/>
                                        <p:tgtEl>
                                          <p:spTgt spid="54"/>
                                        </p:tgtEl>
                                        <p:attrNameLst>
                                          <p:attrName>ppt_w</p:attrName>
                                        </p:attrNameLst>
                                      </p:cBhvr>
                                      <p:tavLst>
                                        <p:tav tm="0">
                                          <p:val>
                                            <p:fltVal val="0"/>
                                          </p:val>
                                        </p:tav>
                                        <p:tav tm="100000">
                                          <p:val>
                                            <p:strVal val="#ppt_w"/>
                                          </p:val>
                                        </p:tav>
                                      </p:tavLst>
                                    </p:anim>
                                    <p:anim calcmode="lin" valueType="num">
                                      <p:cBhvr>
                                        <p:cTn id="123" dur="500" fill="hold"/>
                                        <p:tgtEl>
                                          <p:spTgt spid="54"/>
                                        </p:tgtEl>
                                        <p:attrNameLst>
                                          <p:attrName>ppt_h</p:attrName>
                                        </p:attrNameLst>
                                      </p:cBhvr>
                                      <p:tavLst>
                                        <p:tav tm="0">
                                          <p:val>
                                            <p:fltVal val="0"/>
                                          </p:val>
                                        </p:tav>
                                        <p:tav tm="100000">
                                          <p:val>
                                            <p:strVal val="#ppt_h"/>
                                          </p:val>
                                        </p:tav>
                                      </p:tavLst>
                                    </p:anim>
                                    <p:animEffect transition="in" filter="fade">
                                      <p:cBhvr>
                                        <p:cTn id="124" dur="500"/>
                                        <p:tgtEl>
                                          <p:spTgt spid="54"/>
                                        </p:tgtEl>
                                      </p:cBhvr>
                                    </p:animEffect>
                                  </p:childTnLst>
                                </p:cTn>
                              </p:par>
                            </p:childTnLst>
                          </p:cTn>
                        </p:par>
                        <p:par>
                          <p:cTn id="125" fill="hold">
                            <p:stCondLst>
                              <p:cond delay="9500"/>
                            </p:stCondLst>
                            <p:childTnLst>
                              <p:par>
                                <p:cTn id="126" presetID="2" presetClass="entr" presetSubtype="2" fill="hold" nodeType="afterEffect">
                                  <p:stCondLst>
                                    <p:cond delay="0"/>
                                  </p:stCondLst>
                                  <p:childTnLst>
                                    <p:set>
                                      <p:cBhvr>
                                        <p:cTn id="127" dur="1" fill="hold">
                                          <p:stCondLst>
                                            <p:cond delay="0"/>
                                          </p:stCondLst>
                                        </p:cTn>
                                        <p:tgtEl>
                                          <p:spTgt spid="25"/>
                                        </p:tgtEl>
                                        <p:attrNameLst>
                                          <p:attrName>style.visibility</p:attrName>
                                        </p:attrNameLst>
                                      </p:cBhvr>
                                      <p:to>
                                        <p:strVal val="visible"/>
                                      </p:to>
                                    </p:set>
                                    <p:anim calcmode="lin" valueType="num">
                                      <p:cBhvr additive="base">
                                        <p:cTn id="128" dur="500" fill="hold"/>
                                        <p:tgtEl>
                                          <p:spTgt spid="25"/>
                                        </p:tgtEl>
                                        <p:attrNameLst>
                                          <p:attrName>ppt_x</p:attrName>
                                        </p:attrNameLst>
                                      </p:cBhvr>
                                      <p:tavLst>
                                        <p:tav tm="0">
                                          <p:val>
                                            <p:strVal val="1+#ppt_w/2"/>
                                          </p:val>
                                        </p:tav>
                                        <p:tav tm="100000">
                                          <p:val>
                                            <p:strVal val="#ppt_x"/>
                                          </p:val>
                                        </p:tav>
                                      </p:tavLst>
                                    </p:anim>
                                    <p:anim calcmode="lin" valueType="num">
                                      <p:cBhvr additive="base">
                                        <p:cTn id="129" dur="500" fill="hold"/>
                                        <p:tgtEl>
                                          <p:spTgt spid="25"/>
                                        </p:tgtEl>
                                        <p:attrNameLst>
                                          <p:attrName>ppt_y</p:attrName>
                                        </p:attrNameLst>
                                      </p:cBhvr>
                                      <p:tavLst>
                                        <p:tav tm="0">
                                          <p:val>
                                            <p:strVal val="#ppt_y"/>
                                          </p:val>
                                        </p:tav>
                                        <p:tav tm="100000">
                                          <p:val>
                                            <p:strVal val="#ppt_y"/>
                                          </p:val>
                                        </p:tav>
                                      </p:tavLst>
                                    </p:anim>
                                  </p:childTnLst>
                                </p:cTn>
                              </p:par>
                            </p:childTnLst>
                          </p:cTn>
                        </p:par>
                        <p:par>
                          <p:cTn id="130" fill="hold">
                            <p:stCondLst>
                              <p:cond delay="10000"/>
                            </p:stCondLst>
                            <p:childTnLst>
                              <p:par>
                                <p:cTn id="131" presetID="2" presetClass="entr" presetSubtype="2" fill="hold" grpId="0" nodeType="afterEffect">
                                  <p:stCondLst>
                                    <p:cond delay="0"/>
                                  </p:stCondLst>
                                  <p:childTnLst>
                                    <p:set>
                                      <p:cBhvr>
                                        <p:cTn id="132" dur="1" fill="hold">
                                          <p:stCondLst>
                                            <p:cond delay="0"/>
                                          </p:stCondLst>
                                        </p:cTn>
                                        <p:tgtEl>
                                          <p:spTgt spid="24"/>
                                        </p:tgtEl>
                                        <p:attrNameLst>
                                          <p:attrName>style.visibility</p:attrName>
                                        </p:attrNameLst>
                                      </p:cBhvr>
                                      <p:to>
                                        <p:strVal val="visible"/>
                                      </p:to>
                                    </p:set>
                                    <p:anim calcmode="lin" valueType="num">
                                      <p:cBhvr additive="base">
                                        <p:cTn id="133" dur="500" fill="hold"/>
                                        <p:tgtEl>
                                          <p:spTgt spid="24"/>
                                        </p:tgtEl>
                                        <p:attrNameLst>
                                          <p:attrName>ppt_x</p:attrName>
                                        </p:attrNameLst>
                                      </p:cBhvr>
                                      <p:tavLst>
                                        <p:tav tm="0">
                                          <p:val>
                                            <p:strVal val="1+#ppt_w/2"/>
                                          </p:val>
                                        </p:tav>
                                        <p:tav tm="100000">
                                          <p:val>
                                            <p:strVal val="#ppt_x"/>
                                          </p:val>
                                        </p:tav>
                                      </p:tavLst>
                                    </p:anim>
                                    <p:anim calcmode="lin" valueType="num">
                                      <p:cBhvr additive="base">
                                        <p:cTn id="134"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6" grpId="0"/>
      <p:bldP spid="20" grpId="0"/>
      <p:bldP spid="24" grpId="0"/>
      <p:bldP spid="44" grpId="0"/>
      <p:bldP spid="45" grpId="0"/>
      <p:bldP spid="2" grpId="0" animBg="1"/>
      <p:bldP spid="47" grpId="0" animBg="1"/>
      <p:bldP spid="48" grpId="0" animBg="1"/>
      <p:bldP spid="49" grpId="0" animBg="1"/>
      <p:bldP spid="50" grpId="0" animBg="1"/>
      <p:bldP spid="4" grpId="0" animBg="1"/>
      <p:bldP spid="51" grpId="0" animBg="1"/>
      <p:bldP spid="52" grpId="0" animBg="1"/>
      <p:bldP spid="53" grpId="0" animBg="1"/>
      <p:bldP spid="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1329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2017-11-23T22:15:48Z</dcterms:modified>
</cp:coreProperties>
</file>