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540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FF928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2" name="Rectangle 1"/>
          <p:cNvSpPr/>
          <p:nvPr/>
        </p:nvSpPr>
        <p:spPr>
          <a:xfrm>
            <a:off x="1355970" y="3183223"/>
            <a:ext cx="1828800" cy="1575669"/>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05323" y="3183222"/>
            <a:ext cx="1828800" cy="1575669"/>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328474" y="3183221"/>
            <a:ext cx="1828800" cy="1575669"/>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355970" y="4867951"/>
            <a:ext cx="2743200" cy="1575669"/>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390923" y="4877395"/>
            <a:ext cx="2743200" cy="1575669"/>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Triangle 3"/>
          <p:cNvSpPr/>
          <p:nvPr/>
        </p:nvSpPr>
        <p:spPr>
          <a:xfrm rot="5400000">
            <a:off x="1353686" y="3183221"/>
            <a:ext cx="365760" cy="365760"/>
          </a:xfrm>
          <a:prstGeom prst="rtTriangle">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0"/>
          <p:cNvSpPr/>
          <p:nvPr/>
        </p:nvSpPr>
        <p:spPr>
          <a:xfrm rot="5400000">
            <a:off x="3323958" y="3183221"/>
            <a:ext cx="365760" cy="365760"/>
          </a:xfrm>
          <a:prstGeom prst="rtTriangle">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1"/>
          <p:cNvSpPr/>
          <p:nvPr/>
        </p:nvSpPr>
        <p:spPr>
          <a:xfrm rot="5400000">
            <a:off x="5300978" y="3183221"/>
            <a:ext cx="365760" cy="365760"/>
          </a:xfrm>
          <a:prstGeom prst="rtTriangle">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2"/>
          <p:cNvSpPr/>
          <p:nvPr/>
        </p:nvSpPr>
        <p:spPr>
          <a:xfrm rot="5400000">
            <a:off x="1355970" y="4865628"/>
            <a:ext cx="365760" cy="365760"/>
          </a:xfrm>
          <a:prstGeom prst="rtTriangle">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Triangle 53"/>
          <p:cNvSpPr/>
          <p:nvPr/>
        </p:nvSpPr>
        <p:spPr>
          <a:xfrm rot="5400000">
            <a:off x="4391246" y="4876386"/>
            <a:ext cx="365760" cy="365760"/>
          </a:xfrm>
          <a:prstGeom prst="rtTriangle">
            <a:avLst/>
          </a:pr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hlinkClick r:id="rId7"/>
            <a:extLst>
              <a:ext uri="{FF2B5EF4-FFF2-40B4-BE49-F238E27FC236}">
                <a16:creationId xmlns:a16="http://schemas.microsoft.com/office/drawing/2014/main" id="{EA1EC066-9732-49F5-A55D-ED14A5865F2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611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1+#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5000"/>
                            </p:stCondLst>
                            <p:childTnLst>
                              <p:par>
                                <p:cTn id="63" presetID="2" presetClass="entr" presetSubtype="2"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 presetClass="entr" presetSubtype="2"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500" fill="hold"/>
                                        <p:tgtEl>
                                          <p:spTgt spid="47"/>
                                        </p:tgtEl>
                                        <p:attrNameLst>
                                          <p:attrName>ppt_w</p:attrName>
                                        </p:attrNameLst>
                                      </p:cBhvr>
                                      <p:tavLst>
                                        <p:tav tm="0">
                                          <p:val>
                                            <p:fltVal val="0"/>
                                          </p:val>
                                        </p:tav>
                                        <p:tav tm="100000">
                                          <p:val>
                                            <p:strVal val="#ppt_w"/>
                                          </p:val>
                                        </p:tav>
                                      </p:tavLst>
                                    </p:anim>
                                    <p:anim calcmode="lin" valueType="num">
                                      <p:cBhvr>
                                        <p:cTn id="76" dur="500" fill="hold"/>
                                        <p:tgtEl>
                                          <p:spTgt spid="47"/>
                                        </p:tgtEl>
                                        <p:attrNameLst>
                                          <p:attrName>ppt_h</p:attrName>
                                        </p:attrNameLst>
                                      </p:cBhvr>
                                      <p:tavLst>
                                        <p:tav tm="0">
                                          <p:val>
                                            <p:fltVal val="0"/>
                                          </p:val>
                                        </p:tav>
                                        <p:tav tm="100000">
                                          <p:val>
                                            <p:strVal val="#ppt_h"/>
                                          </p:val>
                                        </p:tav>
                                      </p:tavLst>
                                    </p:anim>
                                    <p:animEffect transition="in" filter="fade">
                                      <p:cBhvr>
                                        <p:cTn id="77" dur="500"/>
                                        <p:tgtEl>
                                          <p:spTgt spid="4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p:cTn id="80" dur="500" fill="hold"/>
                                        <p:tgtEl>
                                          <p:spTgt spid="52"/>
                                        </p:tgtEl>
                                        <p:attrNameLst>
                                          <p:attrName>ppt_w</p:attrName>
                                        </p:attrNameLst>
                                      </p:cBhvr>
                                      <p:tavLst>
                                        <p:tav tm="0">
                                          <p:val>
                                            <p:fltVal val="0"/>
                                          </p:val>
                                        </p:tav>
                                        <p:tav tm="100000">
                                          <p:val>
                                            <p:strVal val="#ppt_w"/>
                                          </p:val>
                                        </p:tav>
                                      </p:tavLst>
                                    </p:anim>
                                    <p:anim calcmode="lin" valueType="num">
                                      <p:cBhvr>
                                        <p:cTn id="81" dur="500" fill="hold"/>
                                        <p:tgtEl>
                                          <p:spTgt spid="52"/>
                                        </p:tgtEl>
                                        <p:attrNameLst>
                                          <p:attrName>ppt_h</p:attrName>
                                        </p:attrNameLst>
                                      </p:cBhvr>
                                      <p:tavLst>
                                        <p:tav tm="0">
                                          <p:val>
                                            <p:fltVal val="0"/>
                                          </p:val>
                                        </p:tav>
                                        <p:tav tm="100000">
                                          <p:val>
                                            <p:strVal val="#ppt_h"/>
                                          </p:val>
                                        </p:tav>
                                      </p:tavLst>
                                    </p:anim>
                                    <p:animEffect transition="in" filter="fade">
                                      <p:cBhvr>
                                        <p:cTn id="82" dur="500"/>
                                        <p:tgtEl>
                                          <p:spTgt spid="52"/>
                                        </p:tgtEl>
                                      </p:cBhvr>
                                    </p:animEffect>
                                  </p:childTnLst>
                                </p:cTn>
                              </p:par>
                            </p:childTnLst>
                          </p:cTn>
                        </p:par>
                        <p:par>
                          <p:cTn id="83" fill="hold">
                            <p:stCondLst>
                              <p:cond delay="6500"/>
                            </p:stCondLst>
                            <p:childTnLst>
                              <p:par>
                                <p:cTn id="84" presetID="2" presetClass="entr" presetSubtype="2" fill="hold"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7000"/>
                            </p:stCondLst>
                            <p:childTnLst>
                              <p:par>
                                <p:cTn id="89" presetID="2" presetClass="entr" presetSubtype="2"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1+#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500" fill="hold"/>
                                        <p:tgtEl>
                                          <p:spTgt spid="49"/>
                                        </p:tgtEl>
                                        <p:attrNameLst>
                                          <p:attrName>ppt_w</p:attrName>
                                        </p:attrNameLst>
                                      </p:cBhvr>
                                      <p:tavLst>
                                        <p:tav tm="0">
                                          <p:val>
                                            <p:fltVal val="0"/>
                                          </p:val>
                                        </p:tav>
                                        <p:tav tm="100000">
                                          <p:val>
                                            <p:strVal val="#ppt_w"/>
                                          </p:val>
                                        </p:tav>
                                      </p:tavLst>
                                    </p:anim>
                                    <p:anim calcmode="lin" valueType="num">
                                      <p:cBhvr>
                                        <p:cTn id="97" dur="500" fill="hold"/>
                                        <p:tgtEl>
                                          <p:spTgt spid="49"/>
                                        </p:tgtEl>
                                        <p:attrNameLst>
                                          <p:attrName>ppt_h</p:attrName>
                                        </p:attrNameLst>
                                      </p:cBhvr>
                                      <p:tavLst>
                                        <p:tav tm="0">
                                          <p:val>
                                            <p:fltVal val="0"/>
                                          </p:val>
                                        </p:tav>
                                        <p:tav tm="100000">
                                          <p:val>
                                            <p:strVal val="#ppt_h"/>
                                          </p:val>
                                        </p:tav>
                                      </p:tavLst>
                                    </p:anim>
                                    <p:animEffect transition="in" filter="fade">
                                      <p:cBhvr>
                                        <p:cTn id="98" dur="500"/>
                                        <p:tgtEl>
                                          <p:spTgt spid="49"/>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8000"/>
                            </p:stCondLst>
                            <p:childTnLst>
                              <p:par>
                                <p:cTn id="105" presetID="2" presetClass="entr" presetSubtype="2" fill="hold" nodeType="after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fill="hold"/>
                                        <p:tgtEl>
                                          <p:spTgt spid="21"/>
                                        </p:tgtEl>
                                        <p:attrNameLst>
                                          <p:attrName>ppt_x</p:attrName>
                                        </p:attrNameLst>
                                      </p:cBhvr>
                                      <p:tavLst>
                                        <p:tav tm="0">
                                          <p:val>
                                            <p:strVal val="1+#ppt_w/2"/>
                                          </p:val>
                                        </p:tav>
                                        <p:tav tm="100000">
                                          <p:val>
                                            <p:strVal val="#ppt_x"/>
                                          </p:val>
                                        </p:tav>
                                      </p:tavLst>
                                    </p:anim>
                                    <p:anim calcmode="lin" valueType="num">
                                      <p:cBhvr additive="base">
                                        <p:cTn id="108" dur="500" fill="hold"/>
                                        <p:tgtEl>
                                          <p:spTgt spid="21"/>
                                        </p:tgtEl>
                                        <p:attrNameLst>
                                          <p:attrName>ppt_y</p:attrName>
                                        </p:attrNameLst>
                                      </p:cBhvr>
                                      <p:tavLst>
                                        <p:tav tm="0">
                                          <p:val>
                                            <p:strVal val="#ppt_y"/>
                                          </p:val>
                                        </p:tav>
                                        <p:tav tm="100000">
                                          <p:val>
                                            <p:strVal val="#ppt_y"/>
                                          </p:val>
                                        </p:tav>
                                      </p:tavLst>
                                    </p:anim>
                                  </p:childTnLst>
                                </p:cTn>
                              </p:par>
                            </p:childTnLst>
                          </p:cTn>
                        </p:par>
                        <p:par>
                          <p:cTn id="109" fill="hold">
                            <p:stCondLst>
                              <p:cond delay="8500"/>
                            </p:stCondLst>
                            <p:childTnLst>
                              <p:par>
                                <p:cTn id="110" presetID="2" presetClass="entr" presetSubtype="2"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1+#ppt_w/2"/>
                                          </p:val>
                                        </p:tav>
                                        <p:tav tm="100000">
                                          <p:val>
                                            <p:strVal val="#ppt_x"/>
                                          </p:val>
                                        </p:tav>
                                      </p:tavLst>
                                    </p:anim>
                                    <p:anim calcmode="lin" valueType="num">
                                      <p:cBhvr additive="base">
                                        <p:cTn id="113" dur="500" fill="hold"/>
                                        <p:tgtEl>
                                          <p:spTgt spid="20"/>
                                        </p:tgtEl>
                                        <p:attrNameLst>
                                          <p:attrName>ppt_y</p:attrName>
                                        </p:attrNameLst>
                                      </p:cBhvr>
                                      <p:tavLst>
                                        <p:tav tm="0">
                                          <p:val>
                                            <p:strVal val="#ppt_y"/>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500" fill="hold"/>
                                        <p:tgtEl>
                                          <p:spTgt spid="50"/>
                                        </p:tgtEl>
                                        <p:attrNameLst>
                                          <p:attrName>ppt_w</p:attrName>
                                        </p:attrNameLst>
                                      </p:cBhvr>
                                      <p:tavLst>
                                        <p:tav tm="0">
                                          <p:val>
                                            <p:fltVal val="0"/>
                                          </p:val>
                                        </p:tav>
                                        <p:tav tm="100000">
                                          <p:val>
                                            <p:strVal val="#ppt_w"/>
                                          </p:val>
                                        </p:tav>
                                      </p:tavLst>
                                    </p:anim>
                                    <p:anim calcmode="lin" valueType="num">
                                      <p:cBhvr>
                                        <p:cTn id="118" dur="500" fill="hold"/>
                                        <p:tgtEl>
                                          <p:spTgt spid="50"/>
                                        </p:tgtEl>
                                        <p:attrNameLst>
                                          <p:attrName>ppt_h</p:attrName>
                                        </p:attrNameLst>
                                      </p:cBhvr>
                                      <p:tavLst>
                                        <p:tav tm="0">
                                          <p:val>
                                            <p:fltVal val="0"/>
                                          </p:val>
                                        </p:tav>
                                        <p:tav tm="100000">
                                          <p:val>
                                            <p:strVal val="#ppt_h"/>
                                          </p:val>
                                        </p:tav>
                                      </p:tavLst>
                                    </p:anim>
                                    <p:animEffect transition="in" filter="fade">
                                      <p:cBhvr>
                                        <p:cTn id="119" dur="500"/>
                                        <p:tgtEl>
                                          <p:spTgt spid="5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p:cTn id="122" dur="500" fill="hold"/>
                                        <p:tgtEl>
                                          <p:spTgt spid="54"/>
                                        </p:tgtEl>
                                        <p:attrNameLst>
                                          <p:attrName>ppt_w</p:attrName>
                                        </p:attrNameLst>
                                      </p:cBhvr>
                                      <p:tavLst>
                                        <p:tav tm="0">
                                          <p:val>
                                            <p:fltVal val="0"/>
                                          </p:val>
                                        </p:tav>
                                        <p:tav tm="100000">
                                          <p:val>
                                            <p:strVal val="#ppt_w"/>
                                          </p:val>
                                        </p:tav>
                                      </p:tavLst>
                                    </p:anim>
                                    <p:anim calcmode="lin" valueType="num">
                                      <p:cBhvr>
                                        <p:cTn id="123" dur="500" fill="hold"/>
                                        <p:tgtEl>
                                          <p:spTgt spid="54"/>
                                        </p:tgtEl>
                                        <p:attrNameLst>
                                          <p:attrName>ppt_h</p:attrName>
                                        </p:attrNameLst>
                                      </p:cBhvr>
                                      <p:tavLst>
                                        <p:tav tm="0">
                                          <p:val>
                                            <p:fltVal val="0"/>
                                          </p:val>
                                        </p:tav>
                                        <p:tav tm="100000">
                                          <p:val>
                                            <p:strVal val="#ppt_h"/>
                                          </p:val>
                                        </p:tav>
                                      </p:tavLst>
                                    </p:anim>
                                    <p:animEffect transition="in" filter="fade">
                                      <p:cBhvr>
                                        <p:cTn id="124" dur="500"/>
                                        <p:tgtEl>
                                          <p:spTgt spid="54"/>
                                        </p:tgtEl>
                                      </p:cBhvr>
                                    </p:animEffect>
                                  </p:childTnLst>
                                </p:cTn>
                              </p:par>
                            </p:childTnLst>
                          </p:cTn>
                        </p:par>
                        <p:par>
                          <p:cTn id="125" fill="hold">
                            <p:stCondLst>
                              <p:cond delay="9500"/>
                            </p:stCondLst>
                            <p:childTnLst>
                              <p:par>
                                <p:cTn id="126" presetID="2" presetClass="entr" presetSubtype="2" fill="hold" nodeType="after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additive="base">
                                        <p:cTn id="128" dur="500" fill="hold"/>
                                        <p:tgtEl>
                                          <p:spTgt spid="25"/>
                                        </p:tgtEl>
                                        <p:attrNameLst>
                                          <p:attrName>ppt_x</p:attrName>
                                        </p:attrNameLst>
                                      </p:cBhvr>
                                      <p:tavLst>
                                        <p:tav tm="0">
                                          <p:val>
                                            <p:strVal val="1+#ppt_w/2"/>
                                          </p:val>
                                        </p:tav>
                                        <p:tav tm="100000">
                                          <p:val>
                                            <p:strVal val="#ppt_x"/>
                                          </p:val>
                                        </p:tav>
                                      </p:tavLst>
                                    </p:anim>
                                    <p:anim calcmode="lin" valueType="num">
                                      <p:cBhvr additive="base">
                                        <p:cTn id="129" dur="500" fill="hold"/>
                                        <p:tgtEl>
                                          <p:spTgt spid="25"/>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1+#ppt_w/2"/>
                                          </p:val>
                                        </p:tav>
                                        <p:tav tm="100000">
                                          <p:val>
                                            <p:strVal val="#ppt_x"/>
                                          </p:val>
                                        </p:tav>
                                      </p:tavLst>
                                    </p:anim>
                                    <p:anim calcmode="lin" valueType="num">
                                      <p:cBhvr additive="base">
                                        <p:cTn id="1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2" grpId="0" animBg="1"/>
      <p:bldP spid="47" grpId="0" animBg="1"/>
      <p:bldP spid="48" grpId="0" animBg="1"/>
      <p:bldP spid="49" grpId="0" animBg="1"/>
      <p:bldP spid="50" grpId="0" animBg="1"/>
      <p:bldP spid="4" grpId="0" animBg="1"/>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2017-11-23T22:15:48Z</dcterms:modified>
</cp:coreProperties>
</file>