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513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9" name="Group 88"/>
          <p:cNvGrpSpPr>
            <a:grpSpLocks noChangeAspect="1"/>
          </p:cNvGrpSpPr>
          <p:nvPr/>
        </p:nvGrpSpPr>
        <p:grpSpPr>
          <a:xfrm>
            <a:off x="967522" y="3090620"/>
            <a:ext cx="1828800" cy="1213560"/>
            <a:chOff x="4691580" y="1985440"/>
            <a:chExt cx="2328672" cy="1545266"/>
          </a:xfrm>
          <a:solidFill>
            <a:srgbClr val="FF7467"/>
          </a:solidFill>
          <a:effectLst>
            <a:outerShdw blurRad="50800" dist="38100" dir="5400000" algn="t" rotWithShape="0">
              <a:prstClr val="black">
                <a:alpha val="40000"/>
              </a:prstClr>
            </a:outerShdw>
          </a:effectLst>
        </p:grpSpPr>
        <p:sp>
          <p:nvSpPr>
            <p:cNvPr id="90" name="Freeform 8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9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2" name="Group 91"/>
          <p:cNvGrpSpPr>
            <a:grpSpLocks noChangeAspect="1"/>
          </p:cNvGrpSpPr>
          <p:nvPr/>
        </p:nvGrpSpPr>
        <p:grpSpPr>
          <a:xfrm>
            <a:off x="3136540" y="1830607"/>
            <a:ext cx="1828800" cy="1213560"/>
            <a:chOff x="4691580" y="1985440"/>
            <a:chExt cx="2328672" cy="1545266"/>
          </a:xfrm>
          <a:solidFill>
            <a:srgbClr val="4CC8EC"/>
          </a:solidFill>
          <a:effectLst>
            <a:outerShdw blurRad="50800" dist="38100" dir="5400000" algn="t" rotWithShape="0">
              <a:prstClr val="black">
                <a:alpha val="40000"/>
              </a:prstClr>
            </a:outerShdw>
          </a:effectLst>
        </p:grpSpPr>
        <p:sp>
          <p:nvSpPr>
            <p:cNvPr id="93" name="Freeform 92"/>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93"/>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5" name="Group 94"/>
          <p:cNvGrpSpPr>
            <a:grpSpLocks noChangeAspect="1"/>
          </p:cNvGrpSpPr>
          <p:nvPr/>
        </p:nvGrpSpPr>
        <p:grpSpPr>
          <a:xfrm>
            <a:off x="5249291" y="3028836"/>
            <a:ext cx="1828800" cy="1213560"/>
            <a:chOff x="4691580" y="1985440"/>
            <a:chExt cx="2328672" cy="1545266"/>
          </a:xfrm>
          <a:solidFill>
            <a:srgbClr val="F4C956"/>
          </a:solidFill>
          <a:effectLst>
            <a:outerShdw blurRad="50800" dist="38100" dir="5400000" algn="t" rotWithShape="0">
              <a:prstClr val="black">
                <a:alpha val="40000"/>
              </a:prstClr>
            </a:outerShdw>
          </a:effectLst>
        </p:grpSpPr>
        <p:sp>
          <p:nvSpPr>
            <p:cNvPr id="96" name="Freeform 95"/>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p:cNvGrpSpPr>
            <a:grpSpLocks noChangeAspect="1"/>
          </p:cNvGrpSpPr>
          <p:nvPr/>
        </p:nvGrpSpPr>
        <p:grpSpPr>
          <a:xfrm>
            <a:off x="9396609" y="2996570"/>
            <a:ext cx="1828800" cy="1213560"/>
            <a:chOff x="4691580" y="1985440"/>
            <a:chExt cx="2328672" cy="1545266"/>
          </a:xfrm>
          <a:solidFill>
            <a:srgbClr val="FF9285"/>
          </a:solidFill>
          <a:effectLst>
            <a:outerShdw blurRad="50800" dist="38100" dir="5400000" algn="t" rotWithShape="0">
              <a:prstClr val="black">
                <a:alpha val="40000"/>
              </a:prstClr>
            </a:outerShdw>
          </a:effectLst>
        </p:grpSpPr>
        <p:sp>
          <p:nvSpPr>
            <p:cNvPr id="99" name="Freeform 98"/>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1" name="Group 100"/>
          <p:cNvGrpSpPr>
            <a:grpSpLocks noChangeAspect="1"/>
          </p:cNvGrpSpPr>
          <p:nvPr/>
        </p:nvGrpSpPr>
        <p:grpSpPr>
          <a:xfrm>
            <a:off x="7306232" y="1758836"/>
            <a:ext cx="1828800" cy="1213560"/>
            <a:chOff x="4691580" y="1985440"/>
            <a:chExt cx="2328672" cy="1545266"/>
          </a:xfrm>
          <a:solidFill>
            <a:srgbClr val="57CCC6"/>
          </a:solidFill>
          <a:effectLst>
            <a:outerShdw blurRad="50800" dist="38100" dir="5400000" algn="t" rotWithShape="0">
              <a:prstClr val="black">
                <a:alpha val="40000"/>
              </a:prstClr>
            </a:outerShdw>
          </a:effectLst>
        </p:grpSpPr>
        <p:sp>
          <p:nvSpPr>
            <p:cNvPr id="102" name="Freeform 101"/>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98121" y="223265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811159" y="3355761"/>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218143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10009616" y="3340190"/>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10565" y="341332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a:extLst>
              <a:ext uri="{FF2B5EF4-FFF2-40B4-BE49-F238E27FC236}">
                <a16:creationId xmlns:a16="http://schemas.microsoft.com/office/drawing/2014/main" id="{1579A502-F2B3-492D-A379-D41BAE1961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3149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53" presetClass="entr" presetSubtype="528" fill="hold"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p:cTn id="36" dur="500" fill="hold"/>
                                        <p:tgtEl>
                                          <p:spTgt spid="89"/>
                                        </p:tgtEl>
                                        <p:attrNameLst>
                                          <p:attrName>ppt_w</p:attrName>
                                        </p:attrNameLst>
                                      </p:cBhvr>
                                      <p:tavLst>
                                        <p:tav tm="0">
                                          <p:val>
                                            <p:fltVal val="0"/>
                                          </p:val>
                                        </p:tav>
                                        <p:tav tm="100000">
                                          <p:val>
                                            <p:strVal val="#ppt_w"/>
                                          </p:val>
                                        </p:tav>
                                      </p:tavLst>
                                    </p:anim>
                                    <p:anim calcmode="lin" valueType="num">
                                      <p:cBhvr>
                                        <p:cTn id="37" dur="500" fill="hold"/>
                                        <p:tgtEl>
                                          <p:spTgt spid="89"/>
                                        </p:tgtEl>
                                        <p:attrNameLst>
                                          <p:attrName>ppt_h</p:attrName>
                                        </p:attrNameLst>
                                      </p:cBhvr>
                                      <p:tavLst>
                                        <p:tav tm="0">
                                          <p:val>
                                            <p:fltVal val="0"/>
                                          </p:val>
                                        </p:tav>
                                        <p:tav tm="100000">
                                          <p:val>
                                            <p:strVal val="#ppt_h"/>
                                          </p:val>
                                        </p:tav>
                                      </p:tavLst>
                                    </p:anim>
                                    <p:animEffect transition="in" filter="fade">
                                      <p:cBhvr>
                                        <p:cTn id="38" dur="500"/>
                                        <p:tgtEl>
                                          <p:spTgt spid="89"/>
                                        </p:tgtEl>
                                      </p:cBhvr>
                                    </p:animEffect>
                                    <p:anim calcmode="lin" valueType="num">
                                      <p:cBhvr>
                                        <p:cTn id="39" dur="500" fill="hold"/>
                                        <p:tgtEl>
                                          <p:spTgt spid="89"/>
                                        </p:tgtEl>
                                        <p:attrNameLst>
                                          <p:attrName>ppt_x</p:attrName>
                                        </p:attrNameLst>
                                      </p:cBhvr>
                                      <p:tavLst>
                                        <p:tav tm="0">
                                          <p:val>
                                            <p:fltVal val="0.5"/>
                                          </p:val>
                                        </p:tav>
                                        <p:tav tm="100000">
                                          <p:val>
                                            <p:strVal val="#ppt_x"/>
                                          </p:val>
                                        </p:tav>
                                      </p:tavLst>
                                    </p:anim>
                                    <p:anim calcmode="lin" valueType="num">
                                      <p:cBhvr>
                                        <p:cTn id="40" dur="500" fill="hold"/>
                                        <p:tgtEl>
                                          <p:spTgt spid="89"/>
                                        </p:tgtEl>
                                        <p:attrNameLst>
                                          <p:attrName>ppt_y</p:attrName>
                                        </p:attrNameLst>
                                      </p:cBhvr>
                                      <p:tavLst>
                                        <p:tav tm="0">
                                          <p:val>
                                            <p:fltVal val="0.5"/>
                                          </p:val>
                                        </p:tav>
                                        <p:tav tm="100000">
                                          <p:val>
                                            <p:strVal val="#ppt_y"/>
                                          </p:val>
                                        </p:tav>
                                      </p:tavLst>
                                    </p:anim>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childTnLst>
                                </p:cTn>
                              </p:par>
                            </p:childTnLst>
                          </p:cTn>
                        </p:par>
                        <p:par>
                          <p:cTn id="47" fill="hold">
                            <p:stCondLst>
                              <p:cond delay="2500"/>
                            </p:stCondLst>
                            <p:childTnLst>
                              <p:par>
                                <p:cTn id="48" presetID="22" presetClass="entr" presetSubtype="1"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wipe(up)">
                                      <p:cBhvr>
                                        <p:cTn id="50" dur="500"/>
                                        <p:tgtEl>
                                          <p:spTgt spid="38"/>
                                        </p:tgtEl>
                                      </p:cBhvr>
                                    </p:animEffect>
                                  </p:childTnLst>
                                </p:cTn>
                              </p:par>
                            </p:childTnLst>
                          </p:cTn>
                        </p:par>
                        <p:par>
                          <p:cTn id="51" fill="hold">
                            <p:stCondLst>
                              <p:cond delay="3000"/>
                            </p:stCondLst>
                            <p:childTnLst>
                              <p:par>
                                <p:cTn id="52" presetID="53" presetClass="entr" presetSubtype="528"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 calcmode="lin" valueType="num">
                                      <p:cBhvr>
                                        <p:cTn id="54" dur="500" fill="hold"/>
                                        <p:tgtEl>
                                          <p:spTgt spid="92"/>
                                        </p:tgtEl>
                                        <p:attrNameLst>
                                          <p:attrName>ppt_w</p:attrName>
                                        </p:attrNameLst>
                                      </p:cBhvr>
                                      <p:tavLst>
                                        <p:tav tm="0">
                                          <p:val>
                                            <p:fltVal val="0"/>
                                          </p:val>
                                        </p:tav>
                                        <p:tav tm="100000">
                                          <p:val>
                                            <p:strVal val="#ppt_w"/>
                                          </p:val>
                                        </p:tav>
                                      </p:tavLst>
                                    </p:anim>
                                    <p:anim calcmode="lin" valueType="num">
                                      <p:cBhvr>
                                        <p:cTn id="55" dur="500" fill="hold"/>
                                        <p:tgtEl>
                                          <p:spTgt spid="92"/>
                                        </p:tgtEl>
                                        <p:attrNameLst>
                                          <p:attrName>ppt_h</p:attrName>
                                        </p:attrNameLst>
                                      </p:cBhvr>
                                      <p:tavLst>
                                        <p:tav tm="0">
                                          <p:val>
                                            <p:fltVal val="0"/>
                                          </p:val>
                                        </p:tav>
                                        <p:tav tm="100000">
                                          <p:val>
                                            <p:strVal val="#ppt_h"/>
                                          </p:val>
                                        </p:tav>
                                      </p:tavLst>
                                    </p:anim>
                                    <p:animEffect transition="in" filter="fade">
                                      <p:cBhvr>
                                        <p:cTn id="56" dur="500"/>
                                        <p:tgtEl>
                                          <p:spTgt spid="92"/>
                                        </p:tgtEl>
                                      </p:cBhvr>
                                    </p:animEffect>
                                    <p:anim calcmode="lin" valueType="num">
                                      <p:cBhvr>
                                        <p:cTn id="57" dur="500" fill="hold"/>
                                        <p:tgtEl>
                                          <p:spTgt spid="92"/>
                                        </p:tgtEl>
                                        <p:attrNameLst>
                                          <p:attrName>ppt_x</p:attrName>
                                        </p:attrNameLst>
                                      </p:cBhvr>
                                      <p:tavLst>
                                        <p:tav tm="0">
                                          <p:val>
                                            <p:fltVal val="0.5"/>
                                          </p:val>
                                        </p:tav>
                                        <p:tav tm="100000">
                                          <p:val>
                                            <p:strVal val="#ppt_x"/>
                                          </p:val>
                                        </p:tav>
                                      </p:tavLst>
                                    </p:anim>
                                    <p:anim calcmode="lin" valueType="num">
                                      <p:cBhvr>
                                        <p:cTn id="58" dur="500" fill="hold"/>
                                        <p:tgtEl>
                                          <p:spTgt spid="92"/>
                                        </p:tgtEl>
                                        <p:attrNameLst>
                                          <p:attrName>ppt_y</p:attrName>
                                        </p:attrNameLst>
                                      </p:cBhvr>
                                      <p:tavLst>
                                        <p:tav tm="0">
                                          <p:val>
                                            <p:fltVal val="0.5"/>
                                          </p:val>
                                        </p:tav>
                                        <p:tav tm="100000">
                                          <p:val>
                                            <p:strVal val="#ppt_y"/>
                                          </p:val>
                                        </p:tav>
                                      </p:tavLst>
                                    </p:anim>
                                  </p:childTnLst>
                                </p:cTn>
                              </p:par>
                            </p:childTnLst>
                          </p:cTn>
                        </p:par>
                        <p:par>
                          <p:cTn id="59" fill="hold">
                            <p:stCondLst>
                              <p:cond delay="3500"/>
                            </p:stCondLst>
                            <p:childTnLst>
                              <p:par>
                                <p:cTn id="60" presetID="53" presetClass="entr" presetSubtype="16" fill="hold" grpId="0" nodeType="afterEffect">
                                  <p:stCondLst>
                                    <p:cond delay="0"/>
                                  </p:stCondLst>
                                  <p:childTnLst>
                                    <p:set>
                                      <p:cBhvr>
                                        <p:cTn id="61" dur="1" fill="hold">
                                          <p:stCondLst>
                                            <p:cond delay="0"/>
                                          </p:stCondLst>
                                        </p:cTn>
                                        <p:tgtEl>
                                          <p:spTgt spid="67"/>
                                        </p:tgtEl>
                                        <p:attrNameLst>
                                          <p:attrName>style.visibility</p:attrName>
                                        </p:attrNameLst>
                                      </p:cBhvr>
                                      <p:to>
                                        <p:strVal val="visible"/>
                                      </p:to>
                                    </p:set>
                                    <p:anim calcmode="lin" valueType="num">
                                      <p:cBhvr>
                                        <p:cTn id="62" dur="500" fill="hold"/>
                                        <p:tgtEl>
                                          <p:spTgt spid="67"/>
                                        </p:tgtEl>
                                        <p:attrNameLst>
                                          <p:attrName>ppt_w</p:attrName>
                                        </p:attrNameLst>
                                      </p:cBhvr>
                                      <p:tavLst>
                                        <p:tav tm="0">
                                          <p:val>
                                            <p:fltVal val="0"/>
                                          </p:val>
                                        </p:tav>
                                        <p:tav tm="100000">
                                          <p:val>
                                            <p:strVal val="#ppt_w"/>
                                          </p:val>
                                        </p:tav>
                                      </p:tavLst>
                                    </p:anim>
                                    <p:anim calcmode="lin" valueType="num">
                                      <p:cBhvr>
                                        <p:cTn id="63" dur="500" fill="hold"/>
                                        <p:tgtEl>
                                          <p:spTgt spid="67"/>
                                        </p:tgtEl>
                                        <p:attrNameLst>
                                          <p:attrName>ppt_h</p:attrName>
                                        </p:attrNameLst>
                                      </p:cBhvr>
                                      <p:tavLst>
                                        <p:tav tm="0">
                                          <p:val>
                                            <p:fltVal val="0"/>
                                          </p:val>
                                        </p:tav>
                                        <p:tav tm="100000">
                                          <p:val>
                                            <p:strVal val="#ppt_h"/>
                                          </p:val>
                                        </p:tav>
                                      </p:tavLst>
                                    </p:anim>
                                    <p:animEffect transition="in" filter="fade">
                                      <p:cBhvr>
                                        <p:cTn id="64" dur="500"/>
                                        <p:tgtEl>
                                          <p:spTgt spid="67"/>
                                        </p:tgtEl>
                                      </p:cBhvr>
                                    </p:animEffect>
                                  </p:childTnLst>
                                </p:cTn>
                              </p:par>
                            </p:childTnLst>
                          </p:cTn>
                        </p:par>
                        <p:par>
                          <p:cTn id="65" fill="hold">
                            <p:stCondLst>
                              <p:cond delay="4000"/>
                            </p:stCondLst>
                            <p:childTnLst>
                              <p:par>
                                <p:cTn id="66" presetID="22" presetClass="entr" presetSubtype="1"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childTnLst>
                          </p:cTn>
                        </p:par>
                        <p:par>
                          <p:cTn id="69" fill="hold">
                            <p:stCondLst>
                              <p:cond delay="4500"/>
                            </p:stCondLst>
                            <p:childTnLst>
                              <p:par>
                                <p:cTn id="70" presetID="53" presetClass="entr" presetSubtype="528" fill="hold" nodeType="after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anim calcmode="lin" valueType="num">
                                      <p:cBhvr>
                                        <p:cTn id="75" dur="500" fill="hold"/>
                                        <p:tgtEl>
                                          <p:spTgt spid="95"/>
                                        </p:tgtEl>
                                        <p:attrNameLst>
                                          <p:attrName>ppt_x</p:attrName>
                                        </p:attrNameLst>
                                      </p:cBhvr>
                                      <p:tavLst>
                                        <p:tav tm="0">
                                          <p:val>
                                            <p:fltVal val="0.5"/>
                                          </p:val>
                                        </p:tav>
                                        <p:tav tm="100000">
                                          <p:val>
                                            <p:strVal val="#ppt_x"/>
                                          </p:val>
                                        </p:tav>
                                      </p:tavLst>
                                    </p:anim>
                                    <p:anim calcmode="lin" valueType="num">
                                      <p:cBhvr>
                                        <p:cTn id="76" dur="500" fill="hold"/>
                                        <p:tgtEl>
                                          <p:spTgt spid="95"/>
                                        </p:tgtEl>
                                        <p:attrNameLst>
                                          <p:attrName>ppt_y</p:attrName>
                                        </p:attrNameLst>
                                      </p:cBhvr>
                                      <p:tavLst>
                                        <p:tav tm="0">
                                          <p:val>
                                            <p:fltVal val="0.5"/>
                                          </p:val>
                                        </p:tav>
                                        <p:tav tm="100000">
                                          <p:val>
                                            <p:strVal val="#ppt_y"/>
                                          </p:val>
                                        </p:tav>
                                      </p:tavLst>
                                    </p:anim>
                                  </p:childTnLst>
                                </p:cTn>
                              </p:par>
                            </p:childTnLst>
                          </p:cTn>
                        </p:par>
                        <p:par>
                          <p:cTn id="77" fill="hold">
                            <p:stCondLst>
                              <p:cond delay="5000"/>
                            </p:stCondLst>
                            <p:childTnLst>
                              <p:par>
                                <p:cTn id="78" presetID="53" presetClass="entr" presetSubtype="16" fill="hold" grpId="0" nodeType="afterEffect">
                                  <p:stCondLst>
                                    <p:cond delay="0"/>
                                  </p:stCondLst>
                                  <p:childTnLst>
                                    <p:set>
                                      <p:cBhvr>
                                        <p:cTn id="79" dur="1" fill="hold">
                                          <p:stCondLst>
                                            <p:cond delay="0"/>
                                          </p:stCondLst>
                                        </p:cTn>
                                        <p:tgtEl>
                                          <p:spTgt spid="68"/>
                                        </p:tgtEl>
                                        <p:attrNameLst>
                                          <p:attrName>style.visibility</p:attrName>
                                        </p:attrNameLst>
                                      </p:cBhvr>
                                      <p:to>
                                        <p:strVal val="visible"/>
                                      </p:to>
                                    </p:set>
                                    <p:anim calcmode="lin" valueType="num">
                                      <p:cBhvr>
                                        <p:cTn id="80" dur="500" fill="hold"/>
                                        <p:tgtEl>
                                          <p:spTgt spid="68"/>
                                        </p:tgtEl>
                                        <p:attrNameLst>
                                          <p:attrName>ppt_w</p:attrName>
                                        </p:attrNameLst>
                                      </p:cBhvr>
                                      <p:tavLst>
                                        <p:tav tm="0">
                                          <p:val>
                                            <p:fltVal val="0"/>
                                          </p:val>
                                        </p:tav>
                                        <p:tav tm="100000">
                                          <p:val>
                                            <p:strVal val="#ppt_w"/>
                                          </p:val>
                                        </p:tav>
                                      </p:tavLst>
                                    </p:anim>
                                    <p:anim calcmode="lin" valueType="num">
                                      <p:cBhvr>
                                        <p:cTn id="81" dur="500" fill="hold"/>
                                        <p:tgtEl>
                                          <p:spTgt spid="68"/>
                                        </p:tgtEl>
                                        <p:attrNameLst>
                                          <p:attrName>ppt_h</p:attrName>
                                        </p:attrNameLst>
                                      </p:cBhvr>
                                      <p:tavLst>
                                        <p:tav tm="0">
                                          <p:val>
                                            <p:fltVal val="0"/>
                                          </p:val>
                                        </p:tav>
                                        <p:tav tm="100000">
                                          <p:val>
                                            <p:strVal val="#ppt_h"/>
                                          </p:val>
                                        </p:tav>
                                      </p:tavLst>
                                    </p:anim>
                                    <p:animEffect transition="in" filter="fade">
                                      <p:cBhvr>
                                        <p:cTn id="82" dur="500"/>
                                        <p:tgtEl>
                                          <p:spTgt spid="68"/>
                                        </p:tgtEl>
                                      </p:cBhvr>
                                    </p:animEffect>
                                  </p:childTnLst>
                                </p:cTn>
                              </p:par>
                            </p:childTnLst>
                          </p:cTn>
                        </p:par>
                        <p:par>
                          <p:cTn id="83" fill="hold">
                            <p:stCondLst>
                              <p:cond delay="5500"/>
                            </p:stCondLst>
                            <p:childTnLst>
                              <p:par>
                                <p:cTn id="84" presetID="22" presetClass="entr" presetSubtype="1"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wipe(up)">
                                      <p:cBhvr>
                                        <p:cTn id="86" dur="500"/>
                                        <p:tgtEl>
                                          <p:spTgt spid="50"/>
                                        </p:tgtEl>
                                      </p:cBhvr>
                                    </p:animEffect>
                                  </p:childTnLst>
                                </p:cTn>
                              </p:par>
                            </p:childTnLst>
                          </p:cTn>
                        </p:par>
                        <p:par>
                          <p:cTn id="87" fill="hold">
                            <p:stCondLst>
                              <p:cond delay="6000"/>
                            </p:stCondLst>
                            <p:childTnLst>
                              <p:par>
                                <p:cTn id="88" presetID="53" presetClass="entr" presetSubtype="528" fill="hold" nodeType="afterEffect">
                                  <p:stCondLst>
                                    <p:cond delay="0"/>
                                  </p:stCondLst>
                                  <p:childTnLst>
                                    <p:set>
                                      <p:cBhvr>
                                        <p:cTn id="89" dur="1" fill="hold">
                                          <p:stCondLst>
                                            <p:cond delay="0"/>
                                          </p:stCondLst>
                                        </p:cTn>
                                        <p:tgtEl>
                                          <p:spTgt spid="101"/>
                                        </p:tgtEl>
                                        <p:attrNameLst>
                                          <p:attrName>style.visibility</p:attrName>
                                        </p:attrNameLst>
                                      </p:cBhvr>
                                      <p:to>
                                        <p:strVal val="visible"/>
                                      </p:to>
                                    </p:set>
                                    <p:anim calcmode="lin" valueType="num">
                                      <p:cBhvr>
                                        <p:cTn id="90" dur="500" fill="hold"/>
                                        <p:tgtEl>
                                          <p:spTgt spid="101"/>
                                        </p:tgtEl>
                                        <p:attrNameLst>
                                          <p:attrName>ppt_w</p:attrName>
                                        </p:attrNameLst>
                                      </p:cBhvr>
                                      <p:tavLst>
                                        <p:tav tm="0">
                                          <p:val>
                                            <p:fltVal val="0"/>
                                          </p:val>
                                        </p:tav>
                                        <p:tav tm="100000">
                                          <p:val>
                                            <p:strVal val="#ppt_w"/>
                                          </p:val>
                                        </p:tav>
                                      </p:tavLst>
                                    </p:anim>
                                    <p:anim calcmode="lin" valueType="num">
                                      <p:cBhvr>
                                        <p:cTn id="91" dur="500" fill="hold"/>
                                        <p:tgtEl>
                                          <p:spTgt spid="101"/>
                                        </p:tgtEl>
                                        <p:attrNameLst>
                                          <p:attrName>ppt_h</p:attrName>
                                        </p:attrNameLst>
                                      </p:cBhvr>
                                      <p:tavLst>
                                        <p:tav tm="0">
                                          <p:val>
                                            <p:fltVal val="0"/>
                                          </p:val>
                                        </p:tav>
                                        <p:tav tm="100000">
                                          <p:val>
                                            <p:strVal val="#ppt_h"/>
                                          </p:val>
                                        </p:tav>
                                      </p:tavLst>
                                    </p:anim>
                                    <p:animEffect transition="in" filter="fade">
                                      <p:cBhvr>
                                        <p:cTn id="92" dur="500"/>
                                        <p:tgtEl>
                                          <p:spTgt spid="101"/>
                                        </p:tgtEl>
                                      </p:cBhvr>
                                    </p:animEffect>
                                    <p:anim calcmode="lin" valueType="num">
                                      <p:cBhvr>
                                        <p:cTn id="93" dur="500" fill="hold"/>
                                        <p:tgtEl>
                                          <p:spTgt spid="101"/>
                                        </p:tgtEl>
                                        <p:attrNameLst>
                                          <p:attrName>ppt_x</p:attrName>
                                        </p:attrNameLst>
                                      </p:cBhvr>
                                      <p:tavLst>
                                        <p:tav tm="0">
                                          <p:val>
                                            <p:fltVal val="0.5"/>
                                          </p:val>
                                        </p:tav>
                                        <p:tav tm="100000">
                                          <p:val>
                                            <p:strVal val="#ppt_x"/>
                                          </p:val>
                                        </p:tav>
                                      </p:tavLst>
                                    </p:anim>
                                    <p:anim calcmode="lin" valueType="num">
                                      <p:cBhvr>
                                        <p:cTn id="94" dur="500" fill="hold"/>
                                        <p:tgtEl>
                                          <p:spTgt spid="101"/>
                                        </p:tgtEl>
                                        <p:attrNameLst>
                                          <p:attrName>ppt_y</p:attrName>
                                        </p:attrNameLst>
                                      </p:cBhvr>
                                      <p:tavLst>
                                        <p:tav tm="0">
                                          <p:val>
                                            <p:fltVal val="0.5"/>
                                          </p:val>
                                        </p:tav>
                                        <p:tav tm="100000">
                                          <p:val>
                                            <p:strVal val="#ppt_y"/>
                                          </p:val>
                                        </p:tav>
                                      </p:tavLst>
                                    </p:anim>
                                  </p:childTnLst>
                                </p:cTn>
                              </p:par>
                            </p:childTnLst>
                          </p:cTn>
                        </p:par>
                        <p:par>
                          <p:cTn id="95" fill="hold">
                            <p:stCondLst>
                              <p:cond delay="6500"/>
                            </p:stCondLst>
                            <p:childTnLst>
                              <p:par>
                                <p:cTn id="96" presetID="53" presetClass="entr" presetSubtype="16"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childTnLst>
                          </p:cTn>
                        </p:par>
                        <p:par>
                          <p:cTn id="101" fill="hold">
                            <p:stCondLst>
                              <p:cond delay="7000"/>
                            </p:stCondLst>
                            <p:childTnLst>
                              <p:par>
                                <p:cTn id="102" presetID="22" presetClass="entr" presetSubtype="1" fill="hold" grpId="0" nodeType="afterEffect">
                                  <p:stCondLst>
                                    <p:cond delay="0"/>
                                  </p:stCondLst>
                                  <p:childTnLst>
                                    <p:set>
                                      <p:cBhvr>
                                        <p:cTn id="103" dur="1" fill="hold">
                                          <p:stCondLst>
                                            <p:cond delay="0"/>
                                          </p:stCondLst>
                                        </p:cTn>
                                        <p:tgtEl>
                                          <p:spTgt spid="56"/>
                                        </p:tgtEl>
                                        <p:attrNameLst>
                                          <p:attrName>style.visibility</p:attrName>
                                        </p:attrNameLst>
                                      </p:cBhvr>
                                      <p:to>
                                        <p:strVal val="visible"/>
                                      </p:to>
                                    </p:set>
                                    <p:animEffect transition="in" filter="wipe(up)">
                                      <p:cBhvr>
                                        <p:cTn id="104" dur="500"/>
                                        <p:tgtEl>
                                          <p:spTgt spid="56"/>
                                        </p:tgtEl>
                                      </p:cBhvr>
                                    </p:animEffect>
                                  </p:childTnLst>
                                </p:cTn>
                              </p:par>
                            </p:childTnLst>
                          </p:cTn>
                        </p:par>
                        <p:par>
                          <p:cTn id="105" fill="hold">
                            <p:stCondLst>
                              <p:cond delay="7500"/>
                            </p:stCondLst>
                            <p:childTnLst>
                              <p:par>
                                <p:cTn id="106" presetID="53" presetClass="entr" presetSubtype="528" fill="hold" nodeType="afterEffect">
                                  <p:stCondLst>
                                    <p:cond delay="0"/>
                                  </p:stCondLst>
                                  <p:childTnLst>
                                    <p:set>
                                      <p:cBhvr>
                                        <p:cTn id="107" dur="1" fill="hold">
                                          <p:stCondLst>
                                            <p:cond delay="0"/>
                                          </p:stCondLst>
                                        </p:cTn>
                                        <p:tgtEl>
                                          <p:spTgt spid="98"/>
                                        </p:tgtEl>
                                        <p:attrNameLst>
                                          <p:attrName>style.visibility</p:attrName>
                                        </p:attrNameLst>
                                      </p:cBhvr>
                                      <p:to>
                                        <p:strVal val="visible"/>
                                      </p:to>
                                    </p:set>
                                    <p:anim calcmode="lin" valueType="num">
                                      <p:cBhvr>
                                        <p:cTn id="108" dur="500" fill="hold"/>
                                        <p:tgtEl>
                                          <p:spTgt spid="98"/>
                                        </p:tgtEl>
                                        <p:attrNameLst>
                                          <p:attrName>ppt_w</p:attrName>
                                        </p:attrNameLst>
                                      </p:cBhvr>
                                      <p:tavLst>
                                        <p:tav tm="0">
                                          <p:val>
                                            <p:fltVal val="0"/>
                                          </p:val>
                                        </p:tav>
                                        <p:tav tm="100000">
                                          <p:val>
                                            <p:strVal val="#ppt_w"/>
                                          </p:val>
                                        </p:tav>
                                      </p:tavLst>
                                    </p:anim>
                                    <p:anim calcmode="lin" valueType="num">
                                      <p:cBhvr>
                                        <p:cTn id="109" dur="500" fill="hold"/>
                                        <p:tgtEl>
                                          <p:spTgt spid="98"/>
                                        </p:tgtEl>
                                        <p:attrNameLst>
                                          <p:attrName>ppt_h</p:attrName>
                                        </p:attrNameLst>
                                      </p:cBhvr>
                                      <p:tavLst>
                                        <p:tav tm="0">
                                          <p:val>
                                            <p:fltVal val="0"/>
                                          </p:val>
                                        </p:tav>
                                        <p:tav tm="100000">
                                          <p:val>
                                            <p:strVal val="#ppt_h"/>
                                          </p:val>
                                        </p:tav>
                                      </p:tavLst>
                                    </p:anim>
                                    <p:animEffect transition="in" filter="fade">
                                      <p:cBhvr>
                                        <p:cTn id="110" dur="500"/>
                                        <p:tgtEl>
                                          <p:spTgt spid="98"/>
                                        </p:tgtEl>
                                      </p:cBhvr>
                                    </p:animEffect>
                                    <p:anim calcmode="lin" valueType="num">
                                      <p:cBhvr>
                                        <p:cTn id="111" dur="500" fill="hold"/>
                                        <p:tgtEl>
                                          <p:spTgt spid="98"/>
                                        </p:tgtEl>
                                        <p:attrNameLst>
                                          <p:attrName>ppt_x</p:attrName>
                                        </p:attrNameLst>
                                      </p:cBhvr>
                                      <p:tavLst>
                                        <p:tav tm="0">
                                          <p:val>
                                            <p:fltVal val="0.5"/>
                                          </p:val>
                                        </p:tav>
                                        <p:tav tm="100000">
                                          <p:val>
                                            <p:strVal val="#ppt_x"/>
                                          </p:val>
                                        </p:tav>
                                      </p:tavLst>
                                    </p:anim>
                                    <p:anim calcmode="lin" valueType="num">
                                      <p:cBhvr>
                                        <p:cTn id="112" dur="500" fill="hold"/>
                                        <p:tgtEl>
                                          <p:spTgt spid="98"/>
                                        </p:tgtEl>
                                        <p:attrNameLst>
                                          <p:attrName>ppt_y</p:attrName>
                                        </p:attrNameLst>
                                      </p:cBhvr>
                                      <p:tavLst>
                                        <p:tav tm="0">
                                          <p:val>
                                            <p:fltVal val="0.5"/>
                                          </p:val>
                                        </p:tav>
                                        <p:tav tm="100000">
                                          <p:val>
                                            <p:strVal val="#ppt_y"/>
                                          </p:val>
                                        </p:tav>
                                      </p:tavLst>
                                    </p:anim>
                                  </p:childTnLst>
                                </p:cTn>
                              </p:par>
                            </p:childTnLst>
                          </p:cTn>
                        </p:par>
                        <p:par>
                          <p:cTn id="113" fill="hold">
                            <p:stCondLst>
                              <p:cond delay="8000"/>
                            </p:stCondLst>
                            <p:childTnLst>
                              <p:par>
                                <p:cTn id="114" presetID="53" presetClass="entr" presetSubtype="16" fill="hold" grpId="0" nodeType="afterEffect">
                                  <p:stCondLst>
                                    <p:cond delay="0"/>
                                  </p:stCondLst>
                                  <p:childTnLst>
                                    <p:set>
                                      <p:cBhvr>
                                        <p:cTn id="115" dur="1" fill="hold">
                                          <p:stCondLst>
                                            <p:cond delay="0"/>
                                          </p:stCondLst>
                                        </p:cTn>
                                        <p:tgtEl>
                                          <p:spTgt spid="70"/>
                                        </p:tgtEl>
                                        <p:attrNameLst>
                                          <p:attrName>style.visibility</p:attrName>
                                        </p:attrNameLst>
                                      </p:cBhvr>
                                      <p:to>
                                        <p:strVal val="visible"/>
                                      </p:to>
                                    </p:set>
                                    <p:anim calcmode="lin" valueType="num">
                                      <p:cBhvr>
                                        <p:cTn id="116" dur="500" fill="hold"/>
                                        <p:tgtEl>
                                          <p:spTgt spid="70"/>
                                        </p:tgtEl>
                                        <p:attrNameLst>
                                          <p:attrName>ppt_w</p:attrName>
                                        </p:attrNameLst>
                                      </p:cBhvr>
                                      <p:tavLst>
                                        <p:tav tm="0">
                                          <p:val>
                                            <p:fltVal val="0"/>
                                          </p:val>
                                        </p:tav>
                                        <p:tav tm="100000">
                                          <p:val>
                                            <p:strVal val="#ppt_w"/>
                                          </p:val>
                                        </p:tav>
                                      </p:tavLst>
                                    </p:anim>
                                    <p:anim calcmode="lin" valueType="num">
                                      <p:cBhvr>
                                        <p:cTn id="117" dur="500" fill="hold"/>
                                        <p:tgtEl>
                                          <p:spTgt spid="70"/>
                                        </p:tgtEl>
                                        <p:attrNameLst>
                                          <p:attrName>ppt_h</p:attrName>
                                        </p:attrNameLst>
                                      </p:cBhvr>
                                      <p:tavLst>
                                        <p:tav tm="0">
                                          <p:val>
                                            <p:fltVal val="0"/>
                                          </p:val>
                                        </p:tav>
                                        <p:tav tm="100000">
                                          <p:val>
                                            <p:strVal val="#ppt_h"/>
                                          </p:val>
                                        </p:tav>
                                      </p:tavLst>
                                    </p:anim>
                                    <p:animEffect transition="in" filter="fade">
                                      <p:cBhvr>
                                        <p:cTn id="118" dur="500"/>
                                        <p:tgtEl>
                                          <p:spTgt spid="70"/>
                                        </p:tgtEl>
                                      </p:cBhvr>
                                    </p:animEffect>
                                  </p:childTnLst>
                                </p:cTn>
                              </p:par>
                            </p:childTnLst>
                          </p:cTn>
                        </p:par>
                        <p:par>
                          <p:cTn id="119" fill="hold">
                            <p:stCondLst>
                              <p:cond delay="8500"/>
                            </p:stCondLst>
                            <p:childTnLst>
                              <p:par>
                                <p:cTn id="120" presetID="22" presetClass="entr" presetSubtype="1" fill="hold" grpId="0" nodeType="afterEffect">
                                  <p:stCondLst>
                                    <p:cond delay="0"/>
                                  </p:stCondLst>
                                  <p:childTnLst>
                                    <p:set>
                                      <p:cBhvr>
                                        <p:cTn id="121" dur="1" fill="hold">
                                          <p:stCondLst>
                                            <p:cond delay="0"/>
                                          </p:stCondLst>
                                        </p:cTn>
                                        <p:tgtEl>
                                          <p:spTgt spid="64"/>
                                        </p:tgtEl>
                                        <p:attrNameLst>
                                          <p:attrName>style.visibility</p:attrName>
                                        </p:attrNameLst>
                                      </p:cBhvr>
                                      <p:to>
                                        <p:strVal val="visible"/>
                                      </p:to>
                                    </p:set>
                                    <p:animEffect transition="in" filter="wipe(up)">
                                      <p:cBhvr>
                                        <p:cTn id="1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2017-11-23T22:13:23Z</dcterms:modified>
</cp:coreProperties>
</file>