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90" y="48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11/23/2017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2751319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11/23/2017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5"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Freeform: Shape 14">
            <a:extLst>
              <a:ext uri="{FF2B5EF4-FFF2-40B4-BE49-F238E27FC236}">
                <a16:creationId xmlns:a16="http://schemas.microsoft.com/office/drawing/2014/main" id="{4340F948-8D26-4B1A-8328-1B725FAD4D48}"/>
              </a:ext>
            </a:extLst>
          </p:cNvPr>
          <p:cNvSpPr/>
          <p:nvPr/>
        </p:nvSpPr>
        <p:spPr>
          <a:xfrm>
            <a:off x="0" y="3535876"/>
            <a:ext cx="11442156" cy="731520"/>
          </a:xfrm>
          <a:custGeom>
            <a:avLst/>
            <a:gdLst>
              <a:gd name="connsiteX0" fmla="*/ 0 w 11442156"/>
              <a:gd name="connsiteY0" fmla="*/ 0 h 731520"/>
              <a:gd name="connsiteX1" fmla="*/ 11442156 w 11442156"/>
              <a:gd name="connsiteY1" fmla="*/ 0 h 731520"/>
              <a:gd name="connsiteX2" fmla="*/ 10710636 w 11442156"/>
              <a:gd name="connsiteY2" fmla="*/ 731520 h 731520"/>
              <a:gd name="connsiteX3" fmla="*/ 0 w 11442156"/>
              <a:gd name="connsiteY3" fmla="*/ 731520 h 731520"/>
            </a:gdLst>
            <a:ahLst/>
            <a:cxnLst>
              <a:cxn ang="0">
                <a:pos x="connsiteX0" y="connsiteY0"/>
              </a:cxn>
              <a:cxn ang="0">
                <a:pos x="connsiteX1" y="connsiteY1"/>
              </a:cxn>
              <a:cxn ang="0">
                <a:pos x="connsiteX2" y="connsiteY2"/>
              </a:cxn>
              <a:cxn ang="0">
                <a:pos x="connsiteX3" y="connsiteY3"/>
              </a:cxn>
            </a:cxnLst>
            <a:rect l="l" t="t" r="r" b="b"/>
            <a:pathLst>
              <a:path w="11442156" h="731520">
                <a:moveTo>
                  <a:pt x="0" y="0"/>
                </a:moveTo>
                <a:lnTo>
                  <a:pt x="11442156" y="0"/>
                </a:lnTo>
                <a:lnTo>
                  <a:pt x="10710636" y="731520"/>
                </a:lnTo>
                <a:lnTo>
                  <a:pt x="0" y="731520"/>
                </a:lnTo>
                <a:close/>
              </a:path>
            </a:pathLst>
          </a:custGeom>
          <a:solidFill>
            <a:srgbClr val="FF7467"/>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9FE14FE3-FE9D-4BB9-B204-342DB506B7DA}"/>
              </a:ext>
            </a:extLst>
          </p:cNvPr>
          <p:cNvSpPr/>
          <p:nvPr/>
        </p:nvSpPr>
        <p:spPr>
          <a:xfrm>
            <a:off x="0" y="4269090"/>
            <a:ext cx="10708942" cy="731520"/>
          </a:xfrm>
          <a:custGeom>
            <a:avLst/>
            <a:gdLst>
              <a:gd name="connsiteX0" fmla="*/ 0 w 10708942"/>
              <a:gd name="connsiteY0" fmla="*/ 0 h 731520"/>
              <a:gd name="connsiteX1" fmla="*/ 10708942 w 10708942"/>
              <a:gd name="connsiteY1" fmla="*/ 0 h 731520"/>
              <a:gd name="connsiteX2" fmla="*/ 9977422 w 10708942"/>
              <a:gd name="connsiteY2" fmla="*/ 731520 h 731520"/>
              <a:gd name="connsiteX3" fmla="*/ 0 w 10708942"/>
              <a:gd name="connsiteY3" fmla="*/ 731520 h 731520"/>
            </a:gdLst>
            <a:ahLst/>
            <a:cxnLst>
              <a:cxn ang="0">
                <a:pos x="connsiteX0" y="connsiteY0"/>
              </a:cxn>
              <a:cxn ang="0">
                <a:pos x="connsiteX1" y="connsiteY1"/>
              </a:cxn>
              <a:cxn ang="0">
                <a:pos x="connsiteX2" y="connsiteY2"/>
              </a:cxn>
              <a:cxn ang="0">
                <a:pos x="connsiteX3" y="connsiteY3"/>
              </a:cxn>
            </a:cxnLst>
            <a:rect l="l" t="t" r="r" b="b"/>
            <a:pathLst>
              <a:path w="10708942" h="731520">
                <a:moveTo>
                  <a:pt x="0" y="0"/>
                </a:moveTo>
                <a:lnTo>
                  <a:pt x="10708942" y="0"/>
                </a:lnTo>
                <a:lnTo>
                  <a:pt x="9977422" y="731520"/>
                </a:lnTo>
                <a:lnTo>
                  <a:pt x="0" y="731520"/>
                </a:lnTo>
                <a:close/>
              </a:path>
            </a:pathLst>
          </a:custGeom>
          <a:solidFill>
            <a:srgbClr val="4CC8EC"/>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7511AABD-0A3C-4699-A202-F507329EAAE5}"/>
              </a:ext>
            </a:extLst>
          </p:cNvPr>
          <p:cNvSpPr/>
          <p:nvPr/>
        </p:nvSpPr>
        <p:spPr>
          <a:xfrm>
            <a:off x="2" y="5002304"/>
            <a:ext cx="9975727" cy="731520"/>
          </a:xfrm>
          <a:custGeom>
            <a:avLst/>
            <a:gdLst>
              <a:gd name="connsiteX0" fmla="*/ 0 w 9975727"/>
              <a:gd name="connsiteY0" fmla="*/ 0 h 731520"/>
              <a:gd name="connsiteX1" fmla="*/ 9975727 w 9975727"/>
              <a:gd name="connsiteY1" fmla="*/ 0 h 731520"/>
              <a:gd name="connsiteX2" fmla="*/ 9244208 w 9975727"/>
              <a:gd name="connsiteY2" fmla="*/ 731520 h 731520"/>
              <a:gd name="connsiteX3" fmla="*/ 0 w 9975727"/>
              <a:gd name="connsiteY3" fmla="*/ 731520 h 731520"/>
            </a:gdLst>
            <a:ahLst/>
            <a:cxnLst>
              <a:cxn ang="0">
                <a:pos x="connsiteX0" y="connsiteY0"/>
              </a:cxn>
              <a:cxn ang="0">
                <a:pos x="connsiteX1" y="connsiteY1"/>
              </a:cxn>
              <a:cxn ang="0">
                <a:pos x="connsiteX2" y="connsiteY2"/>
              </a:cxn>
              <a:cxn ang="0">
                <a:pos x="connsiteX3" y="connsiteY3"/>
              </a:cxn>
            </a:cxnLst>
            <a:rect l="l" t="t" r="r" b="b"/>
            <a:pathLst>
              <a:path w="9975727" h="731520">
                <a:moveTo>
                  <a:pt x="0" y="0"/>
                </a:moveTo>
                <a:lnTo>
                  <a:pt x="9975727" y="0"/>
                </a:lnTo>
                <a:lnTo>
                  <a:pt x="9244208" y="731520"/>
                </a:lnTo>
                <a:lnTo>
                  <a:pt x="0" y="731520"/>
                </a:lnTo>
                <a:close/>
              </a:path>
            </a:pathLst>
          </a:custGeom>
          <a:solidFill>
            <a:srgbClr val="F4C956"/>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EDA96C0F-FAB9-46A6-9AF2-7B908D3FC56C}"/>
              </a:ext>
            </a:extLst>
          </p:cNvPr>
          <p:cNvSpPr/>
          <p:nvPr/>
        </p:nvSpPr>
        <p:spPr>
          <a:xfrm>
            <a:off x="2" y="5733823"/>
            <a:ext cx="9244209" cy="731520"/>
          </a:xfrm>
          <a:custGeom>
            <a:avLst/>
            <a:gdLst>
              <a:gd name="connsiteX0" fmla="*/ 0 w 9244209"/>
              <a:gd name="connsiteY0" fmla="*/ 0 h 731520"/>
              <a:gd name="connsiteX1" fmla="*/ 9244209 w 9244209"/>
              <a:gd name="connsiteY1" fmla="*/ 0 h 731520"/>
              <a:gd name="connsiteX2" fmla="*/ 8512688 w 9244209"/>
              <a:gd name="connsiteY2" fmla="*/ 731520 h 731520"/>
              <a:gd name="connsiteX3" fmla="*/ 0 w 9244209"/>
              <a:gd name="connsiteY3" fmla="*/ 731520 h 731520"/>
            </a:gdLst>
            <a:ahLst/>
            <a:cxnLst>
              <a:cxn ang="0">
                <a:pos x="connsiteX0" y="connsiteY0"/>
              </a:cxn>
              <a:cxn ang="0">
                <a:pos x="connsiteX1" y="connsiteY1"/>
              </a:cxn>
              <a:cxn ang="0">
                <a:pos x="connsiteX2" y="connsiteY2"/>
              </a:cxn>
              <a:cxn ang="0">
                <a:pos x="connsiteX3" y="connsiteY3"/>
              </a:cxn>
            </a:cxnLst>
            <a:rect l="l" t="t" r="r" b="b"/>
            <a:pathLst>
              <a:path w="9244209" h="731520">
                <a:moveTo>
                  <a:pt x="0" y="0"/>
                </a:moveTo>
                <a:lnTo>
                  <a:pt x="9244209" y="0"/>
                </a:lnTo>
                <a:lnTo>
                  <a:pt x="8512688" y="731520"/>
                </a:lnTo>
                <a:lnTo>
                  <a:pt x="0" y="731520"/>
                </a:lnTo>
                <a:close/>
              </a:path>
            </a:pathLst>
          </a:custGeom>
          <a:solidFill>
            <a:srgbClr val="57CCC6"/>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87C2EEA8-5EE2-46D9-837C-DB02FD653C0D}"/>
              </a:ext>
            </a:extLst>
          </p:cNvPr>
          <p:cNvSpPr/>
          <p:nvPr/>
        </p:nvSpPr>
        <p:spPr>
          <a:xfrm rot="5400000">
            <a:off x="7098689" y="4312818"/>
            <a:ext cx="3568147" cy="731521"/>
          </a:xfrm>
          <a:custGeom>
            <a:avLst/>
            <a:gdLst>
              <a:gd name="connsiteX0" fmla="*/ 0 w 3568147"/>
              <a:gd name="connsiteY0" fmla="*/ 731521 h 731521"/>
              <a:gd name="connsiteX1" fmla="*/ 0 w 3568147"/>
              <a:gd name="connsiteY1" fmla="*/ 0 h 731521"/>
              <a:gd name="connsiteX2" fmla="*/ 2839375 w 3568147"/>
              <a:gd name="connsiteY2" fmla="*/ 0 h 731521"/>
              <a:gd name="connsiteX3" fmla="*/ 3568147 w 3568147"/>
              <a:gd name="connsiteY3" fmla="*/ 728772 h 731521"/>
              <a:gd name="connsiteX4" fmla="*/ 3568147 w 3568147"/>
              <a:gd name="connsiteY4" fmla="*/ 731521 h 7315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68147" h="731521">
                <a:moveTo>
                  <a:pt x="0" y="731521"/>
                </a:moveTo>
                <a:lnTo>
                  <a:pt x="0" y="0"/>
                </a:lnTo>
                <a:lnTo>
                  <a:pt x="2839375" y="0"/>
                </a:lnTo>
                <a:lnTo>
                  <a:pt x="3568147" y="728772"/>
                </a:lnTo>
                <a:lnTo>
                  <a:pt x="3568147" y="731521"/>
                </a:lnTo>
                <a:close/>
              </a:path>
            </a:pathLst>
          </a:custGeom>
          <a:solidFill>
            <a:srgbClr val="57CCC6"/>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EE5D50EE-1149-4F9C-BD4E-6A6E6AE0A0D0}"/>
              </a:ext>
            </a:extLst>
          </p:cNvPr>
          <p:cNvSpPr/>
          <p:nvPr/>
        </p:nvSpPr>
        <p:spPr>
          <a:xfrm rot="5400000">
            <a:off x="7824226" y="3583143"/>
            <a:ext cx="3568147" cy="731521"/>
          </a:xfrm>
          <a:custGeom>
            <a:avLst/>
            <a:gdLst>
              <a:gd name="connsiteX0" fmla="*/ 0 w 3568147"/>
              <a:gd name="connsiteY0" fmla="*/ 731521 h 731521"/>
              <a:gd name="connsiteX1" fmla="*/ 0 w 3568147"/>
              <a:gd name="connsiteY1" fmla="*/ 0 h 731521"/>
              <a:gd name="connsiteX2" fmla="*/ 2839375 w 3568147"/>
              <a:gd name="connsiteY2" fmla="*/ 0 h 731521"/>
              <a:gd name="connsiteX3" fmla="*/ 3568147 w 3568147"/>
              <a:gd name="connsiteY3" fmla="*/ 728772 h 731521"/>
              <a:gd name="connsiteX4" fmla="*/ 3568147 w 3568147"/>
              <a:gd name="connsiteY4" fmla="*/ 731521 h 7315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68147" h="731521">
                <a:moveTo>
                  <a:pt x="0" y="731521"/>
                </a:moveTo>
                <a:lnTo>
                  <a:pt x="0" y="0"/>
                </a:lnTo>
                <a:lnTo>
                  <a:pt x="2839375" y="0"/>
                </a:lnTo>
                <a:lnTo>
                  <a:pt x="3568147" y="728772"/>
                </a:lnTo>
                <a:lnTo>
                  <a:pt x="3568147" y="731521"/>
                </a:lnTo>
                <a:close/>
              </a:path>
            </a:pathLst>
          </a:custGeom>
          <a:solidFill>
            <a:srgbClr val="F4C956"/>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2D2C0EEA-C485-49DE-A072-C49FAD4AE28C}"/>
              </a:ext>
            </a:extLst>
          </p:cNvPr>
          <p:cNvSpPr/>
          <p:nvPr/>
        </p:nvSpPr>
        <p:spPr>
          <a:xfrm rot="5400000">
            <a:off x="8555303" y="2851623"/>
            <a:ext cx="3568147" cy="731521"/>
          </a:xfrm>
          <a:custGeom>
            <a:avLst/>
            <a:gdLst>
              <a:gd name="connsiteX0" fmla="*/ 0 w 3568147"/>
              <a:gd name="connsiteY0" fmla="*/ 731521 h 731521"/>
              <a:gd name="connsiteX1" fmla="*/ 0 w 3568147"/>
              <a:gd name="connsiteY1" fmla="*/ 0 h 731521"/>
              <a:gd name="connsiteX2" fmla="*/ 2839375 w 3568147"/>
              <a:gd name="connsiteY2" fmla="*/ 0 h 731521"/>
              <a:gd name="connsiteX3" fmla="*/ 3568147 w 3568147"/>
              <a:gd name="connsiteY3" fmla="*/ 728772 h 731521"/>
              <a:gd name="connsiteX4" fmla="*/ 3568147 w 3568147"/>
              <a:gd name="connsiteY4" fmla="*/ 731521 h 7315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68147" h="731521">
                <a:moveTo>
                  <a:pt x="0" y="731521"/>
                </a:moveTo>
                <a:lnTo>
                  <a:pt x="0" y="0"/>
                </a:lnTo>
                <a:lnTo>
                  <a:pt x="2839375" y="0"/>
                </a:lnTo>
                <a:lnTo>
                  <a:pt x="3568147" y="728772"/>
                </a:lnTo>
                <a:lnTo>
                  <a:pt x="3568147" y="731521"/>
                </a:lnTo>
                <a:close/>
              </a:path>
            </a:pathLst>
          </a:custGeom>
          <a:solidFill>
            <a:srgbClr val="4CC8EC"/>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CEE003E0-C523-4A3F-8C41-257D0E4E1D19}"/>
              </a:ext>
            </a:extLst>
          </p:cNvPr>
          <p:cNvSpPr/>
          <p:nvPr/>
        </p:nvSpPr>
        <p:spPr>
          <a:xfrm rot="5400000">
            <a:off x="9289573" y="2117564"/>
            <a:ext cx="3568147" cy="731521"/>
          </a:xfrm>
          <a:custGeom>
            <a:avLst/>
            <a:gdLst>
              <a:gd name="connsiteX0" fmla="*/ 0 w 3568147"/>
              <a:gd name="connsiteY0" fmla="*/ 731521 h 731521"/>
              <a:gd name="connsiteX1" fmla="*/ 0 w 3568147"/>
              <a:gd name="connsiteY1" fmla="*/ 0 h 731521"/>
              <a:gd name="connsiteX2" fmla="*/ 2839375 w 3568147"/>
              <a:gd name="connsiteY2" fmla="*/ 0 h 731521"/>
              <a:gd name="connsiteX3" fmla="*/ 3568147 w 3568147"/>
              <a:gd name="connsiteY3" fmla="*/ 728772 h 731521"/>
              <a:gd name="connsiteX4" fmla="*/ 3568147 w 3568147"/>
              <a:gd name="connsiteY4" fmla="*/ 731521 h 7315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68147" h="731521">
                <a:moveTo>
                  <a:pt x="0" y="731521"/>
                </a:moveTo>
                <a:lnTo>
                  <a:pt x="0" y="0"/>
                </a:lnTo>
                <a:lnTo>
                  <a:pt x="2839375" y="0"/>
                </a:lnTo>
                <a:lnTo>
                  <a:pt x="3568147" y="728772"/>
                </a:lnTo>
                <a:lnTo>
                  <a:pt x="3568147" y="731521"/>
                </a:lnTo>
                <a:close/>
              </a:path>
            </a:pathLst>
          </a:custGeom>
          <a:solidFill>
            <a:srgbClr val="FF7467"/>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E4C0C4D7-05BD-4C03-AFEA-ECDF85737A99}"/>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sp>
        <p:nvSpPr>
          <p:cNvPr id="3" name="Rectangle 2">
            <a:extLst>
              <a:ext uri="{FF2B5EF4-FFF2-40B4-BE49-F238E27FC236}">
                <a16:creationId xmlns:a16="http://schemas.microsoft.com/office/drawing/2014/main" id="{9441FFE4-2575-4500-B53E-4C61E9BF1668}"/>
              </a:ext>
            </a:extLst>
          </p:cNvPr>
          <p:cNvSpPr/>
          <p:nvPr/>
        </p:nvSpPr>
        <p:spPr>
          <a:xfrm>
            <a:off x="677731" y="2386818"/>
            <a:ext cx="45719" cy="5170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a:extLst>
              <a:ext uri="{FF2B5EF4-FFF2-40B4-BE49-F238E27FC236}">
                <a16:creationId xmlns:a16="http://schemas.microsoft.com/office/drawing/2014/main" id="{E29C08AB-B345-497B-88B5-34B134496A84}"/>
              </a:ext>
            </a:extLst>
          </p:cNvPr>
          <p:cNvSpPr txBox="1"/>
          <p:nvPr/>
        </p:nvSpPr>
        <p:spPr>
          <a:xfrm>
            <a:off x="805327" y="2285372"/>
            <a:ext cx="7592211" cy="892552"/>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a:t>
            </a:r>
          </a:p>
        </p:txBody>
      </p:sp>
      <p:sp>
        <p:nvSpPr>
          <p:cNvPr id="29" name="Text Box 10">
            <a:extLst>
              <a:ext uri="{FF2B5EF4-FFF2-40B4-BE49-F238E27FC236}">
                <a16:creationId xmlns:a16="http://schemas.microsoft.com/office/drawing/2014/main" id="{0829BDE6-0FA9-43E4-90DF-49614342F69C}"/>
              </a:ext>
            </a:extLst>
          </p:cNvPr>
          <p:cNvSpPr txBox="1">
            <a:spLocks noChangeArrowheads="1"/>
          </p:cNvSpPr>
          <p:nvPr/>
        </p:nvSpPr>
        <p:spPr bwMode="auto">
          <a:xfrm>
            <a:off x="608171" y="1852790"/>
            <a:ext cx="4461416" cy="430887"/>
          </a:xfrm>
          <a:prstGeom prst="rect">
            <a:avLst/>
          </a:prstGeom>
          <a:noFill/>
          <a:ln w="9525">
            <a:noFill/>
            <a:miter lim="800000"/>
            <a:headEnd/>
            <a:tailEnd/>
          </a:ln>
        </p:spPr>
        <p:txBody>
          <a:bodyPr wrap="square" lIns="60960" tIns="30480" rIns="60960" bIns="30480">
            <a:spAutoFit/>
          </a:bodyPr>
          <a:lstStyle/>
          <a:p>
            <a:r>
              <a:rPr lang="en-US" sz="2400" b="1" dirty="0">
                <a:solidFill>
                  <a:schemeClr val="bg1"/>
                </a:solidFill>
                <a:latin typeface="Candara" panose="020E0502030303020204" pitchFamily="34" charset="0"/>
              </a:rPr>
              <a:t>LOREM IPSUM DOLOR</a:t>
            </a:r>
          </a:p>
        </p:txBody>
      </p:sp>
      <p:sp>
        <p:nvSpPr>
          <p:cNvPr id="4" name="Right Triangle 3">
            <a:extLst>
              <a:ext uri="{FF2B5EF4-FFF2-40B4-BE49-F238E27FC236}">
                <a16:creationId xmlns:a16="http://schemas.microsoft.com/office/drawing/2014/main" id="{183A2C1D-1F9E-4F0E-8A67-1AB6E8774FEB}"/>
              </a:ext>
            </a:extLst>
          </p:cNvPr>
          <p:cNvSpPr>
            <a:spLocks noChangeAspect="1"/>
          </p:cNvSpPr>
          <p:nvPr/>
        </p:nvSpPr>
        <p:spPr>
          <a:xfrm rot="16200000">
            <a:off x="8503320" y="3536572"/>
            <a:ext cx="2926080" cy="2926080"/>
          </a:xfrm>
          <a:prstGeom prst="rtTriangle">
            <a:avLst/>
          </a:prstGeom>
          <a:blipFill dpi="0" rotWithShape="0">
            <a:blip r:embed="rId2"/>
            <a:srcRect/>
            <a:stretch>
              <a:fillRect/>
            </a:stretch>
          </a:blipFill>
          <a:ln w="6350">
            <a:solidFill>
              <a:schemeClr val="bg1">
                <a:alpha val="4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a:extLst>
              <a:ext uri="{FF2B5EF4-FFF2-40B4-BE49-F238E27FC236}">
                <a16:creationId xmlns:a16="http://schemas.microsoft.com/office/drawing/2014/main" id="{B98A5564-468A-4DB0-A411-FF8738699D2E}"/>
              </a:ext>
            </a:extLst>
          </p:cNvPr>
          <p:cNvSpPr txBox="1"/>
          <p:nvPr/>
        </p:nvSpPr>
        <p:spPr>
          <a:xfrm>
            <a:off x="238499" y="3547441"/>
            <a:ext cx="924182" cy="640080"/>
          </a:xfrm>
          <a:prstGeom prst="rect">
            <a:avLst/>
          </a:prstGeom>
          <a:noFill/>
        </p:spPr>
        <p:txBody>
          <a:bodyPr wrap="square" rtlCol="0" anchor="ctr" anchorCtr="1">
            <a:spAutoFit/>
          </a:bodyPr>
          <a:lstStyle/>
          <a:p>
            <a:r>
              <a:rPr lang="en-US" sz="4800" dirty="0">
                <a:solidFill>
                  <a:schemeClr val="bg1"/>
                </a:solidFill>
                <a:latin typeface="Candara" panose="020E0502030303020204" pitchFamily="34" charset="0"/>
              </a:rPr>
              <a:t>01</a:t>
            </a:r>
          </a:p>
        </p:txBody>
      </p:sp>
      <p:sp>
        <p:nvSpPr>
          <p:cNvPr id="33" name="TextBox 32">
            <a:extLst>
              <a:ext uri="{FF2B5EF4-FFF2-40B4-BE49-F238E27FC236}">
                <a16:creationId xmlns:a16="http://schemas.microsoft.com/office/drawing/2014/main" id="{E17351D0-D808-4DCC-9714-2CC2AD71F7A4}"/>
              </a:ext>
            </a:extLst>
          </p:cNvPr>
          <p:cNvSpPr txBox="1"/>
          <p:nvPr/>
        </p:nvSpPr>
        <p:spPr>
          <a:xfrm>
            <a:off x="1145871" y="3628868"/>
            <a:ext cx="6768882" cy="560153"/>
          </a:xfrm>
          <a:prstGeom prst="rect">
            <a:avLst/>
          </a:prstGeom>
          <a:noFill/>
        </p:spPr>
        <p:txBody>
          <a:bodyPr wrap="square" rtlCol="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a:t>
            </a:r>
          </a:p>
        </p:txBody>
      </p:sp>
      <p:sp>
        <p:nvSpPr>
          <p:cNvPr id="34" name="Freeform 37">
            <a:extLst>
              <a:ext uri="{FF2B5EF4-FFF2-40B4-BE49-F238E27FC236}">
                <a16:creationId xmlns:a16="http://schemas.microsoft.com/office/drawing/2014/main" id="{B69F33C0-4344-4494-B985-32773DE8FC79}"/>
              </a:ext>
            </a:extLst>
          </p:cNvPr>
          <p:cNvSpPr>
            <a:spLocks noEditPoints="1"/>
          </p:cNvSpPr>
          <p:nvPr/>
        </p:nvSpPr>
        <p:spPr bwMode="auto">
          <a:xfrm>
            <a:off x="10848163" y="1526454"/>
            <a:ext cx="438210" cy="482031"/>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35" name="Freeform 41">
            <a:extLst>
              <a:ext uri="{FF2B5EF4-FFF2-40B4-BE49-F238E27FC236}">
                <a16:creationId xmlns:a16="http://schemas.microsoft.com/office/drawing/2014/main" id="{5FD7D955-17E2-413F-A8F1-201D159CE6F3}"/>
              </a:ext>
            </a:extLst>
          </p:cNvPr>
          <p:cNvSpPr>
            <a:spLocks noChangeAspect="1" noEditPoints="1"/>
          </p:cNvSpPr>
          <p:nvPr/>
        </p:nvSpPr>
        <p:spPr bwMode="auto">
          <a:xfrm>
            <a:off x="10045930" y="2295131"/>
            <a:ext cx="548640" cy="426405"/>
          </a:xfrm>
          <a:custGeom>
            <a:avLst/>
            <a:gdLst>
              <a:gd name="T0" fmla="*/ 140 w 152"/>
              <a:gd name="T1" fmla="*/ 0 h 118"/>
              <a:gd name="T2" fmla="*/ 111 w 152"/>
              <a:gd name="T3" fmla="*/ 0 h 118"/>
              <a:gd name="T4" fmla="*/ 89 w 152"/>
              <a:gd name="T5" fmla="*/ 9 h 118"/>
              <a:gd name="T6" fmla="*/ 40 w 152"/>
              <a:gd name="T7" fmla="*/ 59 h 118"/>
              <a:gd name="T8" fmla="*/ 40 w 152"/>
              <a:gd name="T9" fmla="*/ 77 h 118"/>
              <a:gd name="T10" fmla="*/ 76 w 152"/>
              <a:gd name="T11" fmla="*/ 113 h 118"/>
              <a:gd name="T12" fmla="*/ 94 w 152"/>
              <a:gd name="T13" fmla="*/ 113 h 118"/>
              <a:gd name="T14" fmla="*/ 144 w 152"/>
              <a:gd name="T15" fmla="*/ 64 h 118"/>
              <a:gd name="T16" fmla="*/ 152 w 152"/>
              <a:gd name="T17" fmla="*/ 42 h 118"/>
              <a:gd name="T18" fmla="*/ 152 w 152"/>
              <a:gd name="T19" fmla="*/ 13 h 118"/>
              <a:gd name="T20" fmla="*/ 140 w 152"/>
              <a:gd name="T21" fmla="*/ 0 h 118"/>
              <a:gd name="T22" fmla="*/ 11 w 152"/>
              <a:gd name="T23" fmla="*/ 71 h 118"/>
              <a:gd name="T24" fmla="*/ 56 w 152"/>
              <a:gd name="T25" fmla="*/ 116 h 118"/>
              <a:gd name="T26" fmla="*/ 42 w 152"/>
              <a:gd name="T27" fmla="*/ 113 h 118"/>
              <a:gd name="T28" fmla="*/ 5 w 152"/>
              <a:gd name="T29" fmla="*/ 77 h 118"/>
              <a:gd name="T30" fmla="*/ 5 w 152"/>
              <a:gd name="T31" fmla="*/ 59 h 118"/>
              <a:gd name="T32" fmla="*/ 54 w 152"/>
              <a:gd name="T33" fmla="*/ 9 h 118"/>
              <a:gd name="T34" fmla="*/ 76 w 152"/>
              <a:gd name="T35" fmla="*/ 0 h 118"/>
              <a:gd name="T36" fmla="*/ 11 w 152"/>
              <a:gd name="T37" fmla="*/ 65 h 118"/>
              <a:gd name="T38" fmla="*/ 11 w 152"/>
              <a:gd name="T39" fmla="*/ 71 h 118"/>
              <a:gd name="T40" fmla="*/ 29 w 152"/>
              <a:gd name="T41" fmla="*/ 71 h 118"/>
              <a:gd name="T42" fmla="*/ 74 w 152"/>
              <a:gd name="T43" fmla="*/ 116 h 118"/>
              <a:gd name="T44" fmla="*/ 60 w 152"/>
              <a:gd name="T45" fmla="*/ 113 h 118"/>
              <a:gd name="T46" fmla="*/ 23 w 152"/>
              <a:gd name="T47" fmla="*/ 77 h 118"/>
              <a:gd name="T48" fmla="*/ 23 w 152"/>
              <a:gd name="T49" fmla="*/ 59 h 118"/>
              <a:gd name="T50" fmla="*/ 72 w 152"/>
              <a:gd name="T51" fmla="*/ 9 h 118"/>
              <a:gd name="T52" fmla="*/ 94 w 152"/>
              <a:gd name="T53" fmla="*/ 0 h 118"/>
              <a:gd name="T54" fmla="*/ 29 w 152"/>
              <a:gd name="T55" fmla="*/ 65 h 118"/>
              <a:gd name="T56" fmla="*/ 29 w 152"/>
              <a:gd name="T57" fmla="*/ 71 h 118"/>
              <a:gd name="T58" fmla="*/ 123 w 152"/>
              <a:gd name="T59" fmla="*/ 42 h 118"/>
              <a:gd name="T60" fmla="*/ 111 w 152"/>
              <a:gd name="T61" fmla="*/ 30 h 118"/>
              <a:gd name="T62" fmla="*/ 123 w 152"/>
              <a:gd name="T63" fmla="*/ 17 h 118"/>
              <a:gd name="T64" fmla="*/ 136 w 152"/>
              <a:gd name="T65" fmla="*/ 30 h 118"/>
              <a:gd name="T66" fmla="*/ 123 w 152"/>
              <a:gd name="T67" fmla="*/ 42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2" h="118">
                <a:moveTo>
                  <a:pt x="140" y="0"/>
                </a:moveTo>
                <a:cubicBezTo>
                  <a:pt x="111" y="0"/>
                  <a:pt x="111" y="0"/>
                  <a:pt x="111" y="0"/>
                </a:cubicBezTo>
                <a:cubicBezTo>
                  <a:pt x="104" y="0"/>
                  <a:pt x="94" y="4"/>
                  <a:pt x="89" y="9"/>
                </a:cubicBezTo>
                <a:cubicBezTo>
                  <a:pt x="40" y="59"/>
                  <a:pt x="40" y="59"/>
                  <a:pt x="40" y="59"/>
                </a:cubicBezTo>
                <a:cubicBezTo>
                  <a:pt x="35" y="64"/>
                  <a:pt x="35" y="72"/>
                  <a:pt x="40" y="77"/>
                </a:cubicBezTo>
                <a:cubicBezTo>
                  <a:pt x="76" y="113"/>
                  <a:pt x="76" y="113"/>
                  <a:pt x="76" y="113"/>
                </a:cubicBezTo>
                <a:cubicBezTo>
                  <a:pt x="81" y="118"/>
                  <a:pt x="89" y="118"/>
                  <a:pt x="94" y="113"/>
                </a:cubicBezTo>
                <a:cubicBezTo>
                  <a:pt x="144" y="64"/>
                  <a:pt x="144" y="64"/>
                  <a:pt x="144" y="64"/>
                </a:cubicBezTo>
                <a:cubicBezTo>
                  <a:pt x="148" y="59"/>
                  <a:pt x="152" y="49"/>
                  <a:pt x="152" y="42"/>
                </a:cubicBezTo>
                <a:cubicBezTo>
                  <a:pt x="152" y="13"/>
                  <a:pt x="152" y="13"/>
                  <a:pt x="152" y="13"/>
                </a:cubicBezTo>
                <a:cubicBezTo>
                  <a:pt x="152" y="6"/>
                  <a:pt x="147" y="0"/>
                  <a:pt x="140" y="0"/>
                </a:cubicBezTo>
                <a:close/>
                <a:moveTo>
                  <a:pt x="11" y="71"/>
                </a:moveTo>
                <a:cubicBezTo>
                  <a:pt x="56" y="116"/>
                  <a:pt x="56" y="116"/>
                  <a:pt x="56" y="116"/>
                </a:cubicBezTo>
                <a:cubicBezTo>
                  <a:pt x="52" y="118"/>
                  <a:pt x="46" y="117"/>
                  <a:pt x="42" y="113"/>
                </a:cubicBezTo>
                <a:cubicBezTo>
                  <a:pt x="5" y="77"/>
                  <a:pt x="5" y="77"/>
                  <a:pt x="5" y="77"/>
                </a:cubicBezTo>
                <a:cubicBezTo>
                  <a:pt x="0" y="72"/>
                  <a:pt x="0" y="64"/>
                  <a:pt x="5" y="59"/>
                </a:cubicBezTo>
                <a:cubicBezTo>
                  <a:pt x="54" y="9"/>
                  <a:pt x="54" y="9"/>
                  <a:pt x="54" y="9"/>
                </a:cubicBezTo>
                <a:cubicBezTo>
                  <a:pt x="59" y="4"/>
                  <a:pt x="69" y="0"/>
                  <a:pt x="76" y="0"/>
                </a:cubicBezTo>
                <a:cubicBezTo>
                  <a:pt x="11" y="65"/>
                  <a:pt x="11" y="65"/>
                  <a:pt x="11" y="65"/>
                </a:cubicBezTo>
                <a:cubicBezTo>
                  <a:pt x="10" y="66"/>
                  <a:pt x="10" y="69"/>
                  <a:pt x="11" y="71"/>
                </a:cubicBezTo>
                <a:close/>
                <a:moveTo>
                  <a:pt x="29" y="71"/>
                </a:moveTo>
                <a:cubicBezTo>
                  <a:pt x="74" y="116"/>
                  <a:pt x="74" y="116"/>
                  <a:pt x="74" y="116"/>
                </a:cubicBezTo>
                <a:cubicBezTo>
                  <a:pt x="70" y="118"/>
                  <a:pt x="64" y="117"/>
                  <a:pt x="60" y="113"/>
                </a:cubicBezTo>
                <a:cubicBezTo>
                  <a:pt x="23" y="77"/>
                  <a:pt x="23" y="77"/>
                  <a:pt x="23" y="77"/>
                </a:cubicBezTo>
                <a:cubicBezTo>
                  <a:pt x="18" y="72"/>
                  <a:pt x="18" y="64"/>
                  <a:pt x="23" y="59"/>
                </a:cubicBezTo>
                <a:cubicBezTo>
                  <a:pt x="72" y="9"/>
                  <a:pt x="72" y="9"/>
                  <a:pt x="72" y="9"/>
                </a:cubicBezTo>
                <a:cubicBezTo>
                  <a:pt x="77" y="4"/>
                  <a:pt x="87" y="0"/>
                  <a:pt x="94" y="0"/>
                </a:cubicBezTo>
                <a:cubicBezTo>
                  <a:pt x="29" y="65"/>
                  <a:pt x="29" y="65"/>
                  <a:pt x="29" y="65"/>
                </a:cubicBezTo>
                <a:cubicBezTo>
                  <a:pt x="28" y="66"/>
                  <a:pt x="28" y="69"/>
                  <a:pt x="29" y="71"/>
                </a:cubicBezTo>
                <a:close/>
                <a:moveTo>
                  <a:pt x="123" y="42"/>
                </a:moveTo>
                <a:cubicBezTo>
                  <a:pt x="116" y="42"/>
                  <a:pt x="111" y="37"/>
                  <a:pt x="111" y="30"/>
                </a:cubicBezTo>
                <a:cubicBezTo>
                  <a:pt x="111" y="23"/>
                  <a:pt x="116" y="17"/>
                  <a:pt x="123" y="17"/>
                </a:cubicBezTo>
                <a:cubicBezTo>
                  <a:pt x="130" y="17"/>
                  <a:pt x="136" y="23"/>
                  <a:pt x="136" y="30"/>
                </a:cubicBezTo>
                <a:cubicBezTo>
                  <a:pt x="136" y="37"/>
                  <a:pt x="130" y="42"/>
                  <a:pt x="123" y="42"/>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nvGrpSpPr>
          <p:cNvPr id="36" name="Group 35">
            <a:extLst>
              <a:ext uri="{FF2B5EF4-FFF2-40B4-BE49-F238E27FC236}">
                <a16:creationId xmlns:a16="http://schemas.microsoft.com/office/drawing/2014/main" id="{470468D4-6CF9-4DC9-B714-F661B91B5790}"/>
              </a:ext>
            </a:extLst>
          </p:cNvPr>
          <p:cNvGrpSpPr/>
          <p:nvPr/>
        </p:nvGrpSpPr>
        <p:grpSpPr>
          <a:xfrm>
            <a:off x="8724815" y="3694774"/>
            <a:ext cx="304371" cy="512235"/>
            <a:chOff x="533400" y="2800350"/>
            <a:chExt cx="325437" cy="547687"/>
          </a:xfrm>
          <a:solidFill>
            <a:schemeClr val="bg1"/>
          </a:solidFill>
          <a:effectLst>
            <a:outerShdw blurRad="50800" dist="38100" dir="2700000" algn="tl" rotWithShape="0">
              <a:prstClr val="black">
                <a:alpha val="40000"/>
              </a:prstClr>
            </a:outerShdw>
          </a:effectLst>
        </p:grpSpPr>
        <p:sp>
          <p:nvSpPr>
            <p:cNvPr id="37" name="Freeform 30">
              <a:extLst>
                <a:ext uri="{FF2B5EF4-FFF2-40B4-BE49-F238E27FC236}">
                  <a16:creationId xmlns:a16="http://schemas.microsoft.com/office/drawing/2014/main" id="{B2300D64-8FAB-463A-9D7D-D659DBD365DF}"/>
                </a:ext>
              </a:extLst>
            </p:cNvPr>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Rectangle 31">
              <a:extLst>
                <a:ext uri="{FF2B5EF4-FFF2-40B4-BE49-F238E27FC236}">
                  <a16:creationId xmlns:a16="http://schemas.microsoft.com/office/drawing/2014/main" id="{F4DE3F33-38ED-4343-92AF-FA29DC6BA218}"/>
                </a:ext>
              </a:extLst>
            </p:cNvPr>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Rectangle 32">
              <a:extLst>
                <a:ext uri="{FF2B5EF4-FFF2-40B4-BE49-F238E27FC236}">
                  <a16:creationId xmlns:a16="http://schemas.microsoft.com/office/drawing/2014/main" id="{AB14851D-C6B5-4433-A808-2317E794438C}"/>
                </a:ext>
              </a:extLst>
            </p:cNvPr>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Rectangle 33">
              <a:extLst>
                <a:ext uri="{FF2B5EF4-FFF2-40B4-BE49-F238E27FC236}">
                  <a16:creationId xmlns:a16="http://schemas.microsoft.com/office/drawing/2014/main" id="{67F828D6-96AB-4885-8FBA-D6E9F004AE63}"/>
                </a:ext>
              </a:extLst>
            </p:cNvPr>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1" name="Group 40">
            <a:extLst>
              <a:ext uri="{FF2B5EF4-FFF2-40B4-BE49-F238E27FC236}">
                <a16:creationId xmlns:a16="http://schemas.microsoft.com/office/drawing/2014/main" id="{9C66B3BC-DFA6-4758-9D52-5A6B5AEED95D}"/>
              </a:ext>
            </a:extLst>
          </p:cNvPr>
          <p:cNvGrpSpPr/>
          <p:nvPr/>
        </p:nvGrpSpPr>
        <p:grpSpPr>
          <a:xfrm>
            <a:off x="9352817" y="3012356"/>
            <a:ext cx="510963" cy="389083"/>
            <a:chOff x="3694113" y="3481388"/>
            <a:chExt cx="173038" cy="131763"/>
          </a:xfrm>
          <a:solidFill>
            <a:schemeClr val="bg1"/>
          </a:solidFill>
          <a:effectLst>
            <a:outerShdw blurRad="50800" dist="38100" dir="2700000" algn="tl" rotWithShape="0">
              <a:prstClr val="black">
                <a:alpha val="40000"/>
              </a:prstClr>
            </a:outerShdw>
          </a:effectLst>
        </p:grpSpPr>
        <p:sp>
          <p:nvSpPr>
            <p:cNvPr id="42" name="Freeform 38">
              <a:extLst>
                <a:ext uri="{FF2B5EF4-FFF2-40B4-BE49-F238E27FC236}">
                  <a16:creationId xmlns:a16="http://schemas.microsoft.com/office/drawing/2014/main" id="{F166A9C9-6936-475B-93D9-A427BA22463D}"/>
                </a:ext>
              </a:extLst>
            </p:cNvPr>
            <p:cNvSpPr>
              <a:spLocks noEditPoints="1"/>
            </p:cNvSpPr>
            <p:nvPr/>
          </p:nvSpPr>
          <p:spPr bwMode="auto">
            <a:xfrm>
              <a:off x="3694113" y="3481388"/>
              <a:ext cx="173038" cy="131763"/>
            </a:xfrm>
            <a:custGeom>
              <a:avLst/>
              <a:gdLst/>
              <a:ahLst/>
              <a:cxnLst>
                <a:cxn ang="0">
                  <a:pos x="27" y="0"/>
                </a:cxn>
                <a:cxn ang="0">
                  <a:pos x="3" y="0"/>
                </a:cxn>
                <a:cxn ang="0">
                  <a:pos x="0" y="3"/>
                </a:cxn>
                <a:cxn ang="0">
                  <a:pos x="0" y="17"/>
                </a:cxn>
                <a:cxn ang="0">
                  <a:pos x="3" y="20"/>
                </a:cxn>
                <a:cxn ang="0">
                  <a:pos x="10" y="20"/>
                </a:cxn>
                <a:cxn ang="0">
                  <a:pos x="9" y="21"/>
                </a:cxn>
                <a:cxn ang="0">
                  <a:pos x="5" y="21"/>
                </a:cxn>
                <a:cxn ang="0">
                  <a:pos x="3" y="22"/>
                </a:cxn>
                <a:cxn ang="0">
                  <a:pos x="5" y="23"/>
                </a:cxn>
                <a:cxn ang="0">
                  <a:pos x="25" y="23"/>
                </a:cxn>
                <a:cxn ang="0">
                  <a:pos x="27" y="22"/>
                </a:cxn>
                <a:cxn ang="0">
                  <a:pos x="25" y="21"/>
                </a:cxn>
                <a:cxn ang="0">
                  <a:pos x="21" y="21"/>
                </a:cxn>
                <a:cxn ang="0">
                  <a:pos x="20" y="20"/>
                </a:cxn>
                <a:cxn ang="0">
                  <a:pos x="27" y="20"/>
                </a:cxn>
                <a:cxn ang="0">
                  <a:pos x="30" y="17"/>
                </a:cxn>
                <a:cxn ang="0">
                  <a:pos x="30" y="3"/>
                </a:cxn>
                <a:cxn ang="0">
                  <a:pos x="27" y="0"/>
                </a:cxn>
                <a:cxn ang="0">
                  <a:pos x="29" y="17"/>
                </a:cxn>
                <a:cxn ang="0">
                  <a:pos x="27" y="18"/>
                </a:cxn>
                <a:cxn ang="0">
                  <a:pos x="3" y="18"/>
                </a:cxn>
                <a:cxn ang="0">
                  <a:pos x="1" y="17"/>
                </a:cxn>
                <a:cxn ang="0">
                  <a:pos x="1" y="3"/>
                </a:cxn>
                <a:cxn ang="0">
                  <a:pos x="3" y="2"/>
                </a:cxn>
                <a:cxn ang="0">
                  <a:pos x="27" y="2"/>
                </a:cxn>
                <a:cxn ang="0">
                  <a:pos x="29" y="3"/>
                </a:cxn>
                <a:cxn ang="0">
                  <a:pos x="29" y="17"/>
                </a:cxn>
              </a:cxnLst>
              <a:rect l="0" t="0" r="r" b="b"/>
              <a:pathLst>
                <a:path w="30" h="23">
                  <a:moveTo>
                    <a:pt x="27" y="0"/>
                  </a:moveTo>
                  <a:cubicBezTo>
                    <a:pt x="3" y="0"/>
                    <a:pt x="3" y="0"/>
                    <a:pt x="3" y="0"/>
                  </a:cubicBezTo>
                  <a:cubicBezTo>
                    <a:pt x="1" y="0"/>
                    <a:pt x="0" y="1"/>
                    <a:pt x="0" y="3"/>
                  </a:cubicBezTo>
                  <a:cubicBezTo>
                    <a:pt x="0" y="17"/>
                    <a:pt x="0" y="17"/>
                    <a:pt x="0" y="17"/>
                  </a:cubicBezTo>
                  <a:cubicBezTo>
                    <a:pt x="0" y="19"/>
                    <a:pt x="1" y="20"/>
                    <a:pt x="3" y="20"/>
                  </a:cubicBezTo>
                  <a:cubicBezTo>
                    <a:pt x="10" y="20"/>
                    <a:pt x="10" y="20"/>
                    <a:pt x="10" y="20"/>
                  </a:cubicBezTo>
                  <a:cubicBezTo>
                    <a:pt x="9" y="20"/>
                    <a:pt x="9" y="20"/>
                    <a:pt x="9" y="21"/>
                  </a:cubicBezTo>
                  <a:cubicBezTo>
                    <a:pt x="5" y="21"/>
                    <a:pt x="5" y="21"/>
                    <a:pt x="5" y="21"/>
                  </a:cubicBezTo>
                  <a:cubicBezTo>
                    <a:pt x="4" y="21"/>
                    <a:pt x="3" y="21"/>
                    <a:pt x="3" y="22"/>
                  </a:cubicBezTo>
                  <a:cubicBezTo>
                    <a:pt x="3" y="22"/>
                    <a:pt x="4" y="23"/>
                    <a:pt x="5" y="23"/>
                  </a:cubicBezTo>
                  <a:cubicBezTo>
                    <a:pt x="25" y="23"/>
                    <a:pt x="25" y="23"/>
                    <a:pt x="25" y="23"/>
                  </a:cubicBezTo>
                  <a:cubicBezTo>
                    <a:pt x="26" y="23"/>
                    <a:pt x="27" y="22"/>
                    <a:pt x="27" y="22"/>
                  </a:cubicBezTo>
                  <a:cubicBezTo>
                    <a:pt x="27" y="21"/>
                    <a:pt x="26" y="21"/>
                    <a:pt x="25" y="21"/>
                  </a:cubicBezTo>
                  <a:cubicBezTo>
                    <a:pt x="21" y="21"/>
                    <a:pt x="21" y="21"/>
                    <a:pt x="21" y="21"/>
                  </a:cubicBezTo>
                  <a:cubicBezTo>
                    <a:pt x="21" y="20"/>
                    <a:pt x="20" y="20"/>
                    <a:pt x="20" y="20"/>
                  </a:cubicBezTo>
                  <a:cubicBezTo>
                    <a:pt x="27" y="20"/>
                    <a:pt x="27" y="20"/>
                    <a:pt x="27" y="20"/>
                  </a:cubicBezTo>
                  <a:cubicBezTo>
                    <a:pt x="29" y="20"/>
                    <a:pt x="30" y="19"/>
                    <a:pt x="30" y="17"/>
                  </a:cubicBezTo>
                  <a:cubicBezTo>
                    <a:pt x="30" y="3"/>
                    <a:pt x="30" y="3"/>
                    <a:pt x="30" y="3"/>
                  </a:cubicBezTo>
                  <a:cubicBezTo>
                    <a:pt x="30" y="1"/>
                    <a:pt x="29" y="0"/>
                    <a:pt x="27" y="0"/>
                  </a:cubicBezTo>
                  <a:close/>
                  <a:moveTo>
                    <a:pt x="29" y="17"/>
                  </a:moveTo>
                  <a:cubicBezTo>
                    <a:pt x="29" y="18"/>
                    <a:pt x="28" y="18"/>
                    <a:pt x="27" y="18"/>
                  </a:cubicBezTo>
                  <a:cubicBezTo>
                    <a:pt x="3" y="18"/>
                    <a:pt x="3" y="18"/>
                    <a:pt x="3" y="18"/>
                  </a:cubicBezTo>
                  <a:cubicBezTo>
                    <a:pt x="2" y="18"/>
                    <a:pt x="1" y="18"/>
                    <a:pt x="1" y="17"/>
                  </a:cubicBezTo>
                  <a:cubicBezTo>
                    <a:pt x="1" y="3"/>
                    <a:pt x="1" y="3"/>
                    <a:pt x="1" y="3"/>
                  </a:cubicBezTo>
                  <a:cubicBezTo>
                    <a:pt x="1" y="2"/>
                    <a:pt x="2" y="2"/>
                    <a:pt x="3" y="2"/>
                  </a:cubicBezTo>
                  <a:cubicBezTo>
                    <a:pt x="27" y="2"/>
                    <a:pt x="27" y="2"/>
                    <a:pt x="27" y="2"/>
                  </a:cubicBezTo>
                  <a:cubicBezTo>
                    <a:pt x="28" y="2"/>
                    <a:pt x="29" y="2"/>
                    <a:pt x="29" y="3"/>
                  </a:cubicBezTo>
                  <a:lnTo>
                    <a:pt x="29" y="1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3" name="Freeform 39">
              <a:extLst>
                <a:ext uri="{FF2B5EF4-FFF2-40B4-BE49-F238E27FC236}">
                  <a16:creationId xmlns:a16="http://schemas.microsoft.com/office/drawing/2014/main" id="{0B5EA30C-112A-4588-990E-58780D0D6FB8}"/>
                </a:ext>
              </a:extLst>
            </p:cNvPr>
            <p:cNvSpPr>
              <a:spLocks noEditPoints="1"/>
            </p:cNvSpPr>
            <p:nvPr/>
          </p:nvSpPr>
          <p:spPr bwMode="auto">
            <a:xfrm>
              <a:off x="3733800" y="3514725"/>
              <a:ext cx="63500" cy="63500"/>
            </a:xfrm>
            <a:custGeom>
              <a:avLst/>
              <a:gdLst/>
              <a:ahLst/>
              <a:cxnLst>
                <a:cxn ang="0">
                  <a:pos x="11" y="6"/>
                </a:cxn>
                <a:cxn ang="0">
                  <a:pos x="11" y="5"/>
                </a:cxn>
                <a:cxn ang="0">
                  <a:pos x="9" y="5"/>
                </a:cxn>
                <a:cxn ang="0">
                  <a:pos x="9" y="3"/>
                </a:cxn>
                <a:cxn ang="0">
                  <a:pos x="9" y="2"/>
                </a:cxn>
                <a:cxn ang="0">
                  <a:pos x="8" y="1"/>
                </a:cxn>
                <a:cxn ang="0">
                  <a:pos x="8" y="2"/>
                </a:cxn>
                <a:cxn ang="0">
                  <a:pos x="6" y="1"/>
                </a:cxn>
                <a:cxn ang="0">
                  <a:pos x="6" y="0"/>
                </a:cxn>
                <a:cxn ang="0">
                  <a:pos x="5" y="0"/>
                </a:cxn>
                <a:cxn ang="0">
                  <a:pos x="5" y="1"/>
                </a:cxn>
                <a:cxn ang="0">
                  <a:pos x="3" y="2"/>
                </a:cxn>
                <a:cxn ang="0">
                  <a:pos x="2" y="1"/>
                </a:cxn>
                <a:cxn ang="0">
                  <a:pos x="1" y="2"/>
                </a:cxn>
                <a:cxn ang="0">
                  <a:pos x="2" y="3"/>
                </a:cxn>
                <a:cxn ang="0">
                  <a:pos x="1" y="5"/>
                </a:cxn>
                <a:cxn ang="0">
                  <a:pos x="0" y="5"/>
                </a:cxn>
                <a:cxn ang="0">
                  <a:pos x="0" y="6"/>
                </a:cxn>
                <a:cxn ang="0">
                  <a:pos x="1" y="6"/>
                </a:cxn>
                <a:cxn ang="0">
                  <a:pos x="2" y="8"/>
                </a:cxn>
                <a:cxn ang="0">
                  <a:pos x="1" y="9"/>
                </a:cxn>
                <a:cxn ang="0">
                  <a:pos x="2" y="10"/>
                </a:cxn>
                <a:cxn ang="0">
                  <a:pos x="3" y="9"/>
                </a:cxn>
                <a:cxn ang="0">
                  <a:pos x="5" y="10"/>
                </a:cxn>
                <a:cxn ang="0">
                  <a:pos x="5" y="11"/>
                </a:cxn>
                <a:cxn ang="0">
                  <a:pos x="6" y="11"/>
                </a:cxn>
                <a:cxn ang="0">
                  <a:pos x="6" y="10"/>
                </a:cxn>
                <a:cxn ang="0">
                  <a:pos x="8" y="9"/>
                </a:cxn>
                <a:cxn ang="0">
                  <a:pos x="9" y="10"/>
                </a:cxn>
                <a:cxn ang="0">
                  <a:pos x="9" y="9"/>
                </a:cxn>
                <a:cxn ang="0">
                  <a:pos x="9" y="8"/>
                </a:cxn>
                <a:cxn ang="0">
                  <a:pos x="9" y="6"/>
                </a:cxn>
                <a:cxn ang="0">
                  <a:pos x="11" y="6"/>
                </a:cxn>
                <a:cxn ang="0">
                  <a:pos x="8" y="6"/>
                </a:cxn>
                <a:cxn ang="0">
                  <a:pos x="5" y="9"/>
                </a:cxn>
                <a:cxn ang="0">
                  <a:pos x="2" y="6"/>
                </a:cxn>
                <a:cxn ang="0">
                  <a:pos x="5" y="2"/>
                </a:cxn>
                <a:cxn ang="0">
                  <a:pos x="8" y="6"/>
                </a:cxn>
              </a:cxnLst>
              <a:rect l="0" t="0" r="r" b="b"/>
              <a:pathLst>
                <a:path w="11" h="11">
                  <a:moveTo>
                    <a:pt x="11" y="6"/>
                  </a:moveTo>
                  <a:cubicBezTo>
                    <a:pt x="11" y="5"/>
                    <a:pt x="11" y="5"/>
                    <a:pt x="11" y="5"/>
                  </a:cubicBezTo>
                  <a:cubicBezTo>
                    <a:pt x="9" y="5"/>
                    <a:pt x="9" y="5"/>
                    <a:pt x="9" y="5"/>
                  </a:cubicBezTo>
                  <a:cubicBezTo>
                    <a:pt x="9" y="4"/>
                    <a:pt x="9" y="4"/>
                    <a:pt x="9" y="3"/>
                  </a:cubicBezTo>
                  <a:cubicBezTo>
                    <a:pt x="9" y="2"/>
                    <a:pt x="9" y="2"/>
                    <a:pt x="9" y="2"/>
                  </a:cubicBezTo>
                  <a:cubicBezTo>
                    <a:pt x="8" y="1"/>
                    <a:pt x="8" y="1"/>
                    <a:pt x="8" y="1"/>
                  </a:cubicBezTo>
                  <a:cubicBezTo>
                    <a:pt x="8" y="2"/>
                    <a:pt x="8" y="2"/>
                    <a:pt x="8" y="2"/>
                  </a:cubicBezTo>
                  <a:cubicBezTo>
                    <a:pt x="7" y="2"/>
                    <a:pt x="7" y="1"/>
                    <a:pt x="6" y="1"/>
                  </a:cubicBezTo>
                  <a:cubicBezTo>
                    <a:pt x="6" y="0"/>
                    <a:pt x="6" y="0"/>
                    <a:pt x="6" y="0"/>
                  </a:cubicBezTo>
                  <a:cubicBezTo>
                    <a:pt x="5" y="0"/>
                    <a:pt x="5" y="0"/>
                    <a:pt x="5" y="0"/>
                  </a:cubicBezTo>
                  <a:cubicBezTo>
                    <a:pt x="5" y="1"/>
                    <a:pt x="5" y="1"/>
                    <a:pt x="5" y="1"/>
                  </a:cubicBezTo>
                  <a:cubicBezTo>
                    <a:pt x="4" y="1"/>
                    <a:pt x="3" y="2"/>
                    <a:pt x="3" y="2"/>
                  </a:cubicBezTo>
                  <a:cubicBezTo>
                    <a:pt x="2" y="1"/>
                    <a:pt x="2" y="1"/>
                    <a:pt x="2" y="1"/>
                  </a:cubicBezTo>
                  <a:cubicBezTo>
                    <a:pt x="1" y="2"/>
                    <a:pt x="1" y="2"/>
                    <a:pt x="1" y="2"/>
                  </a:cubicBezTo>
                  <a:cubicBezTo>
                    <a:pt x="2" y="3"/>
                    <a:pt x="2" y="3"/>
                    <a:pt x="2" y="3"/>
                  </a:cubicBezTo>
                  <a:cubicBezTo>
                    <a:pt x="1" y="4"/>
                    <a:pt x="1" y="4"/>
                    <a:pt x="1" y="5"/>
                  </a:cubicBezTo>
                  <a:cubicBezTo>
                    <a:pt x="0" y="5"/>
                    <a:pt x="0" y="5"/>
                    <a:pt x="0" y="5"/>
                  </a:cubicBezTo>
                  <a:cubicBezTo>
                    <a:pt x="0" y="6"/>
                    <a:pt x="0" y="6"/>
                    <a:pt x="0" y="6"/>
                  </a:cubicBezTo>
                  <a:cubicBezTo>
                    <a:pt x="1" y="6"/>
                    <a:pt x="1" y="6"/>
                    <a:pt x="1" y="6"/>
                  </a:cubicBezTo>
                  <a:cubicBezTo>
                    <a:pt x="1" y="7"/>
                    <a:pt x="1" y="8"/>
                    <a:pt x="2" y="8"/>
                  </a:cubicBezTo>
                  <a:cubicBezTo>
                    <a:pt x="1" y="9"/>
                    <a:pt x="1" y="9"/>
                    <a:pt x="1" y="9"/>
                  </a:cubicBezTo>
                  <a:cubicBezTo>
                    <a:pt x="2" y="10"/>
                    <a:pt x="2" y="10"/>
                    <a:pt x="2" y="10"/>
                  </a:cubicBezTo>
                  <a:cubicBezTo>
                    <a:pt x="3" y="9"/>
                    <a:pt x="3" y="9"/>
                    <a:pt x="3" y="9"/>
                  </a:cubicBezTo>
                  <a:cubicBezTo>
                    <a:pt x="3" y="10"/>
                    <a:pt x="4" y="10"/>
                    <a:pt x="5" y="10"/>
                  </a:cubicBezTo>
                  <a:cubicBezTo>
                    <a:pt x="5" y="11"/>
                    <a:pt x="5" y="11"/>
                    <a:pt x="5" y="11"/>
                  </a:cubicBezTo>
                  <a:cubicBezTo>
                    <a:pt x="6" y="11"/>
                    <a:pt x="6" y="11"/>
                    <a:pt x="6" y="11"/>
                  </a:cubicBezTo>
                  <a:cubicBezTo>
                    <a:pt x="6" y="10"/>
                    <a:pt x="6" y="10"/>
                    <a:pt x="6" y="10"/>
                  </a:cubicBezTo>
                  <a:cubicBezTo>
                    <a:pt x="7" y="10"/>
                    <a:pt x="7" y="10"/>
                    <a:pt x="8" y="9"/>
                  </a:cubicBezTo>
                  <a:cubicBezTo>
                    <a:pt x="9" y="10"/>
                    <a:pt x="9" y="10"/>
                    <a:pt x="9" y="10"/>
                  </a:cubicBezTo>
                  <a:cubicBezTo>
                    <a:pt x="9" y="9"/>
                    <a:pt x="9" y="9"/>
                    <a:pt x="9" y="9"/>
                  </a:cubicBezTo>
                  <a:cubicBezTo>
                    <a:pt x="9" y="8"/>
                    <a:pt x="9" y="8"/>
                    <a:pt x="9" y="8"/>
                  </a:cubicBezTo>
                  <a:cubicBezTo>
                    <a:pt x="9" y="8"/>
                    <a:pt x="9" y="7"/>
                    <a:pt x="9" y="6"/>
                  </a:cubicBezTo>
                  <a:lnTo>
                    <a:pt x="11" y="6"/>
                  </a:lnTo>
                  <a:close/>
                  <a:moveTo>
                    <a:pt x="8" y="6"/>
                  </a:moveTo>
                  <a:cubicBezTo>
                    <a:pt x="8" y="7"/>
                    <a:pt x="7" y="9"/>
                    <a:pt x="5" y="9"/>
                  </a:cubicBezTo>
                  <a:cubicBezTo>
                    <a:pt x="3" y="9"/>
                    <a:pt x="2" y="7"/>
                    <a:pt x="2" y="6"/>
                  </a:cubicBezTo>
                  <a:cubicBezTo>
                    <a:pt x="2" y="4"/>
                    <a:pt x="3" y="2"/>
                    <a:pt x="5" y="2"/>
                  </a:cubicBezTo>
                  <a:cubicBezTo>
                    <a:pt x="7" y="2"/>
                    <a:pt x="8" y="4"/>
                    <a:pt x="8"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Freeform 40">
              <a:extLst>
                <a:ext uri="{FF2B5EF4-FFF2-40B4-BE49-F238E27FC236}">
                  <a16:creationId xmlns:a16="http://schemas.microsoft.com/office/drawing/2014/main" id="{05416E27-1F51-4A66-900B-488F2F934F02}"/>
                </a:ext>
              </a:extLst>
            </p:cNvPr>
            <p:cNvSpPr>
              <a:spLocks noEditPoints="1"/>
            </p:cNvSpPr>
            <p:nvPr/>
          </p:nvSpPr>
          <p:spPr bwMode="auto">
            <a:xfrm>
              <a:off x="3792538" y="3544888"/>
              <a:ext cx="34925" cy="28575"/>
            </a:xfrm>
            <a:custGeom>
              <a:avLst/>
              <a:gdLst/>
              <a:ahLst/>
              <a:cxnLst>
                <a:cxn ang="0">
                  <a:pos x="6" y="3"/>
                </a:cxn>
                <a:cxn ang="0">
                  <a:pos x="6" y="2"/>
                </a:cxn>
                <a:cxn ang="0">
                  <a:pos x="5" y="2"/>
                </a:cxn>
                <a:cxn ang="0">
                  <a:pos x="5" y="1"/>
                </a:cxn>
                <a:cxn ang="0">
                  <a:pos x="5" y="1"/>
                </a:cxn>
                <a:cxn ang="0">
                  <a:pos x="5" y="0"/>
                </a:cxn>
                <a:cxn ang="0">
                  <a:pos x="4" y="1"/>
                </a:cxn>
                <a:cxn ang="0">
                  <a:pos x="3" y="0"/>
                </a:cxn>
                <a:cxn ang="0">
                  <a:pos x="3" y="0"/>
                </a:cxn>
                <a:cxn ang="0">
                  <a:pos x="3" y="0"/>
                </a:cxn>
                <a:cxn ang="0">
                  <a:pos x="3" y="0"/>
                </a:cxn>
                <a:cxn ang="0">
                  <a:pos x="2" y="1"/>
                </a:cxn>
                <a:cxn ang="0">
                  <a:pos x="1" y="0"/>
                </a:cxn>
                <a:cxn ang="0">
                  <a:pos x="1" y="1"/>
                </a:cxn>
                <a:cxn ang="0">
                  <a:pos x="1" y="1"/>
                </a:cxn>
                <a:cxn ang="0">
                  <a:pos x="1" y="2"/>
                </a:cxn>
                <a:cxn ang="0">
                  <a:pos x="0" y="2"/>
                </a:cxn>
                <a:cxn ang="0">
                  <a:pos x="0" y="3"/>
                </a:cxn>
                <a:cxn ang="0">
                  <a:pos x="1" y="3"/>
                </a:cxn>
                <a:cxn ang="0">
                  <a:pos x="1" y="4"/>
                </a:cxn>
                <a:cxn ang="0">
                  <a:pos x="1" y="4"/>
                </a:cxn>
                <a:cxn ang="0">
                  <a:pos x="1" y="4"/>
                </a:cxn>
                <a:cxn ang="0">
                  <a:pos x="2" y="4"/>
                </a:cxn>
                <a:cxn ang="0">
                  <a:pos x="3" y="4"/>
                </a:cxn>
                <a:cxn ang="0">
                  <a:pos x="3" y="5"/>
                </a:cxn>
                <a:cxn ang="0">
                  <a:pos x="3" y="5"/>
                </a:cxn>
                <a:cxn ang="0">
                  <a:pos x="3" y="4"/>
                </a:cxn>
                <a:cxn ang="0">
                  <a:pos x="4" y="4"/>
                </a:cxn>
                <a:cxn ang="0">
                  <a:pos x="5" y="4"/>
                </a:cxn>
                <a:cxn ang="0">
                  <a:pos x="5" y="4"/>
                </a:cxn>
                <a:cxn ang="0">
                  <a:pos x="5" y="4"/>
                </a:cxn>
                <a:cxn ang="0">
                  <a:pos x="5" y="3"/>
                </a:cxn>
                <a:cxn ang="0">
                  <a:pos x="6" y="3"/>
                </a:cxn>
                <a:cxn ang="0">
                  <a:pos x="5" y="2"/>
                </a:cxn>
                <a:cxn ang="0">
                  <a:pos x="3" y="4"/>
                </a:cxn>
                <a:cxn ang="0">
                  <a:pos x="1" y="2"/>
                </a:cxn>
                <a:cxn ang="0">
                  <a:pos x="3" y="1"/>
                </a:cxn>
                <a:cxn ang="0">
                  <a:pos x="5" y="2"/>
                </a:cxn>
              </a:cxnLst>
              <a:rect l="0" t="0" r="r" b="b"/>
              <a:pathLst>
                <a:path w="6" h="5">
                  <a:moveTo>
                    <a:pt x="6" y="3"/>
                  </a:moveTo>
                  <a:cubicBezTo>
                    <a:pt x="6" y="2"/>
                    <a:pt x="6" y="2"/>
                    <a:pt x="6" y="2"/>
                  </a:cubicBezTo>
                  <a:cubicBezTo>
                    <a:pt x="5" y="2"/>
                    <a:pt x="5" y="2"/>
                    <a:pt x="5" y="2"/>
                  </a:cubicBezTo>
                  <a:cubicBezTo>
                    <a:pt x="5" y="2"/>
                    <a:pt x="5" y="1"/>
                    <a:pt x="5" y="1"/>
                  </a:cubicBezTo>
                  <a:cubicBezTo>
                    <a:pt x="5" y="1"/>
                    <a:pt x="5" y="1"/>
                    <a:pt x="5" y="1"/>
                  </a:cubicBezTo>
                  <a:cubicBezTo>
                    <a:pt x="5" y="0"/>
                    <a:pt x="5" y="0"/>
                    <a:pt x="5" y="0"/>
                  </a:cubicBezTo>
                  <a:cubicBezTo>
                    <a:pt x="4" y="1"/>
                    <a:pt x="4" y="1"/>
                    <a:pt x="4" y="1"/>
                  </a:cubicBezTo>
                  <a:cubicBezTo>
                    <a:pt x="4" y="0"/>
                    <a:pt x="4" y="0"/>
                    <a:pt x="3" y="0"/>
                  </a:cubicBezTo>
                  <a:cubicBezTo>
                    <a:pt x="3" y="0"/>
                    <a:pt x="3" y="0"/>
                    <a:pt x="3" y="0"/>
                  </a:cubicBezTo>
                  <a:cubicBezTo>
                    <a:pt x="3" y="0"/>
                    <a:pt x="3" y="0"/>
                    <a:pt x="3" y="0"/>
                  </a:cubicBezTo>
                  <a:cubicBezTo>
                    <a:pt x="3" y="0"/>
                    <a:pt x="3" y="0"/>
                    <a:pt x="3" y="0"/>
                  </a:cubicBezTo>
                  <a:cubicBezTo>
                    <a:pt x="2" y="0"/>
                    <a:pt x="2" y="0"/>
                    <a:pt x="2" y="1"/>
                  </a:cubicBezTo>
                  <a:cubicBezTo>
                    <a:pt x="1" y="0"/>
                    <a:pt x="1" y="0"/>
                    <a:pt x="1" y="0"/>
                  </a:cubicBezTo>
                  <a:cubicBezTo>
                    <a:pt x="1" y="1"/>
                    <a:pt x="1" y="1"/>
                    <a:pt x="1" y="1"/>
                  </a:cubicBezTo>
                  <a:cubicBezTo>
                    <a:pt x="1" y="1"/>
                    <a:pt x="1" y="1"/>
                    <a:pt x="1" y="1"/>
                  </a:cubicBezTo>
                  <a:cubicBezTo>
                    <a:pt x="1" y="1"/>
                    <a:pt x="1" y="2"/>
                    <a:pt x="1" y="2"/>
                  </a:cubicBezTo>
                  <a:cubicBezTo>
                    <a:pt x="0" y="2"/>
                    <a:pt x="0" y="2"/>
                    <a:pt x="0" y="2"/>
                  </a:cubicBezTo>
                  <a:cubicBezTo>
                    <a:pt x="0" y="3"/>
                    <a:pt x="0" y="3"/>
                    <a:pt x="0" y="3"/>
                  </a:cubicBezTo>
                  <a:cubicBezTo>
                    <a:pt x="1" y="3"/>
                    <a:pt x="1" y="3"/>
                    <a:pt x="1" y="3"/>
                  </a:cubicBezTo>
                  <a:cubicBezTo>
                    <a:pt x="1" y="3"/>
                    <a:pt x="1" y="3"/>
                    <a:pt x="1" y="4"/>
                  </a:cubicBezTo>
                  <a:cubicBezTo>
                    <a:pt x="1" y="4"/>
                    <a:pt x="1" y="4"/>
                    <a:pt x="1" y="4"/>
                  </a:cubicBezTo>
                  <a:cubicBezTo>
                    <a:pt x="1" y="4"/>
                    <a:pt x="1" y="4"/>
                    <a:pt x="1" y="4"/>
                  </a:cubicBezTo>
                  <a:cubicBezTo>
                    <a:pt x="2" y="4"/>
                    <a:pt x="2" y="4"/>
                    <a:pt x="2" y="4"/>
                  </a:cubicBezTo>
                  <a:cubicBezTo>
                    <a:pt x="2" y="4"/>
                    <a:pt x="2" y="4"/>
                    <a:pt x="3" y="4"/>
                  </a:cubicBezTo>
                  <a:cubicBezTo>
                    <a:pt x="3" y="5"/>
                    <a:pt x="3" y="5"/>
                    <a:pt x="3" y="5"/>
                  </a:cubicBezTo>
                  <a:cubicBezTo>
                    <a:pt x="3" y="5"/>
                    <a:pt x="3" y="5"/>
                    <a:pt x="3" y="5"/>
                  </a:cubicBezTo>
                  <a:cubicBezTo>
                    <a:pt x="3" y="4"/>
                    <a:pt x="3" y="4"/>
                    <a:pt x="3" y="4"/>
                  </a:cubicBezTo>
                  <a:cubicBezTo>
                    <a:pt x="4" y="4"/>
                    <a:pt x="4" y="4"/>
                    <a:pt x="4" y="4"/>
                  </a:cubicBezTo>
                  <a:cubicBezTo>
                    <a:pt x="5" y="4"/>
                    <a:pt x="5" y="4"/>
                    <a:pt x="5" y="4"/>
                  </a:cubicBezTo>
                  <a:cubicBezTo>
                    <a:pt x="5" y="4"/>
                    <a:pt x="5" y="4"/>
                    <a:pt x="5" y="4"/>
                  </a:cubicBezTo>
                  <a:cubicBezTo>
                    <a:pt x="5" y="4"/>
                    <a:pt x="5" y="4"/>
                    <a:pt x="5" y="4"/>
                  </a:cubicBezTo>
                  <a:cubicBezTo>
                    <a:pt x="5" y="3"/>
                    <a:pt x="5" y="3"/>
                    <a:pt x="5" y="3"/>
                  </a:cubicBezTo>
                  <a:lnTo>
                    <a:pt x="6" y="3"/>
                  </a:lnTo>
                  <a:close/>
                  <a:moveTo>
                    <a:pt x="5" y="2"/>
                  </a:moveTo>
                  <a:cubicBezTo>
                    <a:pt x="5" y="3"/>
                    <a:pt x="4" y="4"/>
                    <a:pt x="3" y="4"/>
                  </a:cubicBezTo>
                  <a:cubicBezTo>
                    <a:pt x="2" y="4"/>
                    <a:pt x="1" y="3"/>
                    <a:pt x="1" y="2"/>
                  </a:cubicBezTo>
                  <a:cubicBezTo>
                    <a:pt x="1" y="1"/>
                    <a:pt x="2" y="1"/>
                    <a:pt x="3" y="1"/>
                  </a:cubicBezTo>
                  <a:cubicBezTo>
                    <a:pt x="4" y="1"/>
                    <a:pt x="5" y="1"/>
                    <a:pt x="5"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 name="Freeform 41">
              <a:extLst>
                <a:ext uri="{FF2B5EF4-FFF2-40B4-BE49-F238E27FC236}">
                  <a16:creationId xmlns:a16="http://schemas.microsoft.com/office/drawing/2014/main" id="{0A25ECAD-9C54-4426-A0F2-1CCB567EE0F5}"/>
                </a:ext>
              </a:extLst>
            </p:cNvPr>
            <p:cNvSpPr>
              <a:spLocks noEditPoints="1"/>
            </p:cNvSpPr>
            <p:nvPr/>
          </p:nvSpPr>
          <p:spPr bwMode="auto">
            <a:xfrm>
              <a:off x="3786188" y="3497263"/>
              <a:ext cx="41275" cy="41275"/>
            </a:xfrm>
            <a:custGeom>
              <a:avLst/>
              <a:gdLst/>
              <a:ahLst/>
              <a:cxnLst>
                <a:cxn ang="0">
                  <a:pos x="7" y="4"/>
                </a:cxn>
                <a:cxn ang="0">
                  <a:pos x="7" y="3"/>
                </a:cxn>
                <a:cxn ang="0">
                  <a:pos x="6" y="3"/>
                </a:cxn>
                <a:cxn ang="0">
                  <a:pos x="6" y="2"/>
                </a:cxn>
                <a:cxn ang="0">
                  <a:pos x="6" y="1"/>
                </a:cxn>
                <a:cxn ang="0">
                  <a:pos x="5" y="1"/>
                </a:cxn>
                <a:cxn ang="0">
                  <a:pos x="5" y="1"/>
                </a:cxn>
                <a:cxn ang="0">
                  <a:pos x="4" y="1"/>
                </a:cxn>
                <a:cxn ang="0">
                  <a:pos x="4" y="0"/>
                </a:cxn>
                <a:cxn ang="0">
                  <a:pos x="3" y="0"/>
                </a:cxn>
                <a:cxn ang="0">
                  <a:pos x="3" y="1"/>
                </a:cxn>
                <a:cxn ang="0">
                  <a:pos x="1" y="1"/>
                </a:cxn>
                <a:cxn ang="0">
                  <a:pos x="1" y="1"/>
                </a:cxn>
                <a:cxn ang="0">
                  <a:pos x="0" y="1"/>
                </a:cxn>
                <a:cxn ang="0">
                  <a:pos x="1" y="2"/>
                </a:cxn>
                <a:cxn ang="0">
                  <a:pos x="0" y="3"/>
                </a:cxn>
                <a:cxn ang="0">
                  <a:pos x="0" y="3"/>
                </a:cxn>
                <a:cxn ang="0">
                  <a:pos x="0" y="4"/>
                </a:cxn>
                <a:cxn ang="0">
                  <a:pos x="0" y="4"/>
                </a:cxn>
                <a:cxn ang="0">
                  <a:pos x="1" y="5"/>
                </a:cxn>
                <a:cxn ang="0">
                  <a:pos x="0" y="6"/>
                </a:cxn>
                <a:cxn ang="0">
                  <a:pos x="1" y="6"/>
                </a:cxn>
                <a:cxn ang="0">
                  <a:pos x="1" y="6"/>
                </a:cxn>
                <a:cxn ang="0">
                  <a:pos x="3" y="6"/>
                </a:cxn>
                <a:cxn ang="0">
                  <a:pos x="3" y="7"/>
                </a:cxn>
                <a:cxn ang="0">
                  <a:pos x="4" y="7"/>
                </a:cxn>
                <a:cxn ang="0">
                  <a:pos x="4" y="6"/>
                </a:cxn>
                <a:cxn ang="0">
                  <a:pos x="5" y="6"/>
                </a:cxn>
                <a:cxn ang="0">
                  <a:pos x="5" y="6"/>
                </a:cxn>
                <a:cxn ang="0">
                  <a:pos x="6" y="6"/>
                </a:cxn>
                <a:cxn ang="0">
                  <a:pos x="6" y="5"/>
                </a:cxn>
                <a:cxn ang="0">
                  <a:pos x="6" y="4"/>
                </a:cxn>
                <a:cxn ang="0">
                  <a:pos x="7" y="4"/>
                </a:cxn>
                <a:cxn ang="0">
                  <a:pos x="5" y="4"/>
                </a:cxn>
                <a:cxn ang="0">
                  <a:pos x="3" y="6"/>
                </a:cxn>
                <a:cxn ang="0">
                  <a:pos x="1" y="4"/>
                </a:cxn>
                <a:cxn ang="0">
                  <a:pos x="3" y="1"/>
                </a:cxn>
                <a:cxn ang="0">
                  <a:pos x="5" y="4"/>
                </a:cxn>
              </a:cxnLst>
              <a:rect l="0" t="0" r="r" b="b"/>
              <a:pathLst>
                <a:path w="7" h="7">
                  <a:moveTo>
                    <a:pt x="7" y="4"/>
                  </a:moveTo>
                  <a:cubicBezTo>
                    <a:pt x="7" y="3"/>
                    <a:pt x="7" y="3"/>
                    <a:pt x="7" y="3"/>
                  </a:cubicBezTo>
                  <a:cubicBezTo>
                    <a:pt x="6" y="3"/>
                    <a:pt x="6" y="3"/>
                    <a:pt x="6" y="3"/>
                  </a:cubicBezTo>
                  <a:cubicBezTo>
                    <a:pt x="6" y="3"/>
                    <a:pt x="6" y="2"/>
                    <a:pt x="6" y="2"/>
                  </a:cubicBezTo>
                  <a:cubicBezTo>
                    <a:pt x="6" y="1"/>
                    <a:pt x="6" y="1"/>
                    <a:pt x="6" y="1"/>
                  </a:cubicBezTo>
                  <a:cubicBezTo>
                    <a:pt x="5" y="1"/>
                    <a:pt x="5" y="1"/>
                    <a:pt x="5" y="1"/>
                  </a:cubicBezTo>
                  <a:cubicBezTo>
                    <a:pt x="5" y="1"/>
                    <a:pt x="5" y="1"/>
                    <a:pt x="5" y="1"/>
                  </a:cubicBezTo>
                  <a:cubicBezTo>
                    <a:pt x="5" y="1"/>
                    <a:pt x="4" y="1"/>
                    <a:pt x="4" y="1"/>
                  </a:cubicBezTo>
                  <a:cubicBezTo>
                    <a:pt x="4" y="0"/>
                    <a:pt x="4" y="0"/>
                    <a:pt x="4" y="0"/>
                  </a:cubicBezTo>
                  <a:cubicBezTo>
                    <a:pt x="3" y="0"/>
                    <a:pt x="3" y="0"/>
                    <a:pt x="3" y="0"/>
                  </a:cubicBezTo>
                  <a:cubicBezTo>
                    <a:pt x="3" y="1"/>
                    <a:pt x="3" y="1"/>
                    <a:pt x="3" y="1"/>
                  </a:cubicBezTo>
                  <a:cubicBezTo>
                    <a:pt x="2" y="1"/>
                    <a:pt x="2" y="1"/>
                    <a:pt x="1" y="1"/>
                  </a:cubicBezTo>
                  <a:cubicBezTo>
                    <a:pt x="1" y="1"/>
                    <a:pt x="1" y="1"/>
                    <a:pt x="1" y="1"/>
                  </a:cubicBezTo>
                  <a:cubicBezTo>
                    <a:pt x="0" y="1"/>
                    <a:pt x="0" y="1"/>
                    <a:pt x="0" y="1"/>
                  </a:cubicBezTo>
                  <a:cubicBezTo>
                    <a:pt x="1" y="2"/>
                    <a:pt x="1" y="2"/>
                    <a:pt x="1" y="2"/>
                  </a:cubicBezTo>
                  <a:cubicBezTo>
                    <a:pt x="1" y="2"/>
                    <a:pt x="0" y="3"/>
                    <a:pt x="0" y="3"/>
                  </a:cubicBezTo>
                  <a:cubicBezTo>
                    <a:pt x="0" y="3"/>
                    <a:pt x="0" y="3"/>
                    <a:pt x="0" y="3"/>
                  </a:cubicBezTo>
                  <a:cubicBezTo>
                    <a:pt x="0" y="4"/>
                    <a:pt x="0" y="4"/>
                    <a:pt x="0" y="4"/>
                  </a:cubicBezTo>
                  <a:cubicBezTo>
                    <a:pt x="0" y="4"/>
                    <a:pt x="0" y="4"/>
                    <a:pt x="0" y="4"/>
                  </a:cubicBezTo>
                  <a:cubicBezTo>
                    <a:pt x="0" y="4"/>
                    <a:pt x="1" y="5"/>
                    <a:pt x="1" y="5"/>
                  </a:cubicBezTo>
                  <a:cubicBezTo>
                    <a:pt x="0" y="6"/>
                    <a:pt x="0" y="6"/>
                    <a:pt x="0" y="6"/>
                  </a:cubicBezTo>
                  <a:cubicBezTo>
                    <a:pt x="1" y="6"/>
                    <a:pt x="1" y="6"/>
                    <a:pt x="1" y="6"/>
                  </a:cubicBezTo>
                  <a:cubicBezTo>
                    <a:pt x="1" y="6"/>
                    <a:pt x="1" y="6"/>
                    <a:pt x="1" y="6"/>
                  </a:cubicBezTo>
                  <a:cubicBezTo>
                    <a:pt x="2" y="6"/>
                    <a:pt x="2" y="6"/>
                    <a:pt x="3" y="6"/>
                  </a:cubicBezTo>
                  <a:cubicBezTo>
                    <a:pt x="3" y="7"/>
                    <a:pt x="3" y="7"/>
                    <a:pt x="3" y="7"/>
                  </a:cubicBezTo>
                  <a:cubicBezTo>
                    <a:pt x="4" y="7"/>
                    <a:pt x="4" y="7"/>
                    <a:pt x="4" y="7"/>
                  </a:cubicBezTo>
                  <a:cubicBezTo>
                    <a:pt x="4" y="6"/>
                    <a:pt x="4" y="6"/>
                    <a:pt x="4" y="6"/>
                  </a:cubicBezTo>
                  <a:cubicBezTo>
                    <a:pt x="4" y="6"/>
                    <a:pt x="5" y="6"/>
                    <a:pt x="5" y="6"/>
                  </a:cubicBezTo>
                  <a:cubicBezTo>
                    <a:pt x="5" y="6"/>
                    <a:pt x="5" y="6"/>
                    <a:pt x="5" y="6"/>
                  </a:cubicBezTo>
                  <a:cubicBezTo>
                    <a:pt x="6" y="6"/>
                    <a:pt x="6" y="6"/>
                    <a:pt x="6" y="6"/>
                  </a:cubicBezTo>
                  <a:cubicBezTo>
                    <a:pt x="6" y="5"/>
                    <a:pt x="6" y="5"/>
                    <a:pt x="6" y="5"/>
                  </a:cubicBezTo>
                  <a:cubicBezTo>
                    <a:pt x="6" y="5"/>
                    <a:pt x="6" y="4"/>
                    <a:pt x="6" y="4"/>
                  </a:cubicBezTo>
                  <a:lnTo>
                    <a:pt x="7" y="4"/>
                  </a:lnTo>
                  <a:close/>
                  <a:moveTo>
                    <a:pt x="5" y="4"/>
                  </a:moveTo>
                  <a:cubicBezTo>
                    <a:pt x="5" y="5"/>
                    <a:pt x="4" y="6"/>
                    <a:pt x="3" y="6"/>
                  </a:cubicBezTo>
                  <a:cubicBezTo>
                    <a:pt x="2" y="6"/>
                    <a:pt x="1" y="5"/>
                    <a:pt x="1" y="4"/>
                  </a:cubicBezTo>
                  <a:cubicBezTo>
                    <a:pt x="1" y="2"/>
                    <a:pt x="2" y="1"/>
                    <a:pt x="3" y="1"/>
                  </a:cubicBezTo>
                  <a:cubicBezTo>
                    <a:pt x="4" y="1"/>
                    <a:pt x="5" y="2"/>
                    <a:pt x="5"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6" name="TextBox 45">
            <a:extLst>
              <a:ext uri="{FF2B5EF4-FFF2-40B4-BE49-F238E27FC236}">
                <a16:creationId xmlns:a16="http://schemas.microsoft.com/office/drawing/2014/main" id="{F8179932-55DB-414D-8593-A0CC383D1B87}"/>
              </a:ext>
            </a:extLst>
          </p:cNvPr>
          <p:cNvSpPr txBox="1"/>
          <p:nvPr/>
        </p:nvSpPr>
        <p:spPr>
          <a:xfrm>
            <a:off x="8531142" y="3262470"/>
            <a:ext cx="696556" cy="369332"/>
          </a:xfrm>
          <a:prstGeom prst="rect">
            <a:avLst/>
          </a:prstGeom>
          <a:noFill/>
        </p:spPr>
        <p:txBody>
          <a:bodyPr wrap="square" rtlCol="0">
            <a:spAutoFit/>
          </a:bodyPr>
          <a:lstStyle/>
          <a:p>
            <a:r>
              <a:rPr lang="en-US" dirty="0">
                <a:solidFill>
                  <a:schemeClr val="bg1"/>
                </a:solidFill>
              </a:rPr>
              <a:t>$238</a:t>
            </a:r>
          </a:p>
        </p:txBody>
      </p:sp>
      <p:sp>
        <p:nvSpPr>
          <p:cNvPr id="47" name="TextBox 46">
            <a:extLst>
              <a:ext uri="{FF2B5EF4-FFF2-40B4-BE49-F238E27FC236}">
                <a16:creationId xmlns:a16="http://schemas.microsoft.com/office/drawing/2014/main" id="{CEA94BB2-5E9E-4F55-9351-5E1E93DFC237}"/>
              </a:ext>
            </a:extLst>
          </p:cNvPr>
          <p:cNvSpPr txBox="1"/>
          <p:nvPr/>
        </p:nvSpPr>
        <p:spPr>
          <a:xfrm>
            <a:off x="238499" y="4198740"/>
            <a:ext cx="924182" cy="830997"/>
          </a:xfrm>
          <a:prstGeom prst="rect">
            <a:avLst/>
          </a:prstGeom>
          <a:noFill/>
        </p:spPr>
        <p:txBody>
          <a:bodyPr wrap="square" rtlCol="0" anchor="ctr" anchorCtr="1">
            <a:spAutoFit/>
          </a:bodyPr>
          <a:lstStyle/>
          <a:p>
            <a:r>
              <a:rPr lang="en-US" sz="4800" dirty="0">
                <a:solidFill>
                  <a:schemeClr val="bg1"/>
                </a:solidFill>
                <a:latin typeface="Candara" panose="020E0502030303020204" pitchFamily="34" charset="0"/>
              </a:rPr>
              <a:t>02</a:t>
            </a:r>
          </a:p>
        </p:txBody>
      </p:sp>
      <p:sp>
        <p:nvSpPr>
          <p:cNvPr id="48" name="TextBox 47">
            <a:extLst>
              <a:ext uri="{FF2B5EF4-FFF2-40B4-BE49-F238E27FC236}">
                <a16:creationId xmlns:a16="http://schemas.microsoft.com/office/drawing/2014/main" id="{724B421F-CFD5-4586-B5EE-C1A4898336AC}"/>
              </a:ext>
            </a:extLst>
          </p:cNvPr>
          <p:cNvSpPr txBox="1"/>
          <p:nvPr/>
        </p:nvSpPr>
        <p:spPr>
          <a:xfrm>
            <a:off x="1145871" y="4375625"/>
            <a:ext cx="6768882" cy="560153"/>
          </a:xfrm>
          <a:prstGeom prst="rect">
            <a:avLst/>
          </a:prstGeom>
          <a:noFill/>
        </p:spPr>
        <p:txBody>
          <a:bodyPr wrap="square" rtlCol="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a:t>
            </a:r>
          </a:p>
        </p:txBody>
      </p:sp>
      <p:sp>
        <p:nvSpPr>
          <p:cNvPr id="49" name="TextBox 48">
            <a:extLst>
              <a:ext uri="{FF2B5EF4-FFF2-40B4-BE49-F238E27FC236}">
                <a16:creationId xmlns:a16="http://schemas.microsoft.com/office/drawing/2014/main" id="{96BA7894-863F-4F91-995E-A7F41078DF25}"/>
              </a:ext>
            </a:extLst>
          </p:cNvPr>
          <p:cNvSpPr txBox="1"/>
          <p:nvPr/>
        </p:nvSpPr>
        <p:spPr>
          <a:xfrm>
            <a:off x="238499" y="4905942"/>
            <a:ext cx="924182" cy="830997"/>
          </a:xfrm>
          <a:prstGeom prst="rect">
            <a:avLst/>
          </a:prstGeom>
          <a:noFill/>
        </p:spPr>
        <p:txBody>
          <a:bodyPr wrap="square" rtlCol="0" anchor="ctr" anchorCtr="1">
            <a:spAutoFit/>
          </a:bodyPr>
          <a:lstStyle/>
          <a:p>
            <a:r>
              <a:rPr lang="en-US" sz="4800" dirty="0">
                <a:solidFill>
                  <a:schemeClr val="bg1"/>
                </a:solidFill>
                <a:latin typeface="Candara" panose="020E0502030303020204" pitchFamily="34" charset="0"/>
              </a:rPr>
              <a:t>03</a:t>
            </a:r>
          </a:p>
        </p:txBody>
      </p:sp>
      <p:sp>
        <p:nvSpPr>
          <p:cNvPr id="50" name="TextBox 49">
            <a:extLst>
              <a:ext uri="{FF2B5EF4-FFF2-40B4-BE49-F238E27FC236}">
                <a16:creationId xmlns:a16="http://schemas.microsoft.com/office/drawing/2014/main" id="{30787AE8-7B4A-4004-9EF5-9CCAA6729E05}"/>
              </a:ext>
            </a:extLst>
          </p:cNvPr>
          <p:cNvSpPr txBox="1"/>
          <p:nvPr/>
        </p:nvSpPr>
        <p:spPr>
          <a:xfrm>
            <a:off x="1145871" y="5082827"/>
            <a:ext cx="6768882" cy="560153"/>
          </a:xfrm>
          <a:prstGeom prst="rect">
            <a:avLst/>
          </a:prstGeom>
          <a:noFill/>
        </p:spPr>
        <p:txBody>
          <a:bodyPr wrap="square" rtlCol="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a:t>
            </a:r>
          </a:p>
        </p:txBody>
      </p:sp>
      <p:sp>
        <p:nvSpPr>
          <p:cNvPr id="51" name="TextBox 50">
            <a:extLst>
              <a:ext uri="{FF2B5EF4-FFF2-40B4-BE49-F238E27FC236}">
                <a16:creationId xmlns:a16="http://schemas.microsoft.com/office/drawing/2014/main" id="{5973D0AF-4FA0-443F-A881-83FE73C3FBBF}"/>
              </a:ext>
            </a:extLst>
          </p:cNvPr>
          <p:cNvSpPr txBox="1"/>
          <p:nvPr/>
        </p:nvSpPr>
        <p:spPr>
          <a:xfrm>
            <a:off x="238499" y="5628228"/>
            <a:ext cx="924182" cy="830997"/>
          </a:xfrm>
          <a:prstGeom prst="rect">
            <a:avLst/>
          </a:prstGeom>
          <a:noFill/>
        </p:spPr>
        <p:txBody>
          <a:bodyPr wrap="square" rtlCol="0" anchor="ctr" anchorCtr="1">
            <a:spAutoFit/>
          </a:bodyPr>
          <a:lstStyle/>
          <a:p>
            <a:r>
              <a:rPr lang="en-US" sz="4800" dirty="0">
                <a:solidFill>
                  <a:schemeClr val="bg1"/>
                </a:solidFill>
                <a:latin typeface="Candara" panose="020E0502030303020204" pitchFamily="34" charset="0"/>
              </a:rPr>
              <a:t>04</a:t>
            </a:r>
          </a:p>
        </p:txBody>
      </p:sp>
      <p:sp>
        <p:nvSpPr>
          <p:cNvPr id="52" name="TextBox 51">
            <a:extLst>
              <a:ext uri="{FF2B5EF4-FFF2-40B4-BE49-F238E27FC236}">
                <a16:creationId xmlns:a16="http://schemas.microsoft.com/office/drawing/2014/main" id="{8D21AC4D-CB78-4AE8-AD00-29FD1E588906}"/>
              </a:ext>
            </a:extLst>
          </p:cNvPr>
          <p:cNvSpPr txBox="1"/>
          <p:nvPr/>
        </p:nvSpPr>
        <p:spPr>
          <a:xfrm>
            <a:off x="1145871" y="5805113"/>
            <a:ext cx="6768882" cy="560153"/>
          </a:xfrm>
          <a:prstGeom prst="rect">
            <a:avLst/>
          </a:prstGeom>
          <a:noFill/>
        </p:spPr>
        <p:txBody>
          <a:bodyPr wrap="square" rtlCol="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a:t>
            </a:r>
          </a:p>
        </p:txBody>
      </p:sp>
      <p:sp>
        <p:nvSpPr>
          <p:cNvPr id="53" name="TextBox 52">
            <a:extLst>
              <a:ext uri="{FF2B5EF4-FFF2-40B4-BE49-F238E27FC236}">
                <a16:creationId xmlns:a16="http://schemas.microsoft.com/office/drawing/2014/main" id="{024BCA99-50FD-4DD6-BA66-031AB194DE77}"/>
              </a:ext>
            </a:extLst>
          </p:cNvPr>
          <p:cNvSpPr txBox="1"/>
          <p:nvPr/>
        </p:nvSpPr>
        <p:spPr>
          <a:xfrm>
            <a:off x="9261563" y="2607471"/>
            <a:ext cx="696556" cy="369332"/>
          </a:xfrm>
          <a:prstGeom prst="rect">
            <a:avLst/>
          </a:prstGeom>
          <a:noFill/>
        </p:spPr>
        <p:txBody>
          <a:bodyPr wrap="square" rtlCol="0">
            <a:spAutoFit/>
          </a:bodyPr>
          <a:lstStyle/>
          <a:p>
            <a:r>
              <a:rPr lang="en-US" dirty="0">
                <a:solidFill>
                  <a:schemeClr val="bg1"/>
                </a:solidFill>
              </a:rPr>
              <a:t>$427</a:t>
            </a:r>
          </a:p>
        </p:txBody>
      </p:sp>
      <p:sp>
        <p:nvSpPr>
          <p:cNvPr id="54" name="TextBox 53">
            <a:extLst>
              <a:ext uri="{FF2B5EF4-FFF2-40B4-BE49-F238E27FC236}">
                <a16:creationId xmlns:a16="http://schemas.microsoft.com/office/drawing/2014/main" id="{0B7B7BD2-EDE7-4CCE-9E8C-6C40E18E6FAD}"/>
              </a:ext>
            </a:extLst>
          </p:cNvPr>
          <p:cNvSpPr txBox="1"/>
          <p:nvPr/>
        </p:nvSpPr>
        <p:spPr>
          <a:xfrm>
            <a:off x="9998573" y="1886009"/>
            <a:ext cx="696556" cy="369332"/>
          </a:xfrm>
          <a:prstGeom prst="rect">
            <a:avLst/>
          </a:prstGeom>
          <a:noFill/>
        </p:spPr>
        <p:txBody>
          <a:bodyPr wrap="square" rtlCol="0">
            <a:spAutoFit/>
          </a:bodyPr>
          <a:lstStyle/>
          <a:p>
            <a:r>
              <a:rPr lang="en-US" dirty="0">
                <a:solidFill>
                  <a:schemeClr val="bg1"/>
                </a:solidFill>
              </a:rPr>
              <a:t>$325</a:t>
            </a:r>
          </a:p>
        </p:txBody>
      </p:sp>
      <p:sp>
        <p:nvSpPr>
          <p:cNvPr id="55" name="TextBox 54">
            <a:extLst>
              <a:ext uri="{FF2B5EF4-FFF2-40B4-BE49-F238E27FC236}">
                <a16:creationId xmlns:a16="http://schemas.microsoft.com/office/drawing/2014/main" id="{2D7550D0-9383-4D30-AC7E-E419B67F4746}"/>
              </a:ext>
            </a:extLst>
          </p:cNvPr>
          <p:cNvSpPr txBox="1"/>
          <p:nvPr/>
        </p:nvSpPr>
        <p:spPr>
          <a:xfrm>
            <a:off x="10725368" y="1124732"/>
            <a:ext cx="696556" cy="369332"/>
          </a:xfrm>
          <a:prstGeom prst="rect">
            <a:avLst/>
          </a:prstGeom>
          <a:noFill/>
        </p:spPr>
        <p:txBody>
          <a:bodyPr wrap="square" rtlCol="0">
            <a:spAutoFit/>
          </a:bodyPr>
          <a:lstStyle/>
          <a:p>
            <a:r>
              <a:rPr lang="en-US" dirty="0">
                <a:solidFill>
                  <a:schemeClr val="bg1"/>
                </a:solidFill>
              </a:rPr>
              <a:t>$643</a:t>
            </a:r>
          </a:p>
        </p:txBody>
      </p:sp>
      <p:pic>
        <p:nvPicPr>
          <p:cNvPr id="56" name="Picture 55">
            <a:hlinkClick r:id="rId3"/>
            <a:extLst>
              <a:ext uri="{FF2B5EF4-FFF2-40B4-BE49-F238E27FC236}">
                <a16:creationId xmlns:a16="http://schemas.microsoft.com/office/drawing/2014/main" id="{EEB855FB-B3EF-4E77-966F-4C8D0A31A2D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601718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wipe(left)">
                                      <p:cBhvr>
                                        <p:cTn id="7" dur="500"/>
                                        <p:tgtEl>
                                          <p:spTgt spid="27"/>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29"/>
                                        </p:tgtEl>
                                        <p:attrNameLst>
                                          <p:attrName>style.visibility</p:attrName>
                                        </p:attrNameLst>
                                      </p:cBhvr>
                                      <p:to>
                                        <p:strVal val="visible"/>
                                      </p:to>
                                    </p:set>
                                    <p:animEffect transition="in" filter="fade">
                                      <p:cBhvr>
                                        <p:cTn id="11" dur="1000"/>
                                        <p:tgtEl>
                                          <p:spTgt spid="29"/>
                                        </p:tgtEl>
                                      </p:cBhvr>
                                    </p:animEffect>
                                    <p:anim calcmode="lin" valueType="num">
                                      <p:cBhvr>
                                        <p:cTn id="12" dur="1000" fill="hold"/>
                                        <p:tgtEl>
                                          <p:spTgt spid="29"/>
                                        </p:tgtEl>
                                        <p:attrNameLst>
                                          <p:attrName>ppt_x</p:attrName>
                                        </p:attrNameLst>
                                      </p:cBhvr>
                                      <p:tavLst>
                                        <p:tav tm="0">
                                          <p:val>
                                            <p:strVal val="#ppt_x"/>
                                          </p:val>
                                        </p:tav>
                                        <p:tav tm="100000">
                                          <p:val>
                                            <p:strVal val="#ppt_x"/>
                                          </p:val>
                                        </p:tav>
                                      </p:tavLst>
                                    </p:anim>
                                    <p:anim calcmode="lin" valueType="num">
                                      <p:cBhvr>
                                        <p:cTn id="13" dur="1000" fill="hold"/>
                                        <p:tgtEl>
                                          <p:spTgt spid="29"/>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 presetClass="entr" presetSubtype="8" fill="hold" grpId="0" nodeType="after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250" fill="hold"/>
                                        <p:tgtEl>
                                          <p:spTgt spid="3"/>
                                        </p:tgtEl>
                                        <p:attrNameLst>
                                          <p:attrName>ppt_x</p:attrName>
                                        </p:attrNameLst>
                                      </p:cBhvr>
                                      <p:tavLst>
                                        <p:tav tm="0">
                                          <p:val>
                                            <p:strVal val="0-#ppt_w/2"/>
                                          </p:val>
                                        </p:tav>
                                        <p:tav tm="100000">
                                          <p:val>
                                            <p:strVal val="#ppt_x"/>
                                          </p:val>
                                        </p:tav>
                                      </p:tavLst>
                                    </p:anim>
                                    <p:anim calcmode="lin" valueType="num">
                                      <p:cBhvr additive="base">
                                        <p:cTn id="18" dur="250" fill="hold"/>
                                        <p:tgtEl>
                                          <p:spTgt spid="3"/>
                                        </p:tgtEl>
                                        <p:attrNameLst>
                                          <p:attrName>ppt_y</p:attrName>
                                        </p:attrNameLst>
                                      </p:cBhvr>
                                      <p:tavLst>
                                        <p:tav tm="0">
                                          <p:val>
                                            <p:strVal val="#ppt_y"/>
                                          </p:val>
                                        </p:tav>
                                        <p:tav tm="100000">
                                          <p:val>
                                            <p:strVal val="#ppt_y"/>
                                          </p:val>
                                        </p:tav>
                                      </p:tavLst>
                                    </p:anim>
                                  </p:childTnLst>
                                </p:cTn>
                              </p:par>
                            </p:childTnLst>
                          </p:cTn>
                        </p:par>
                        <p:par>
                          <p:cTn id="19" fill="hold">
                            <p:stCondLst>
                              <p:cond delay="1750"/>
                            </p:stCondLst>
                            <p:childTnLst>
                              <p:par>
                                <p:cTn id="20" presetID="22" presetClass="entr" presetSubtype="8" fill="hold" grpId="0" nodeType="afterEffect">
                                  <p:stCondLst>
                                    <p:cond delay="0"/>
                                  </p:stCondLst>
                                  <p:childTnLst>
                                    <p:set>
                                      <p:cBhvr>
                                        <p:cTn id="21" dur="1" fill="hold">
                                          <p:stCondLst>
                                            <p:cond delay="0"/>
                                          </p:stCondLst>
                                        </p:cTn>
                                        <p:tgtEl>
                                          <p:spTgt spid="28"/>
                                        </p:tgtEl>
                                        <p:attrNameLst>
                                          <p:attrName>style.visibility</p:attrName>
                                        </p:attrNameLst>
                                      </p:cBhvr>
                                      <p:to>
                                        <p:strVal val="visible"/>
                                      </p:to>
                                    </p:set>
                                    <p:animEffect transition="in" filter="wipe(left)">
                                      <p:cBhvr>
                                        <p:cTn id="22" dur="500"/>
                                        <p:tgtEl>
                                          <p:spTgt spid="28"/>
                                        </p:tgtEl>
                                      </p:cBhvr>
                                    </p:animEffect>
                                  </p:childTnLst>
                                </p:cTn>
                              </p:par>
                            </p:childTnLst>
                          </p:cTn>
                        </p:par>
                        <p:par>
                          <p:cTn id="23" fill="hold">
                            <p:stCondLst>
                              <p:cond delay="2250"/>
                            </p:stCondLst>
                            <p:childTnLst>
                              <p:par>
                                <p:cTn id="24" presetID="53" presetClass="entr" presetSubtype="16" fill="hold" grpId="0" nodeType="afterEffect">
                                  <p:stCondLst>
                                    <p:cond delay="0"/>
                                  </p:stCondLst>
                                  <p:childTnLst>
                                    <p:set>
                                      <p:cBhvr>
                                        <p:cTn id="25" dur="1" fill="hold">
                                          <p:stCondLst>
                                            <p:cond delay="0"/>
                                          </p:stCondLst>
                                        </p:cTn>
                                        <p:tgtEl>
                                          <p:spTgt spid="4"/>
                                        </p:tgtEl>
                                        <p:attrNameLst>
                                          <p:attrName>style.visibility</p:attrName>
                                        </p:attrNameLst>
                                      </p:cBhvr>
                                      <p:to>
                                        <p:strVal val="visible"/>
                                      </p:to>
                                    </p:set>
                                    <p:anim calcmode="lin" valueType="num">
                                      <p:cBhvr>
                                        <p:cTn id="26" dur="750" fill="hold"/>
                                        <p:tgtEl>
                                          <p:spTgt spid="4"/>
                                        </p:tgtEl>
                                        <p:attrNameLst>
                                          <p:attrName>ppt_w</p:attrName>
                                        </p:attrNameLst>
                                      </p:cBhvr>
                                      <p:tavLst>
                                        <p:tav tm="0">
                                          <p:val>
                                            <p:fltVal val="0"/>
                                          </p:val>
                                        </p:tav>
                                        <p:tav tm="100000">
                                          <p:val>
                                            <p:strVal val="#ppt_w"/>
                                          </p:val>
                                        </p:tav>
                                      </p:tavLst>
                                    </p:anim>
                                    <p:anim calcmode="lin" valueType="num">
                                      <p:cBhvr>
                                        <p:cTn id="27" dur="750" fill="hold"/>
                                        <p:tgtEl>
                                          <p:spTgt spid="4"/>
                                        </p:tgtEl>
                                        <p:attrNameLst>
                                          <p:attrName>ppt_h</p:attrName>
                                        </p:attrNameLst>
                                      </p:cBhvr>
                                      <p:tavLst>
                                        <p:tav tm="0">
                                          <p:val>
                                            <p:fltVal val="0"/>
                                          </p:val>
                                        </p:tav>
                                        <p:tav tm="100000">
                                          <p:val>
                                            <p:strVal val="#ppt_h"/>
                                          </p:val>
                                        </p:tav>
                                      </p:tavLst>
                                    </p:anim>
                                    <p:animEffect transition="in" filter="fade">
                                      <p:cBhvr>
                                        <p:cTn id="28" dur="750"/>
                                        <p:tgtEl>
                                          <p:spTgt spid="4"/>
                                        </p:tgtEl>
                                      </p:cBhvr>
                                    </p:animEffect>
                                  </p:childTnLst>
                                </p:cTn>
                              </p:par>
                            </p:childTnLst>
                          </p:cTn>
                        </p:par>
                        <p:par>
                          <p:cTn id="29" fill="hold">
                            <p:stCondLst>
                              <p:cond delay="3000"/>
                            </p:stCondLst>
                            <p:childTnLst>
                              <p:par>
                                <p:cTn id="30" presetID="22" presetClass="entr" presetSubtype="8" fill="hold" grpId="0" nodeType="after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wipe(left)">
                                      <p:cBhvr>
                                        <p:cTn id="32" dur="1000"/>
                                        <p:tgtEl>
                                          <p:spTgt spid="15"/>
                                        </p:tgtEl>
                                      </p:cBhvr>
                                    </p:animEffect>
                                  </p:childTnLst>
                                </p:cTn>
                              </p:par>
                              <p:par>
                                <p:cTn id="33" presetID="22" presetClass="entr" presetSubtype="4" fill="hold" grpId="0" nodeType="withEffect">
                                  <p:stCondLst>
                                    <p:cond delay="850"/>
                                  </p:stCondLst>
                                  <p:childTnLst>
                                    <p:set>
                                      <p:cBhvr>
                                        <p:cTn id="34" dur="1" fill="hold">
                                          <p:stCondLst>
                                            <p:cond delay="0"/>
                                          </p:stCondLst>
                                        </p:cTn>
                                        <p:tgtEl>
                                          <p:spTgt spid="23"/>
                                        </p:tgtEl>
                                        <p:attrNameLst>
                                          <p:attrName>style.visibility</p:attrName>
                                        </p:attrNameLst>
                                      </p:cBhvr>
                                      <p:to>
                                        <p:strVal val="visible"/>
                                      </p:to>
                                    </p:set>
                                    <p:animEffect transition="in" filter="wipe(down)">
                                      <p:cBhvr>
                                        <p:cTn id="35" dur="750"/>
                                        <p:tgtEl>
                                          <p:spTgt spid="23"/>
                                        </p:tgtEl>
                                      </p:cBhvr>
                                    </p:animEffect>
                                  </p:childTnLst>
                                </p:cTn>
                              </p:par>
                            </p:childTnLst>
                          </p:cTn>
                        </p:par>
                        <p:par>
                          <p:cTn id="36" fill="hold">
                            <p:stCondLst>
                              <p:cond delay="4600"/>
                            </p:stCondLst>
                            <p:childTnLst>
                              <p:par>
                                <p:cTn id="37" presetID="53" presetClass="entr" presetSubtype="16" fill="hold" grpId="0" nodeType="afterEffect">
                                  <p:stCondLst>
                                    <p:cond delay="0"/>
                                  </p:stCondLst>
                                  <p:childTnLst>
                                    <p:set>
                                      <p:cBhvr>
                                        <p:cTn id="38" dur="1" fill="hold">
                                          <p:stCondLst>
                                            <p:cond delay="0"/>
                                          </p:stCondLst>
                                        </p:cTn>
                                        <p:tgtEl>
                                          <p:spTgt spid="32"/>
                                        </p:tgtEl>
                                        <p:attrNameLst>
                                          <p:attrName>style.visibility</p:attrName>
                                        </p:attrNameLst>
                                      </p:cBhvr>
                                      <p:to>
                                        <p:strVal val="visible"/>
                                      </p:to>
                                    </p:set>
                                    <p:anim calcmode="lin" valueType="num">
                                      <p:cBhvr>
                                        <p:cTn id="39" dur="500" fill="hold"/>
                                        <p:tgtEl>
                                          <p:spTgt spid="32"/>
                                        </p:tgtEl>
                                        <p:attrNameLst>
                                          <p:attrName>ppt_w</p:attrName>
                                        </p:attrNameLst>
                                      </p:cBhvr>
                                      <p:tavLst>
                                        <p:tav tm="0">
                                          <p:val>
                                            <p:fltVal val="0"/>
                                          </p:val>
                                        </p:tav>
                                        <p:tav tm="100000">
                                          <p:val>
                                            <p:strVal val="#ppt_w"/>
                                          </p:val>
                                        </p:tav>
                                      </p:tavLst>
                                    </p:anim>
                                    <p:anim calcmode="lin" valueType="num">
                                      <p:cBhvr>
                                        <p:cTn id="40" dur="500" fill="hold"/>
                                        <p:tgtEl>
                                          <p:spTgt spid="32"/>
                                        </p:tgtEl>
                                        <p:attrNameLst>
                                          <p:attrName>ppt_h</p:attrName>
                                        </p:attrNameLst>
                                      </p:cBhvr>
                                      <p:tavLst>
                                        <p:tav tm="0">
                                          <p:val>
                                            <p:fltVal val="0"/>
                                          </p:val>
                                        </p:tav>
                                        <p:tav tm="100000">
                                          <p:val>
                                            <p:strVal val="#ppt_h"/>
                                          </p:val>
                                        </p:tav>
                                      </p:tavLst>
                                    </p:anim>
                                    <p:animEffect transition="in" filter="fade">
                                      <p:cBhvr>
                                        <p:cTn id="41" dur="500"/>
                                        <p:tgtEl>
                                          <p:spTgt spid="32"/>
                                        </p:tgtEl>
                                      </p:cBhvr>
                                    </p:animEffect>
                                  </p:childTnLst>
                                </p:cTn>
                              </p:par>
                            </p:childTnLst>
                          </p:cTn>
                        </p:par>
                        <p:par>
                          <p:cTn id="42" fill="hold">
                            <p:stCondLst>
                              <p:cond delay="5100"/>
                            </p:stCondLst>
                            <p:childTnLst>
                              <p:par>
                                <p:cTn id="43" presetID="22" presetClass="entr" presetSubtype="8" fill="hold" grpId="0" nodeType="afterEffect">
                                  <p:stCondLst>
                                    <p:cond delay="0"/>
                                  </p:stCondLst>
                                  <p:childTnLst>
                                    <p:set>
                                      <p:cBhvr>
                                        <p:cTn id="44" dur="1" fill="hold">
                                          <p:stCondLst>
                                            <p:cond delay="0"/>
                                          </p:stCondLst>
                                        </p:cTn>
                                        <p:tgtEl>
                                          <p:spTgt spid="33"/>
                                        </p:tgtEl>
                                        <p:attrNameLst>
                                          <p:attrName>style.visibility</p:attrName>
                                        </p:attrNameLst>
                                      </p:cBhvr>
                                      <p:to>
                                        <p:strVal val="visible"/>
                                      </p:to>
                                    </p:set>
                                    <p:animEffect transition="in" filter="wipe(left)">
                                      <p:cBhvr>
                                        <p:cTn id="45" dur="500"/>
                                        <p:tgtEl>
                                          <p:spTgt spid="33"/>
                                        </p:tgtEl>
                                      </p:cBhvr>
                                    </p:animEffect>
                                  </p:childTnLst>
                                </p:cTn>
                              </p:par>
                            </p:childTnLst>
                          </p:cTn>
                        </p:par>
                        <p:par>
                          <p:cTn id="46" fill="hold">
                            <p:stCondLst>
                              <p:cond delay="5600"/>
                            </p:stCondLst>
                            <p:childTnLst>
                              <p:par>
                                <p:cTn id="47" presetID="53" presetClass="entr" presetSubtype="16" fill="hold" grpId="0" nodeType="afterEffect">
                                  <p:stCondLst>
                                    <p:cond delay="0"/>
                                  </p:stCondLst>
                                  <p:childTnLst>
                                    <p:set>
                                      <p:cBhvr>
                                        <p:cTn id="48" dur="1" fill="hold">
                                          <p:stCondLst>
                                            <p:cond delay="0"/>
                                          </p:stCondLst>
                                        </p:cTn>
                                        <p:tgtEl>
                                          <p:spTgt spid="55"/>
                                        </p:tgtEl>
                                        <p:attrNameLst>
                                          <p:attrName>style.visibility</p:attrName>
                                        </p:attrNameLst>
                                      </p:cBhvr>
                                      <p:to>
                                        <p:strVal val="visible"/>
                                      </p:to>
                                    </p:set>
                                    <p:anim calcmode="lin" valueType="num">
                                      <p:cBhvr>
                                        <p:cTn id="49" dur="500" fill="hold"/>
                                        <p:tgtEl>
                                          <p:spTgt spid="55"/>
                                        </p:tgtEl>
                                        <p:attrNameLst>
                                          <p:attrName>ppt_w</p:attrName>
                                        </p:attrNameLst>
                                      </p:cBhvr>
                                      <p:tavLst>
                                        <p:tav tm="0">
                                          <p:val>
                                            <p:fltVal val="0"/>
                                          </p:val>
                                        </p:tav>
                                        <p:tav tm="100000">
                                          <p:val>
                                            <p:strVal val="#ppt_w"/>
                                          </p:val>
                                        </p:tav>
                                      </p:tavLst>
                                    </p:anim>
                                    <p:anim calcmode="lin" valueType="num">
                                      <p:cBhvr>
                                        <p:cTn id="50" dur="500" fill="hold"/>
                                        <p:tgtEl>
                                          <p:spTgt spid="55"/>
                                        </p:tgtEl>
                                        <p:attrNameLst>
                                          <p:attrName>ppt_h</p:attrName>
                                        </p:attrNameLst>
                                      </p:cBhvr>
                                      <p:tavLst>
                                        <p:tav tm="0">
                                          <p:val>
                                            <p:fltVal val="0"/>
                                          </p:val>
                                        </p:tav>
                                        <p:tav tm="100000">
                                          <p:val>
                                            <p:strVal val="#ppt_h"/>
                                          </p:val>
                                        </p:tav>
                                      </p:tavLst>
                                    </p:anim>
                                    <p:animEffect transition="in" filter="fade">
                                      <p:cBhvr>
                                        <p:cTn id="51" dur="500"/>
                                        <p:tgtEl>
                                          <p:spTgt spid="55"/>
                                        </p:tgtEl>
                                      </p:cBhvr>
                                    </p:animEffect>
                                  </p:childTnLst>
                                </p:cTn>
                              </p:par>
                              <p:par>
                                <p:cTn id="52" presetID="53" presetClass="entr" presetSubtype="16" fill="hold" grpId="0" nodeType="withEffect">
                                  <p:stCondLst>
                                    <p:cond delay="0"/>
                                  </p:stCondLst>
                                  <p:childTnLst>
                                    <p:set>
                                      <p:cBhvr>
                                        <p:cTn id="53" dur="1" fill="hold">
                                          <p:stCondLst>
                                            <p:cond delay="0"/>
                                          </p:stCondLst>
                                        </p:cTn>
                                        <p:tgtEl>
                                          <p:spTgt spid="34"/>
                                        </p:tgtEl>
                                        <p:attrNameLst>
                                          <p:attrName>style.visibility</p:attrName>
                                        </p:attrNameLst>
                                      </p:cBhvr>
                                      <p:to>
                                        <p:strVal val="visible"/>
                                      </p:to>
                                    </p:set>
                                    <p:anim calcmode="lin" valueType="num">
                                      <p:cBhvr>
                                        <p:cTn id="54" dur="500" fill="hold"/>
                                        <p:tgtEl>
                                          <p:spTgt spid="34"/>
                                        </p:tgtEl>
                                        <p:attrNameLst>
                                          <p:attrName>ppt_w</p:attrName>
                                        </p:attrNameLst>
                                      </p:cBhvr>
                                      <p:tavLst>
                                        <p:tav tm="0">
                                          <p:val>
                                            <p:fltVal val="0"/>
                                          </p:val>
                                        </p:tav>
                                        <p:tav tm="100000">
                                          <p:val>
                                            <p:strVal val="#ppt_w"/>
                                          </p:val>
                                        </p:tav>
                                      </p:tavLst>
                                    </p:anim>
                                    <p:anim calcmode="lin" valueType="num">
                                      <p:cBhvr>
                                        <p:cTn id="55" dur="500" fill="hold"/>
                                        <p:tgtEl>
                                          <p:spTgt spid="34"/>
                                        </p:tgtEl>
                                        <p:attrNameLst>
                                          <p:attrName>ppt_h</p:attrName>
                                        </p:attrNameLst>
                                      </p:cBhvr>
                                      <p:tavLst>
                                        <p:tav tm="0">
                                          <p:val>
                                            <p:fltVal val="0"/>
                                          </p:val>
                                        </p:tav>
                                        <p:tav tm="100000">
                                          <p:val>
                                            <p:strVal val="#ppt_h"/>
                                          </p:val>
                                        </p:tav>
                                      </p:tavLst>
                                    </p:anim>
                                    <p:animEffect transition="in" filter="fade">
                                      <p:cBhvr>
                                        <p:cTn id="56" dur="500"/>
                                        <p:tgtEl>
                                          <p:spTgt spid="34"/>
                                        </p:tgtEl>
                                      </p:cBhvr>
                                    </p:animEffect>
                                  </p:childTnLst>
                                </p:cTn>
                              </p:par>
                            </p:childTnLst>
                          </p:cTn>
                        </p:par>
                        <p:par>
                          <p:cTn id="57" fill="hold">
                            <p:stCondLst>
                              <p:cond delay="6100"/>
                            </p:stCondLst>
                            <p:childTnLst>
                              <p:par>
                                <p:cTn id="58" presetID="22" presetClass="entr" presetSubtype="8" fill="hold" grpId="0" nodeType="afterEffect">
                                  <p:stCondLst>
                                    <p:cond delay="0"/>
                                  </p:stCondLst>
                                  <p:childTnLst>
                                    <p:set>
                                      <p:cBhvr>
                                        <p:cTn id="59" dur="1" fill="hold">
                                          <p:stCondLst>
                                            <p:cond delay="0"/>
                                          </p:stCondLst>
                                        </p:cTn>
                                        <p:tgtEl>
                                          <p:spTgt spid="17"/>
                                        </p:tgtEl>
                                        <p:attrNameLst>
                                          <p:attrName>style.visibility</p:attrName>
                                        </p:attrNameLst>
                                      </p:cBhvr>
                                      <p:to>
                                        <p:strVal val="visible"/>
                                      </p:to>
                                    </p:set>
                                    <p:animEffect transition="in" filter="wipe(left)">
                                      <p:cBhvr>
                                        <p:cTn id="60" dur="1000"/>
                                        <p:tgtEl>
                                          <p:spTgt spid="17"/>
                                        </p:tgtEl>
                                      </p:cBhvr>
                                    </p:animEffect>
                                  </p:childTnLst>
                                </p:cTn>
                              </p:par>
                              <p:par>
                                <p:cTn id="61" presetID="22" presetClass="entr" presetSubtype="4" fill="hold" grpId="0" nodeType="withEffect">
                                  <p:stCondLst>
                                    <p:cond delay="850"/>
                                  </p:stCondLst>
                                  <p:childTnLst>
                                    <p:set>
                                      <p:cBhvr>
                                        <p:cTn id="62" dur="1" fill="hold">
                                          <p:stCondLst>
                                            <p:cond delay="0"/>
                                          </p:stCondLst>
                                        </p:cTn>
                                        <p:tgtEl>
                                          <p:spTgt spid="24"/>
                                        </p:tgtEl>
                                        <p:attrNameLst>
                                          <p:attrName>style.visibility</p:attrName>
                                        </p:attrNameLst>
                                      </p:cBhvr>
                                      <p:to>
                                        <p:strVal val="visible"/>
                                      </p:to>
                                    </p:set>
                                    <p:animEffect transition="in" filter="wipe(down)">
                                      <p:cBhvr>
                                        <p:cTn id="63" dur="750"/>
                                        <p:tgtEl>
                                          <p:spTgt spid="24"/>
                                        </p:tgtEl>
                                      </p:cBhvr>
                                    </p:animEffect>
                                  </p:childTnLst>
                                </p:cTn>
                              </p:par>
                            </p:childTnLst>
                          </p:cTn>
                        </p:par>
                        <p:par>
                          <p:cTn id="64" fill="hold">
                            <p:stCondLst>
                              <p:cond delay="7700"/>
                            </p:stCondLst>
                            <p:childTnLst>
                              <p:par>
                                <p:cTn id="65" presetID="53" presetClass="entr" presetSubtype="16" fill="hold" grpId="0" nodeType="afterEffect">
                                  <p:stCondLst>
                                    <p:cond delay="0"/>
                                  </p:stCondLst>
                                  <p:childTnLst>
                                    <p:set>
                                      <p:cBhvr>
                                        <p:cTn id="66" dur="1" fill="hold">
                                          <p:stCondLst>
                                            <p:cond delay="0"/>
                                          </p:stCondLst>
                                        </p:cTn>
                                        <p:tgtEl>
                                          <p:spTgt spid="47"/>
                                        </p:tgtEl>
                                        <p:attrNameLst>
                                          <p:attrName>style.visibility</p:attrName>
                                        </p:attrNameLst>
                                      </p:cBhvr>
                                      <p:to>
                                        <p:strVal val="visible"/>
                                      </p:to>
                                    </p:set>
                                    <p:anim calcmode="lin" valueType="num">
                                      <p:cBhvr>
                                        <p:cTn id="67" dur="500" fill="hold"/>
                                        <p:tgtEl>
                                          <p:spTgt spid="47"/>
                                        </p:tgtEl>
                                        <p:attrNameLst>
                                          <p:attrName>ppt_w</p:attrName>
                                        </p:attrNameLst>
                                      </p:cBhvr>
                                      <p:tavLst>
                                        <p:tav tm="0">
                                          <p:val>
                                            <p:fltVal val="0"/>
                                          </p:val>
                                        </p:tav>
                                        <p:tav tm="100000">
                                          <p:val>
                                            <p:strVal val="#ppt_w"/>
                                          </p:val>
                                        </p:tav>
                                      </p:tavLst>
                                    </p:anim>
                                    <p:anim calcmode="lin" valueType="num">
                                      <p:cBhvr>
                                        <p:cTn id="68" dur="500" fill="hold"/>
                                        <p:tgtEl>
                                          <p:spTgt spid="47"/>
                                        </p:tgtEl>
                                        <p:attrNameLst>
                                          <p:attrName>ppt_h</p:attrName>
                                        </p:attrNameLst>
                                      </p:cBhvr>
                                      <p:tavLst>
                                        <p:tav tm="0">
                                          <p:val>
                                            <p:fltVal val="0"/>
                                          </p:val>
                                        </p:tav>
                                        <p:tav tm="100000">
                                          <p:val>
                                            <p:strVal val="#ppt_h"/>
                                          </p:val>
                                        </p:tav>
                                      </p:tavLst>
                                    </p:anim>
                                    <p:animEffect transition="in" filter="fade">
                                      <p:cBhvr>
                                        <p:cTn id="69" dur="500"/>
                                        <p:tgtEl>
                                          <p:spTgt spid="47"/>
                                        </p:tgtEl>
                                      </p:cBhvr>
                                    </p:animEffect>
                                  </p:childTnLst>
                                </p:cTn>
                              </p:par>
                            </p:childTnLst>
                          </p:cTn>
                        </p:par>
                        <p:par>
                          <p:cTn id="70" fill="hold">
                            <p:stCondLst>
                              <p:cond delay="8200"/>
                            </p:stCondLst>
                            <p:childTnLst>
                              <p:par>
                                <p:cTn id="71" presetID="22" presetClass="entr" presetSubtype="8" fill="hold" grpId="0" nodeType="afterEffect">
                                  <p:stCondLst>
                                    <p:cond delay="0"/>
                                  </p:stCondLst>
                                  <p:childTnLst>
                                    <p:set>
                                      <p:cBhvr>
                                        <p:cTn id="72" dur="1" fill="hold">
                                          <p:stCondLst>
                                            <p:cond delay="0"/>
                                          </p:stCondLst>
                                        </p:cTn>
                                        <p:tgtEl>
                                          <p:spTgt spid="48"/>
                                        </p:tgtEl>
                                        <p:attrNameLst>
                                          <p:attrName>style.visibility</p:attrName>
                                        </p:attrNameLst>
                                      </p:cBhvr>
                                      <p:to>
                                        <p:strVal val="visible"/>
                                      </p:to>
                                    </p:set>
                                    <p:animEffect transition="in" filter="wipe(left)">
                                      <p:cBhvr>
                                        <p:cTn id="73" dur="500"/>
                                        <p:tgtEl>
                                          <p:spTgt spid="48"/>
                                        </p:tgtEl>
                                      </p:cBhvr>
                                    </p:animEffect>
                                  </p:childTnLst>
                                </p:cTn>
                              </p:par>
                            </p:childTnLst>
                          </p:cTn>
                        </p:par>
                        <p:par>
                          <p:cTn id="74" fill="hold">
                            <p:stCondLst>
                              <p:cond delay="8700"/>
                            </p:stCondLst>
                            <p:childTnLst>
                              <p:par>
                                <p:cTn id="75" presetID="53" presetClass="entr" presetSubtype="16" fill="hold" grpId="0" nodeType="afterEffect">
                                  <p:stCondLst>
                                    <p:cond delay="0"/>
                                  </p:stCondLst>
                                  <p:childTnLst>
                                    <p:set>
                                      <p:cBhvr>
                                        <p:cTn id="76" dur="1" fill="hold">
                                          <p:stCondLst>
                                            <p:cond delay="0"/>
                                          </p:stCondLst>
                                        </p:cTn>
                                        <p:tgtEl>
                                          <p:spTgt spid="54"/>
                                        </p:tgtEl>
                                        <p:attrNameLst>
                                          <p:attrName>style.visibility</p:attrName>
                                        </p:attrNameLst>
                                      </p:cBhvr>
                                      <p:to>
                                        <p:strVal val="visible"/>
                                      </p:to>
                                    </p:set>
                                    <p:anim calcmode="lin" valueType="num">
                                      <p:cBhvr>
                                        <p:cTn id="77" dur="500" fill="hold"/>
                                        <p:tgtEl>
                                          <p:spTgt spid="54"/>
                                        </p:tgtEl>
                                        <p:attrNameLst>
                                          <p:attrName>ppt_w</p:attrName>
                                        </p:attrNameLst>
                                      </p:cBhvr>
                                      <p:tavLst>
                                        <p:tav tm="0">
                                          <p:val>
                                            <p:fltVal val="0"/>
                                          </p:val>
                                        </p:tav>
                                        <p:tav tm="100000">
                                          <p:val>
                                            <p:strVal val="#ppt_w"/>
                                          </p:val>
                                        </p:tav>
                                      </p:tavLst>
                                    </p:anim>
                                    <p:anim calcmode="lin" valueType="num">
                                      <p:cBhvr>
                                        <p:cTn id="78" dur="500" fill="hold"/>
                                        <p:tgtEl>
                                          <p:spTgt spid="54"/>
                                        </p:tgtEl>
                                        <p:attrNameLst>
                                          <p:attrName>ppt_h</p:attrName>
                                        </p:attrNameLst>
                                      </p:cBhvr>
                                      <p:tavLst>
                                        <p:tav tm="0">
                                          <p:val>
                                            <p:fltVal val="0"/>
                                          </p:val>
                                        </p:tav>
                                        <p:tav tm="100000">
                                          <p:val>
                                            <p:strVal val="#ppt_h"/>
                                          </p:val>
                                        </p:tav>
                                      </p:tavLst>
                                    </p:anim>
                                    <p:animEffect transition="in" filter="fade">
                                      <p:cBhvr>
                                        <p:cTn id="79" dur="500"/>
                                        <p:tgtEl>
                                          <p:spTgt spid="54"/>
                                        </p:tgtEl>
                                      </p:cBhvr>
                                    </p:animEffect>
                                  </p:childTnLst>
                                </p:cTn>
                              </p:par>
                              <p:par>
                                <p:cTn id="80" presetID="53" presetClass="entr" presetSubtype="16" fill="hold" grpId="0" nodeType="withEffect">
                                  <p:stCondLst>
                                    <p:cond delay="0"/>
                                  </p:stCondLst>
                                  <p:childTnLst>
                                    <p:set>
                                      <p:cBhvr>
                                        <p:cTn id="81" dur="1" fill="hold">
                                          <p:stCondLst>
                                            <p:cond delay="0"/>
                                          </p:stCondLst>
                                        </p:cTn>
                                        <p:tgtEl>
                                          <p:spTgt spid="35"/>
                                        </p:tgtEl>
                                        <p:attrNameLst>
                                          <p:attrName>style.visibility</p:attrName>
                                        </p:attrNameLst>
                                      </p:cBhvr>
                                      <p:to>
                                        <p:strVal val="visible"/>
                                      </p:to>
                                    </p:set>
                                    <p:anim calcmode="lin" valueType="num">
                                      <p:cBhvr>
                                        <p:cTn id="82" dur="500" fill="hold"/>
                                        <p:tgtEl>
                                          <p:spTgt spid="35"/>
                                        </p:tgtEl>
                                        <p:attrNameLst>
                                          <p:attrName>ppt_w</p:attrName>
                                        </p:attrNameLst>
                                      </p:cBhvr>
                                      <p:tavLst>
                                        <p:tav tm="0">
                                          <p:val>
                                            <p:fltVal val="0"/>
                                          </p:val>
                                        </p:tav>
                                        <p:tav tm="100000">
                                          <p:val>
                                            <p:strVal val="#ppt_w"/>
                                          </p:val>
                                        </p:tav>
                                      </p:tavLst>
                                    </p:anim>
                                    <p:anim calcmode="lin" valueType="num">
                                      <p:cBhvr>
                                        <p:cTn id="83" dur="500" fill="hold"/>
                                        <p:tgtEl>
                                          <p:spTgt spid="35"/>
                                        </p:tgtEl>
                                        <p:attrNameLst>
                                          <p:attrName>ppt_h</p:attrName>
                                        </p:attrNameLst>
                                      </p:cBhvr>
                                      <p:tavLst>
                                        <p:tav tm="0">
                                          <p:val>
                                            <p:fltVal val="0"/>
                                          </p:val>
                                        </p:tav>
                                        <p:tav tm="100000">
                                          <p:val>
                                            <p:strVal val="#ppt_h"/>
                                          </p:val>
                                        </p:tav>
                                      </p:tavLst>
                                    </p:anim>
                                    <p:animEffect transition="in" filter="fade">
                                      <p:cBhvr>
                                        <p:cTn id="84" dur="500"/>
                                        <p:tgtEl>
                                          <p:spTgt spid="35"/>
                                        </p:tgtEl>
                                      </p:cBhvr>
                                    </p:animEffect>
                                  </p:childTnLst>
                                </p:cTn>
                              </p:par>
                            </p:childTnLst>
                          </p:cTn>
                        </p:par>
                        <p:par>
                          <p:cTn id="85" fill="hold">
                            <p:stCondLst>
                              <p:cond delay="9200"/>
                            </p:stCondLst>
                            <p:childTnLst>
                              <p:par>
                                <p:cTn id="86" presetID="22" presetClass="entr" presetSubtype="8" fill="hold" grpId="0" nodeType="afterEffect">
                                  <p:stCondLst>
                                    <p:cond delay="0"/>
                                  </p:stCondLst>
                                  <p:childTnLst>
                                    <p:set>
                                      <p:cBhvr>
                                        <p:cTn id="87" dur="1" fill="hold">
                                          <p:stCondLst>
                                            <p:cond delay="0"/>
                                          </p:stCondLst>
                                        </p:cTn>
                                        <p:tgtEl>
                                          <p:spTgt spid="19"/>
                                        </p:tgtEl>
                                        <p:attrNameLst>
                                          <p:attrName>style.visibility</p:attrName>
                                        </p:attrNameLst>
                                      </p:cBhvr>
                                      <p:to>
                                        <p:strVal val="visible"/>
                                      </p:to>
                                    </p:set>
                                    <p:animEffect transition="in" filter="wipe(left)">
                                      <p:cBhvr>
                                        <p:cTn id="88" dur="1000"/>
                                        <p:tgtEl>
                                          <p:spTgt spid="19"/>
                                        </p:tgtEl>
                                      </p:cBhvr>
                                    </p:animEffect>
                                  </p:childTnLst>
                                </p:cTn>
                              </p:par>
                              <p:par>
                                <p:cTn id="89" presetID="22" presetClass="entr" presetSubtype="4" fill="hold" grpId="0" nodeType="withEffect">
                                  <p:stCondLst>
                                    <p:cond delay="850"/>
                                  </p:stCondLst>
                                  <p:childTnLst>
                                    <p:set>
                                      <p:cBhvr>
                                        <p:cTn id="90" dur="1" fill="hold">
                                          <p:stCondLst>
                                            <p:cond delay="0"/>
                                          </p:stCondLst>
                                        </p:cTn>
                                        <p:tgtEl>
                                          <p:spTgt spid="25"/>
                                        </p:tgtEl>
                                        <p:attrNameLst>
                                          <p:attrName>style.visibility</p:attrName>
                                        </p:attrNameLst>
                                      </p:cBhvr>
                                      <p:to>
                                        <p:strVal val="visible"/>
                                      </p:to>
                                    </p:set>
                                    <p:animEffect transition="in" filter="wipe(down)">
                                      <p:cBhvr>
                                        <p:cTn id="91" dur="750"/>
                                        <p:tgtEl>
                                          <p:spTgt spid="25"/>
                                        </p:tgtEl>
                                      </p:cBhvr>
                                    </p:animEffect>
                                  </p:childTnLst>
                                </p:cTn>
                              </p:par>
                            </p:childTnLst>
                          </p:cTn>
                        </p:par>
                        <p:par>
                          <p:cTn id="92" fill="hold">
                            <p:stCondLst>
                              <p:cond delay="10800"/>
                            </p:stCondLst>
                            <p:childTnLst>
                              <p:par>
                                <p:cTn id="93" presetID="53" presetClass="entr" presetSubtype="16" fill="hold" grpId="0" nodeType="afterEffect">
                                  <p:stCondLst>
                                    <p:cond delay="0"/>
                                  </p:stCondLst>
                                  <p:childTnLst>
                                    <p:set>
                                      <p:cBhvr>
                                        <p:cTn id="94" dur="1" fill="hold">
                                          <p:stCondLst>
                                            <p:cond delay="0"/>
                                          </p:stCondLst>
                                        </p:cTn>
                                        <p:tgtEl>
                                          <p:spTgt spid="49"/>
                                        </p:tgtEl>
                                        <p:attrNameLst>
                                          <p:attrName>style.visibility</p:attrName>
                                        </p:attrNameLst>
                                      </p:cBhvr>
                                      <p:to>
                                        <p:strVal val="visible"/>
                                      </p:to>
                                    </p:set>
                                    <p:anim calcmode="lin" valueType="num">
                                      <p:cBhvr>
                                        <p:cTn id="95" dur="500" fill="hold"/>
                                        <p:tgtEl>
                                          <p:spTgt spid="49"/>
                                        </p:tgtEl>
                                        <p:attrNameLst>
                                          <p:attrName>ppt_w</p:attrName>
                                        </p:attrNameLst>
                                      </p:cBhvr>
                                      <p:tavLst>
                                        <p:tav tm="0">
                                          <p:val>
                                            <p:fltVal val="0"/>
                                          </p:val>
                                        </p:tav>
                                        <p:tav tm="100000">
                                          <p:val>
                                            <p:strVal val="#ppt_w"/>
                                          </p:val>
                                        </p:tav>
                                      </p:tavLst>
                                    </p:anim>
                                    <p:anim calcmode="lin" valueType="num">
                                      <p:cBhvr>
                                        <p:cTn id="96" dur="500" fill="hold"/>
                                        <p:tgtEl>
                                          <p:spTgt spid="49"/>
                                        </p:tgtEl>
                                        <p:attrNameLst>
                                          <p:attrName>ppt_h</p:attrName>
                                        </p:attrNameLst>
                                      </p:cBhvr>
                                      <p:tavLst>
                                        <p:tav tm="0">
                                          <p:val>
                                            <p:fltVal val="0"/>
                                          </p:val>
                                        </p:tav>
                                        <p:tav tm="100000">
                                          <p:val>
                                            <p:strVal val="#ppt_h"/>
                                          </p:val>
                                        </p:tav>
                                      </p:tavLst>
                                    </p:anim>
                                    <p:animEffect transition="in" filter="fade">
                                      <p:cBhvr>
                                        <p:cTn id="97" dur="500"/>
                                        <p:tgtEl>
                                          <p:spTgt spid="49"/>
                                        </p:tgtEl>
                                      </p:cBhvr>
                                    </p:animEffect>
                                  </p:childTnLst>
                                </p:cTn>
                              </p:par>
                            </p:childTnLst>
                          </p:cTn>
                        </p:par>
                        <p:par>
                          <p:cTn id="98" fill="hold">
                            <p:stCondLst>
                              <p:cond delay="11300"/>
                            </p:stCondLst>
                            <p:childTnLst>
                              <p:par>
                                <p:cTn id="99" presetID="22" presetClass="entr" presetSubtype="8" fill="hold" grpId="0" nodeType="afterEffect">
                                  <p:stCondLst>
                                    <p:cond delay="0"/>
                                  </p:stCondLst>
                                  <p:childTnLst>
                                    <p:set>
                                      <p:cBhvr>
                                        <p:cTn id="100" dur="1" fill="hold">
                                          <p:stCondLst>
                                            <p:cond delay="0"/>
                                          </p:stCondLst>
                                        </p:cTn>
                                        <p:tgtEl>
                                          <p:spTgt spid="50"/>
                                        </p:tgtEl>
                                        <p:attrNameLst>
                                          <p:attrName>style.visibility</p:attrName>
                                        </p:attrNameLst>
                                      </p:cBhvr>
                                      <p:to>
                                        <p:strVal val="visible"/>
                                      </p:to>
                                    </p:set>
                                    <p:animEffect transition="in" filter="wipe(left)">
                                      <p:cBhvr>
                                        <p:cTn id="101" dur="500"/>
                                        <p:tgtEl>
                                          <p:spTgt spid="50"/>
                                        </p:tgtEl>
                                      </p:cBhvr>
                                    </p:animEffect>
                                  </p:childTnLst>
                                </p:cTn>
                              </p:par>
                            </p:childTnLst>
                          </p:cTn>
                        </p:par>
                        <p:par>
                          <p:cTn id="102" fill="hold">
                            <p:stCondLst>
                              <p:cond delay="11800"/>
                            </p:stCondLst>
                            <p:childTnLst>
                              <p:par>
                                <p:cTn id="103" presetID="53" presetClass="entr" presetSubtype="16" fill="hold" grpId="0" nodeType="afterEffect">
                                  <p:stCondLst>
                                    <p:cond delay="0"/>
                                  </p:stCondLst>
                                  <p:childTnLst>
                                    <p:set>
                                      <p:cBhvr>
                                        <p:cTn id="104" dur="1" fill="hold">
                                          <p:stCondLst>
                                            <p:cond delay="0"/>
                                          </p:stCondLst>
                                        </p:cTn>
                                        <p:tgtEl>
                                          <p:spTgt spid="53"/>
                                        </p:tgtEl>
                                        <p:attrNameLst>
                                          <p:attrName>style.visibility</p:attrName>
                                        </p:attrNameLst>
                                      </p:cBhvr>
                                      <p:to>
                                        <p:strVal val="visible"/>
                                      </p:to>
                                    </p:set>
                                    <p:anim calcmode="lin" valueType="num">
                                      <p:cBhvr>
                                        <p:cTn id="105" dur="500" fill="hold"/>
                                        <p:tgtEl>
                                          <p:spTgt spid="53"/>
                                        </p:tgtEl>
                                        <p:attrNameLst>
                                          <p:attrName>ppt_w</p:attrName>
                                        </p:attrNameLst>
                                      </p:cBhvr>
                                      <p:tavLst>
                                        <p:tav tm="0">
                                          <p:val>
                                            <p:fltVal val="0"/>
                                          </p:val>
                                        </p:tav>
                                        <p:tav tm="100000">
                                          <p:val>
                                            <p:strVal val="#ppt_w"/>
                                          </p:val>
                                        </p:tav>
                                      </p:tavLst>
                                    </p:anim>
                                    <p:anim calcmode="lin" valueType="num">
                                      <p:cBhvr>
                                        <p:cTn id="106" dur="500" fill="hold"/>
                                        <p:tgtEl>
                                          <p:spTgt spid="53"/>
                                        </p:tgtEl>
                                        <p:attrNameLst>
                                          <p:attrName>ppt_h</p:attrName>
                                        </p:attrNameLst>
                                      </p:cBhvr>
                                      <p:tavLst>
                                        <p:tav tm="0">
                                          <p:val>
                                            <p:fltVal val="0"/>
                                          </p:val>
                                        </p:tav>
                                        <p:tav tm="100000">
                                          <p:val>
                                            <p:strVal val="#ppt_h"/>
                                          </p:val>
                                        </p:tav>
                                      </p:tavLst>
                                    </p:anim>
                                    <p:animEffect transition="in" filter="fade">
                                      <p:cBhvr>
                                        <p:cTn id="107" dur="500"/>
                                        <p:tgtEl>
                                          <p:spTgt spid="53"/>
                                        </p:tgtEl>
                                      </p:cBhvr>
                                    </p:animEffect>
                                  </p:childTnLst>
                                </p:cTn>
                              </p:par>
                              <p:par>
                                <p:cTn id="108" presetID="53" presetClass="entr" presetSubtype="16" fill="hold" nodeType="withEffect">
                                  <p:stCondLst>
                                    <p:cond delay="0"/>
                                  </p:stCondLst>
                                  <p:childTnLst>
                                    <p:set>
                                      <p:cBhvr>
                                        <p:cTn id="109" dur="1" fill="hold">
                                          <p:stCondLst>
                                            <p:cond delay="0"/>
                                          </p:stCondLst>
                                        </p:cTn>
                                        <p:tgtEl>
                                          <p:spTgt spid="41"/>
                                        </p:tgtEl>
                                        <p:attrNameLst>
                                          <p:attrName>style.visibility</p:attrName>
                                        </p:attrNameLst>
                                      </p:cBhvr>
                                      <p:to>
                                        <p:strVal val="visible"/>
                                      </p:to>
                                    </p:set>
                                    <p:anim calcmode="lin" valueType="num">
                                      <p:cBhvr>
                                        <p:cTn id="110" dur="500" fill="hold"/>
                                        <p:tgtEl>
                                          <p:spTgt spid="41"/>
                                        </p:tgtEl>
                                        <p:attrNameLst>
                                          <p:attrName>ppt_w</p:attrName>
                                        </p:attrNameLst>
                                      </p:cBhvr>
                                      <p:tavLst>
                                        <p:tav tm="0">
                                          <p:val>
                                            <p:fltVal val="0"/>
                                          </p:val>
                                        </p:tav>
                                        <p:tav tm="100000">
                                          <p:val>
                                            <p:strVal val="#ppt_w"/>
                                          </p:val>
                                        </p:tav>
                                      </p:tavLst>
                                    </p:anim>
                                    <p:anim calcmode="lin" valueType="num">
                                      <p:cBhvr>
                                        <p:cTn id="111" dur="500" fill="hold"/>
                                        <p:tgtEl>
                                          <p:spTgt spid="41"/>
                                        </p:tgtEl>
                                        <p:attrNameLst>
                                          <p:attrName>ppt_h</p:attrName>
                                        </p:attrNameLst>
                                      </p:cBhvr>
                                      <p:tavLst>
                                        <p:tav tm="0">
                                          <p:val>
                                            <p:fltVal val="0"/>
                                          </p:val>
                                        </p:tav>
                                        <p:tav tm="100000">
                                          <p:val>
                                            <p:strVal val="#ppt_h"/>
                                          </p:val>
                                        </p:tav>
                                      </p:tavLst>
                                    </p:anim>
                                    <p:animEffect transition="in" filter="fade">
                                      <p:cBhvr>
                                        <p:cTn id="112" dur="500"/>
                                        <p:tgtEl>
                                          <p:spTgt spid="41"/>
                                        </p:tgtEl>
                                      </p:cBhvr>
                                    </p:animEffect>
                                  </p:childTnLst>
                                </p:cTn>
                              </p:par>
                            </p:childTnLst>
                          </p:cTn>
                        </p:par>
                        <p:par>
                          <p:cTn id="113" fill="hold">
                            <p:stCondLst>
                              <p:cond delay="12300"/>
                            </p:stCondLst>
                            <p:childTnLst>
                              <p:par>
                                <p:cTn id="114" presetID="22" presetClass="entr" presetSubtype="8" fill="hold" grpId="0" nodeType="afterEffect">
                                  <p:stCondLst>
                                    <p:cond delay="0"/>
                                  </p:stCondLst>
                                  <p:childTnLst>
                                    <p:set>
                                      <p:cBhvr>
                                        <p:cTn id="115" dur="1" fill="hold">
                                          <p:stCondLst>
                                            <p:cond delay="0"/>
                                          </p:stCondLst>
                                        </p:cTn>
                                        <p:tgtEl>
                                          <p:spTgt spid="21"/>
                                        </p:tgtEl>
                                        <p:attrNameLst>
                                          <p:attrName>style.visibility</p:attrName>
                                        </p:attrNameLst>
                                      </p:cBhvr>
                                      <p:to>
                                        <p:strVal val="visible"/>
                                      </p:to>
                                    </p:set>
                                    <p:animEffect transition="in" filter="wipe(left)">
                                      <p:cBhvr>
                                        <p:cTn id="116" dur="1000"/>
                                        <p:tgtEl>
                                          <p:spTgt spid="21"/>
                                        </p:tgtEl>
                                      </p:cBhvr>
                                    </p:animEffect>
                                  </p:childTnLst>
                                </p:cTn>
                              </p:par>
                              <p:par>
                                <p:cTn id="117" presetID="22" presetClass="entr" presetSubtype="4" fill="hold" grpId="0" nodeType="withEffect">
                                  <p:stCondLst>
                                    <p:cond delay="850"/>
                                  </p:stCondLst>
                                  <p:childTnLst>
                                    <p:set>
                                      <p:cBhvr>
                                        <p:cTn id="118" dur="1" fill="hold">
                                          <p:stCondLst>
                                            <p:cond delay="0"/>
                                          </p:stCondLst>
                                        </p:cTn>
                                        <p:tgtEl>
                                          <p:spTgt spid="26"/>
                                        </p:tgtEl>
                                        <p:attrNameLst>
                                          <p:attrName>style.visibility</p:attrName>
                                        </p:attrNameLst>
                                      </p:cBhvr>
                                      <p:to>
                                        <p:strVal val="visible"/>
                                      </p:to>
                                    </p:set>
                                    <p:animEffect transition="in" filter="wipe(down)">
                                      <p:cBhvr>
                                        <p:cTn id="119" dur="750"/>
                                        <p:tgtEl>
                                          <p:spTgt spid="26"/>
                                        </p:tgtEl>
                                      </p:cBhvr>
                                    </p:animEffect>
                                  </p:childTnLst>
                                </p:cTn>
                              </p:par>
                            </p:childTnLst>
                          </p:cTn>
                        </p:par>
                        <p:par>
                          <p:cTn id="120" fill="hold">
                            <p:stCondLst>
                              <p:cond delay="13900"/>
                            </p:stCondLst>
                            <p:childTnLst>
                              <p:par>
                                <p:cTn id="121" presetID="53" presetClass="entr" presetSubtype="16" fill="hold" grpId="0" nodeType="afterEffect">
                                  <p:stCondLst>
                                    <p:cond delay="0"/>
                                  </p:stCondLst>
                                  <p:childTnLst>
                                    <p:set>
                                      <p:cBhvr>
                                        <p:cTn id="122" dur="1" fill="hold">
                                          <p:stCondLst>
                                            <p:cond delay="0"/>
                                          </p:stCondLst>
                                        </p:cTn>
                                        <p:tgtEl>
                                          <p:spTgt spid="51"/>
                                        </p:tgtEl>
                                        <p:attrNameLst>
                                          <p:attrName>style.visibility</p:attrName>
                                        </p:attrNameLst>
                                      </p:cBhvr>
                                      <p:to>
                                        <p:strVal val="visible"/>
                                      </p:to>
                                    </p:set>
                                    <p:anim calcmode="lin" valueType="num">
                                      <p:cBhvr>
                                        <p:cTn id="123" dur="500" fill="hold"/>
                                        <p:tgtEl>
                                          <p:spTgt spid="51"/>
                                        </p:tgtEl>
                                        <p:attrNameLst>
                                          <p:attrName>ppt_w</p:attrName>
                                        </p:attrNameLst>
                                      </p:cBhvr>
                                      <p:tavLst>
                                        <p:tav tm="0">
                                          <p:val>
                                            <p:fltVal val="0"/>
                                          </p:val>
                                        </p:tav>
                                        <p:tav tm="100000">
                                          <p:val>
                                            <p:strVal val="#ppt_w"/>
                                          </p:val>
                                        </p:tav>
                                      </p:tavLst>
                                    </p:anim>
                                    <p:anim calcmode="lin" valueType="num">
                                      <p:cBhvr>
                                        <p:cTn id="124" dur="500" fill="hold"/>
                                        <p:tgtEl>
                                          <p:spTgt spid="51"/>
                                        </p:tgtEl>
                                        <p:attrNameLst>
                                          <p:attrName>ppt_h</p:attrName>
                                        </p:attrNameLst>
                                      </p:cBhvr>
                                      <p:tavLst>
                                        <p:tav tm="0">
                                          <p:val>
                                            <p:fltVal val="0"/>
                                          </p:val>
                                        </p:tav>
                                        <p:tav tm="100000">
                                          <p:val>
                                            <p:strVal val="#ppt_h"/>
                                          </p:val>
                                        </p:tav>
                                      </p:tavLst>
                                    </p:anim>
                                    <p:animEffect transition="in" filter="fade">
                                      <p:cBhvr>
                                        <p:cTn id="125" dur="500"/>
                                        <p:tgtEl>
                                          <p:spTgt spid="51"/>
                                        </p:tgtEl>
                                      </p:cBhvr>
                                    </p:animEffect>
                                  </p:childTnLst>
                                </p:cTn>
                              </p:par>
                            </p:childTnLst>
                          </p:cTn>
                        </p:par>
                        <p:par>
                          <p:cTn id="126" fill="hold">
                            <p:stCondLst>
                              <p:cond delay="14400"/>
                            </p:stCondLst>
                            <p:childTnLst>
                              <p:par>
                                <p:cTn id="127" presetID="22" presetClass="entr" presetSubtype="8" fill="hold" grpId="0" nodeType="afterEffect">
                                  <p:stCondLst>
                                    <p:cond delay="0"/>
                                  </p:stCondLst>
                                  <p:childTnLst>
                                    <p:set>
                                      <p:cBhvr>
                                        <p:cTn id="128" dur="1" fill="hold">
                                          <p:stCondLst>
                                            <p:cond delay="0"/>
                                          </p:stCondLst>
                                        </p:cTn>
                                        <p:tgtEl>
                                          <p:spTgt spid="52"/>
                                        </p:tgtEl>
                                        <p:attrNameLst>
                                          <p:attrName>style.visibility</p:attrName>
                                        </p:attrNameLst>
                                      </p:cBhvr>
                                      <p:to>
                                        <p:strVal val="visible"/>
                                      </p:to>
                                    </p:set>
                                    <p:animEffect transition="in" filter="wipe(left)">
                                      <p:cBhvr>
                                        <p:cTn id="129" dur="500"/>
                                        <p:tgtEl>
                                          <p:spTgt spid="52"/>
                                        </p:tgtEl>
                                      </p:cBhvr>
                                    </p:animEffect>
                                  </p:childTnLst>
                                </p:cTn>
                              </p:par>
                            </p:childTnLst>
                          </p:cTn>
                        </p:par>
                        <p:par>
                          <p:cTn id="130" fill="hold">
                            <p:stCondLst>
                              <p:cond delay="14900"/>
                            </p:stCondLst>
                            <p:childTnLst>
                              <p:par>
                                <p:cTn id="131" presetID="53" presetClass="entr" presetSubtype="16" fill="hold" grpId="0" nodeType="afterEffect">
                                  <p:stCondLst>
                                    <p:cond delay="0"/>
                                  </p:stCondLst>
                                  <p:childTnLst>
                                    <p:set>
                                      <p:cBhvr>
                                        <p:cTn id="132" dur="1" fill="hold">
                                          <p:stCondLst>
                                            <p:cond delay="0"/>
                                          </p:stCondLst>
                                        </p:cTn>
                                        <p:tgtEl>
                                          <p:spTgt spid="46"/>
                                        </p:tgtEl>
                                        <p:attrNameLst>
                                          <p:attrName>style.visibility</p:attrName>
                                        </p:attrNameLst>
                                      </p:cBhvr>
                                      <p:to>
                                        <p:strVal val="visible"/>
                                      </p:to>
                                    </p:set>
                                    <p:anim calcmode="lin" valueType="num">
                                      <p:cBhvr>
                                        <p:cTn id="133" dur="500" fill="hold"/>
                                        <p:tgtEl>
                                          <p:spTgt spid="46"/>
                                        </p:tgtEl>
                                        <p:attrNameLst>
                                          <p:attrName>ppt_w</p:attrName>
                                        </p:attrNameLst>
                                      </p:cBhvr>
                                      <p:tavLst>
                                        <p:tav tm="0">
                                          <p:val>
                                            <p:fltVal val="0"/>
                                          </p:val>
                                        </p:tav>
                                        <p:tav tm="100000">
                                          <p:val>
                                            <p:strVal val="#ppt_w"/>
                                          </p:val>
                                        </p:tav>
                                      </p:tavLst>
                                    </p:anim>
                                    <p:anim calcmode="lin" valueType="num">
                                      <p:cBhvr>
                                        <p:cTn id="134" dur="500" fill="hold"/>
                                        <p:tgtEl>
                                          <p:spTgt spid="46"/>
                                        </p:tgtEl>
                                        <p:attrNameLst>
                                          <p:attrName>ppt_h</p:attrName>
                                        </p:attrNameLst>
                                      </p:cBhvr>
                                      <p:tavLst>
                                        <p:tav tm="0">
                                          <p:val>
                                            <p:fltVal val="0"/>
                                          </p:val>
                                        </p:tav>
                                        <p:tav tm="100000">
                                          <p:val>
                                            <p:strVal val="#ppt_h"/>
                                          </p:val>
                                        </p:tav>
                                      </p:tavLst>
                                    </p:anim>
                                    <p:animEffect transition="in" filter="fade">
                                      <p:cBhvr>
                                        <p:cTn id="135" dur="500"/>
                                        <p:tgtEl>
                                          <p:spTgt spid="46"/>
                                        </p:tgtEl>
                                      </p:cBhvr>
                                    </p:animEffect>
                                  </p:childTnLst>
                                </p:cTn>
                              </p:par>
                              <p:par>
                                <p:cTn id="136" presetID="53" presetClass="entr" presetSubtype="16" fill="hold" nodeType="withEffect">
                                  <p:stCondLst>
                                    <p:cond delay="0"/>
                                  </p:stCondLst>
                                  <p:childTnLst>
                                    <p:set>
                                      <p:cBhvr>
                                        <p:cTn id="137" dur="1" fill="hold">
                                          <p:stCondLst>
                                            <p:cond delay="0"/>
                                          </p:stCondLst>
                                        </p:cTn>
                                        <p:tgtEl>
                                          <p:spTgt spid="36"/>
                                        </p:tgtEl>
                                        <p:attrNameLst>
                                          <p:attrName>style.visibility</p:attrName>
                                        </p:attrNameLst>
                                      </p:cBhvr>
                                      <p:to>
                                        <p:strVal val="visible"/>
                                      </p:to>
                                    </p:set>
                                    <p:anim calcmode="lin" valueType="num">
                                      <p:cBhvr>
                                        <p:cTn id="138" dur="500" fill="hold"/>
                                        <p:tgtEl>
                                          <p:spTgt spid="36"/>
                                        </p:tgtEl>
                                        <p:attrNameLst>
                                          <p:attrName>ppt_w</p:attrName>
                                        </p:attrNameLst>
                                      </p:cBhvr>
                                      <p:tavLst>
                                        <p:tav tm="0">
                                          <p:val>
                                            <p:fltVal val="0"/>
                                          </p:val>
                                        </p:tav>
                                        <p:tav tm="100000">
                                          <p:val>
                                            <p:strVal val="#ppt_w"/>
                                          </p:val>
                                        </p:tav>
                                      </p:tavLst>
                                    </p:anim>
                                    <p:anim calcmode="lin" valueType="num">
                                      <p:cBhvr>
                                        <p:cTn id="139" dur="500" fill="hold"/>
                                        <p:tgtEl>
                                          <p:spTgt spid="36"/>
                                        </p:tgtEl>
                                        <p:attrNameLst>
                                          <p:attrName>ppt_h</p:attrName>
                                        </p:attrNameLst>
                                      </p:cBhvr>
                                      <p:tavLst>
                                        <p:tav tm="0">
                                          <p:val>
                                            <p:fltVal val="0"/>
                                          </p:val>
                                        </p:tav>
                                        <p:tav tm="100000">
                                          <p:val>
                                            <p:strVal val="#ppt_h"/>
                                          </p:val>
                                        </p:tav>
                                      </p:tavLst>
                                    </p:anim>
                                    <p:animEffect transition="in" filter="fade">
                                      <p:cBhvr>
                                        <p:cTn id="140"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7" grpId="0" animBg="1"/>
      <p:bldP spid="19" grpId="0" animBg="1"/>
      <p:bldP spid="21" grpId="0" animBg="1"/>
      <p:bldP spid="26" grpId="0" animBg="1"/>
      <p:bldP spid="25" grpId="0" animBg="1"/>
      <p:bldP spid="24" grpId="0" animBg="1"/>
      <p:bldP spid="23" grpId="0" animBg="1"/>
      <p:bldP spid="27" grpId="0"/>
      <p:bldP spid="3" grpId="0" animBg="1"/>
      <p:bldP spid="28" grpId="0"/>
      <p:bldP spid="29" grpId="0"/>
      <p:bldP spid="4" grpId="0" animBg="1"/>
      <p:bldP spid="32" grpId="0"/>
      <p:bldP spid="33" grpId="0"/>
      <p:bldP spid="34" grpId="0" animBg="1"/>
      <p:bldP spid="35" grpId="0" animBg="1"/>
      <p:bldP spid="46" grpId="0"/>
      <p:bldP spid="47" grpId="0"/>
      <p:bldP spid="48" grpId="0"/>
      <p:bldP spid="49" grpId="0"/>
      <p:bldP spid="50" grpId="0"/>
      <p:bldP spid="51" grpId="0"/>
      <p:bldP spid="52" grpId="0"/>
      <p:bldP spid="53" grpId="0"/>
      <p:bldP spid="54" grpId="0"/>
      <p:bldP spid="5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1560</TotalTime>
  <Words>1336</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319</cp:revision>
  <dcterms:created xsi:type="dcterms:W3CDTF">2016-09-28T22:08:47Z</dcterms:created>
  <dcterms:modified xsi:type="dcterms:W3CDTF">2017-11-23T22:12:35Z</dcterms:modified>
</cp:coreProperties>
</file>