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a:off x="871807" y="2010383"/>
            <a:ext cx="2446415" cy="3793125"/>
          </a:xfrm>
          <a:prstGeom prst="rect">
            <a:avLst/>
          </a:prstGeom>
          <a:ln>
            <a:noFill/>
          </a:ln>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6" hasCustomPrompt="1"/>
          </p:nvPr>
        </p:nvSpPr>
        <p:spPr>
          <a:xfrm>
            <a:off x="3608386" y="2010383"/>
            <a:ext cx="2372660" cy="1796083"/>
          </a:xfrm>
          <a:prstGeom prst="rect">
            <a:avLst/>
          </a:prstGeom>
          <a:ln>
            <a:noFill/>
          </a:ln>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8934035" y="2010383"/>
            <a:ext cx="2372660" cy="1796083"/>
          </a:xfrm>
          <a:prstGeom prst="rect">
            <a:avLst/>
          </a:prstGeom>
          <a:ln>
            <a:noFill/>
          </a:ln>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6271210" y="4007425"/>
            <a:ext cx="2372660" cy="1796083"/>
          </a:xfrm>
          <a:prstGeom prst="rect">
            <a:avLst/>
          </a:prstGeom>
          <a:ln>
            <a:noFill/>
          </a:ln>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8" name="Picture Placeholder 7"/>
          <p:cNvSpPr>
            <a:spLocks noGrp="1"/>
          </p:cNvSpPr>
          <p:nvPr>
            <p:ph type="pic" sz="quarter" idx="19" hasCustomPrompt="1"/>
          </p:nvPr>
        </p:nvSpPr>
        <p:spPr>
          <a:xfrm>
            <a:off x="6271210" y="2010383"/>
            <a:ext cx="2372660" cy="1796083"/>
          </a:xfrm>
          <a:prstGeom prst="rect">
            <a:avLst/>
          </a:prstGeom>
          <a:ln>
            <a:noFill/>
          </a:ln>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9" name="Picture Placeholder 7"/>
          <p:cNvSpPr>
            <a:spLocks noGrp="1"/>
          </p:cNvSpPr>
          <p:nvPr>
            <p:ph type="pic" sz="quarter" idx="20" hasCustomPrompt="1"/>
          </p:nvPr>
        </p:nvSpPr>
        <p:spPr>
          <a:xfrm>
            <a:off x="3608386" y="4007425"/>
            <a:ext cx="2372660" cy="1796083"/>
          </a:xfrm>
          <a:prstGeom prst="rect">
            <a:avLst/>
          </a:prstGeom>
          <a:ln>
            <a:noFill/>
          </a:ln>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0" name="Picture Placeholder 7"/>
          <p:cNvSpPr>
            <a:spLocks noGrp="1"/>
          </p:cNvSpPr>
          <p:nvPr>
            <p:ph type="pic" sz="quarter" idx="21" hasCustomPrompt="1"/>
          </p:nvPr>
        </p:nvSpPr>
        <p:spPr>
          <a:xfrm>
            <a:off x="8934035" y="4007425"/>
            <a:ext cx="2372660" cy="1796083"/>
          </a:xfrm>
          <a:prstGeom prst="rect">
            <a:avLst/>
          </a:prstGeom>
          <a:ln>
            <a:noFill/>
          </a:ln>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198534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up)">
                                      <p:cBhvr>
                                        <p:cTn id="19" dur="500"/>
                                        <p:tgtEl>
                                          <p:spTgt spid="16"/>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down)">
                                      <p:cBhvr>
                                        <p:cTn id="23" dur="500"/>
                                        <p:tgtEl>
                                          <p:spTgt spid="18"/>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up)">
                                      <p:cBhvr>
                                        <p:cTn id="27" dur="500"/>
                                        <p:tgtEl>
                                          <p:spTgt spid="19"/>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up)">
                                      <p:cBhvr>
                                        <p:cTn id="3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6" grpId="0"/>
      <p:bldP spid="17" grpId="0"/>
      <p:bldP spid="18" grpId="0"/>
      <p:bldP spid="19" grpId="0"/>
      <p:bldP spid="20"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BDEDF855-FE83-4B37-94B4-0E4C159103C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7015" r="7015"/>
          <a:stretch>
            <a:fillRect/>
          </a:stretch>
        </p:blipFill>
        <p:spPr/>
      </p:pic>
      <p:pic>
        <p:nvPicPr>
          <p:cNvPr id="13" name="Picture Placeholder 12">
            <a:extLst>
              <a:ext uri="{FF2B5EF4-FFF2-40B4-BE49-F238E27FC236}">
                <a16:creationId xmlns:a16="http://schemas.microsoft.com/office/drawing/2014/main" id="{850AF6E8-3D5C-48E9-91D4-90F31C0E4BA6}"/>
              </a:ext>
            </a:extLst>
          </p:cNvPr>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12140" b="12140"/>
          <a:stretch>
            <a:fillRect/>
          </a:stretch>
        </p:blipFill>
        <p:spPr/>
      </p:pic>
      <p:pic>
        <p:nvPicPr>
          <p:cNvPr id="27" name="Picture Placeholder 26">
            <a:extLst>
              <a:ext uri="{FF2B5EF4-FFF2-40B4-BE49-F238E27FC236}">
                <a16:creationId xmlns:a16="http://schemas.microsoft.com/office/drawing/2014/main" id="{6E18E0CA-6B9B-4792-924B-6D438A076912}"/>
              </a:ext>
            </a:extLst>
          </p:cNvPr>
          <p:cNvPicPr>
            <a:picLocks noGrp="1" noChangeAspect="1"/>
          </p:cNvPicPr>
          <p:nvPr>
            <p:ph type="pic" sz="quarter" idx="20"/>
          </p:nvPr>
        </p:nvPicPr>
        <p:blipFill>
          <a:blip r:embed="rId4">
            <a:extLst>
              <a:ext uri="{28A0092B-C50C-407E-A947-70E740481C1C}">
                <a14:useLocalDpi xmlns:a14="http://schemas.microsoft.com/office/drawing/2010/main" val="0"/>
              </a:ext>
            </a:extLst>
          </a:blip>
          <a:srcRect t="12140" b="12140"/>
          <a:stretch>
            <a:fillRect/>
          </a:stretch>
        </p:blipFill>
        <p:spPr/>
      </p:pic>
      <p:pic>
        <p:nvPicPr>
          <p:cNvPr id="16" name="Picture Placeholder 15">
            <a:extLst>
              <a:ext uri="{FF2B5EF4-FFF2-40B4-BE49-F238E27FC236}">
                <a16:creationId xmlns:a16="http://schemas.microsoft.com/office/drawing/2014/main" id="{763D9B3D-4624-4D9A-A003-7E6145996627}"/>
              </a:ext>
            </a:extLst>
          </p:cNvPr>
          <p:cNvPicPr>
            <a:picLocks noGrp="1" noChangeAspect="1"/>
          </p:cNvPicPr>
          <p:nvPr>
            <p:ph type="pic" sz="quarter" idx="19"/>
          </p:nvPr>
        </p:nvPicPr>
        <p:blipFill>
          <a:blip r:embed="rId5">
            <a:extLst>
              <a:ext uri="{28A0092B-C50C-407E-A947-70E740481C1C}">
                <a14:useLocalDpi xmlns:a14="http://schemas.microsoft.com/office/drawing/2010/main" val="0"/>
              </a:ext>
            </a:extLst>
          </a:blip>
          <a:srcRect t="12140" b="12140"/>
          <a:stretch>
            <a:fillRect/>
          </a:stretch>
        </p:blipFill>
        <p:spPr/>
      </p:pic>
      <p:pic>
        <p:nvPicPr>
          <p:cNvPr id="29" name="Picture Placeholder 28">
            <a:extLst>
              <a:ext uri="{FF2B5EF4-FFF2-40B4-BE49-F238E27FC236}">
                <a16:creationId xmlns:a16="http://schemas.microsoft.com/office/drawing/2014/main" id="{393839E4-4DAB-4A28-8F6A-8FAD74525547}"/>
              </a:ext>
            </a:extLst>
          </p:cNvPr>
          <p:cNvPicPr>
            <a:picLocks noGrp="1" noChangeAspect="1"/>
          </p:cNvPicPr>
          <p:nvPr>
            <p:ph type="pic" sz="quarter" idx="18"/>
          </p:nvPr>
        </p:nvPicPr>
        <p:blipFill>
          <a:blip r:embed="rId6">
            <a:extLst>
              <a:ext uri="{28A0092B-C50C-407E-A947-70E740481C1C}">
                <a14:useLocalDpi xmlns:a14="http://schemas.microsoft.com/office/drawing/2010/main" val="0"/>
              </a:ext>
            </a:extLst>
          </a:blip>
          <a:srcRect t="12140" b="12140"/>
          <a:stretch>
            <a:fillRect/>
          </a:stretch>
        </p:blipFill>
        <p:spPr/>
      </p:pic>
      <p:pic>
        <p:nvPicPr>
          <p:cNvPr id="25" name="Picture Placeholder 24">
            <a:extLst>
              <a:ext uri="{FF2B5EF4-FFF2-40B4-BE49-F238E27FC236}">
                <a16:creationId xmlns:a16="http://schemas.microsoft.com/office/drawing/2014/main" id="{91D2336B-302C-46E4-8B36-1CE88A76D015}"/>
              </a:ext>
            </a:extLst>
          </p:cNvPr>
          <p:cNvPicPr>
            <a:picLocks noGrp="1" noChangeAspect="1"/>
          </p:cNvPicPr>
          <p:nvPr>
            <p:ph type="pic" sz="quarter" idx="17"/>
          </p:nvPr>
        </p:nvPicPr>
        <p:blipFill>
          <a:blip r:embed="rId7">
            <a:extLst>
              <a:ext uri="{28A0092B-C50C-407E-A947-70E740481C1C}">
                <a14:useLocalDpi xmlns:a14="http://schemas.microsoft.com/office/drawing/2010/main" val="0"/>
              </a:ext>
            </a:extLst>
          </a:blip>
          <a:srcRect t="12115" b="12115"/>
          <a:stretch>
            <a:fillRect/>
          </a:stretch>
        </p:blipFill>
        <p:spPr/>
      </p:pic>
      <p:pic>
        <p:nvPicPr>
          <p:cNvPr id="31" name="Picture Placeholder 30">
            <a:extLst>
              <a:ext uri="{FF2B5EF4-FFF2-40B4-BE49-F238E27FC236}">
                <a16:creationId xmlns:a16="http://schemas.microsoft.com/office/drawing/2014/main" id="{DE5330A2-554C-4FF1-AC1B-0BB6D257A752}"/>
              </a:ext>
            </a:extLst>
          </p:cNvPr>
          <p:cNvPicPr>
            <a:picLocks noGrp="1" noChangeAspect="1"/>
          </p:cNvPicPr>
          <p:nvPr>
            <p:ph type="pic" sz="quarter" idx="21"/>
          </p:nvPr>
        </p:nvPicPr>
        <p:blipFill>
          <a:blip r:embed="rId8">
            <a:extLst>
              <a:ext uri="{28A0092B-C50C-407E-A947-70E740481C1C}">
                <a14:useLocalDpi xmlns:a14="http://schemas.microsoft.com/office/drawing/2010/main" val="0"/>
              </a:ext>
            </a:extLst>
          </a:blip>
          <a:srcRect t="12115" b="12115"/>
          <a:stretch>
            <a:fillRect/>
          </a:stretch>
        </p:blipFill>
        <p:spPr/>
      </p:pic>
      <p:sp>
        <p:nvSpPr>
          <p:cNvPr id="15" name="TextBox 14">
            <a:extLst>
              <a:ext uri="{FF2B5EF4-FFF2-40B4-BE49-F238E27FC236}">
                <a16:creationId xmlns:a16="http://schemas.microsoft.com/office/drawing/2014/main" id="{5637C325-99B8-4263-AFF7-537D5B3D02F7}"/>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0" name="Picture 9">
            <a:hlinkClick r:id="rId9"/>
            <a:extLst>
              <a:ext uri="{FF2B5EF4-FFF2-40B4-BE49-F238E27FC236}">
                <a16:creationId xmlns:a16="http://schemas.microsoft.com/office/drawing/2014/main" id="{37C90A99-51AB-4C1D-9321-A9815606235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445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1186</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2017-11-23T22:11:44Z</dcterms:modified>
</cp:coreProperties>
</file>