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77408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0" name="Freeform: Shape 19">
            <a:extLst>
              <a:ext uri="{FF2B5EF4-FFF2-40B4-BE49-F238E27FC236}">
                <a16:creationId xmlns:a16="http://schemas.microsoft.com/office/drawing/2014/main" id="{F36D436A-EBC4-4E37-B73E-1D69CA41CD14}"/>
              </a:ext>
            </a:extLst>
          </p:cNvPr>
          <p:cNvSpPr>
            <a:spLocks noChangeAspect="1"/>
          </p:cNvSpPr>
          <p:nvPr/>
        </p:nvSpPr>
        <p:spPr>
          <a:xfrm>
            <a:off x="6096000" y="1925619"/>
            <a:ext cx="1965960" cy="1965960"/>
          </a:xfrm>
          <a:custGeom>
            <a:avLst/>
            <a:gdLst>
              <a:gd name="connsiteX0" fmla="*/ 0 w 1965960"/>
              <a:gd name="connsiteY0" fmla="*/ 0 h 1965960"/>
              <a:gd name="connsiteX1" fmla="*/ 1965960 w 1965960"/>
              <a:gd name="connsiteY1" fmla="*/ 1965960 h 1965960"/>
              <a:gd name="connsiteX2" fmla="*/ 1189591 w 1965960"/>
              <a:gd name="connsiteY2" fmla="*/ 1965960 h 1965960"/>
              <a:gd name="connsiteX3" fmla="*/ 1184533 w 1965960"/>
              <a:gd name="connsiteY3" fmla="*/ 1860033 h 1965960"/>
              <a:gd name="connsiteX4" fmla="*/ 841766 w 1965960"/>
              <a:gd name="connsiteY4" fmla="*/ 1133485 h 1965960"/>
              <a:gd name="connsiteX5" fmla="*/ 1284 w 1965960"/>
              <a:gd name="connsiteY5" fmla="*/ 785278 h 1965960"/>
              <a:gd name="connsiteX6" fmla="*/ 0 w 1965960"/>
              <a:gd name="connsiteY6" fmla="*/ 785339 h 1965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5960" h="1965960">
                <a:moveTo>
                  <a:pt x="0" y="0"/>
                </a:moveTo>
                <a:cubicBezTo>
                  <a:pt x="1085770" y="0"/>
                  <a:pt x="1965960" y="880190"/>
                  <a:pt x="1965960" y="1965960"/>
                </a:cubicBezTo>
                <a:lnTo>
                  <a:pt x="1189591" y="1965960"/>
                </a:lnTo>
                <a:lnTo>
                  <a:pt x="1184533" y="1860033"/>
                </a:lnTo>
                <a:cubicBezTo>
                  <a:pt x="1159143" y="1594842"/>
                  <a:pt x="1044887" y="1336554"/>
                  <a:pt x="841766" y="1133485"/>
                </a:cubicBezTo>
                <a:cubicBezTo>
                  <a:pt x="609688" y="901347"/>
                  <a:pt x="305486" y="785278"/>
                  <a:pt x="1284" y="785278"/>
                </a:cubicBezTo>
                <a:lnTo>
                  <a:pt x="0" y="785339"/>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Freeform: Shape 17">
            <a:extLst>
              <a:ext uri="{FF2B5EF4-FFF2-40B4-BE49-F238E27FC236}">
                <a16:creationId xmlns:a16="http://schemas.microsoft.com/office/drawing/2014/main" id="{7F309D38-8A8D-4963-96A0-3F63FEA4A4A9}"/>
              </a:ext>
            </a:extLst>
          </p:cNvPr>
          <p:cNvSpPr>
            <a:spLocks noChangeAspect="1"/>
          </p:cNvSpPr>
          <p:nvPr/>
        </p:nvSpPr>
        <p:spPr>
          <a:xfrm rot="16200000">
            <a:off x="4130040" y="1925619"/>
            <a:ext cx="1965960" cy="1965960"/>
          </a:xfrm>
          <a:custGeom>
            <a:avLst/>
            <a:gdLst>
              <a:gd name="connsiteX0" fmla="*/ 1965960 w 1965960"/>
              <a:gd name="connsiteY0" fmla="*/ 1965960 h 1965960"/>
              <a:gd name="connsiteX1" fmla="*/ 1180621 w 1965960"/>
              <a:gd name="connsiteY1" fmla="*/ 1965960 h 1965960"/>
              <a:gd name="connsiteX2" fmla="*/ 1175242 w 1965960"/>
              <a:gd name="connsiteY2" fmla="*/ 1853309 h 1965960"/>
              <a:gd name="connsiteX3" fmla="*/ 832475 w 1965960"/>
              <a:gd name="connsiteY3" fmla="*/ 1126762 h 1965960"/>
              <a:gd name="connsiteX4" fmla="*/ 105927 w 1965960"/>
              <a:gd name="connsiteY4" fmla="*/ 783995 h 1965960"/>
              <a:gd name="connsiteX5" fmla="*/ 0 w 1965960"/>
              <a:gd name="connsiteY5" fmla="*/ 778936 h 1965960"/>
              <a:gd name="connsiteX6" fmla="*/ 0 w 1965960"/>
              <a:gd name="connsiteY6" fmla="*/ 0 h 1965960"/>
              <a:gd name="connsiteX7" fmla="*/ 1965960 w 1965960"/>
              <a:gd name="connsiteY7" fmla="*/ 1965960 h 1965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65960" h="1965960">
                <a:moveTo>
                  <a:pt x="1965960" y="1965960"/>
                </a:moveTo>
                <a:lnTo>
                  <a:pt x="1180621" y="1965960"/>
                </a:lnTo>
                <a:lnTo>
                  <a:pt x="1175242" y="1853309"/>
                </a:lnTo>
                <a:cubicBezTo>
                  <a:pt x="1149852" y="1588118"/>
                  <a:pt x="1035596" y="1329830"/>
                  <a:pt x="832475" y="1126762"/>
                </a:cubicBezTo>
                <a:cubicBezTo>
                  <a:pt x="629407" y="923641"/>
                  <a:pt x="371118" y="809385"/>
                  <a:pt x="105927" y="783995"/>
                </a:cubicBezTo>
                <a:lnTo>
                  <a:pt x="0" y="778936"/>
                </a:lnTo>
                <a:lnTo>
                  <a:pt x="0" y="0"/>
                </a:lnTo>
                <a:cubicBezTo>
                  <a:pt x="1085770" y="0"/>
                  <a:pt x="1965960" y="880190"/>
                  <a:pt x="1965960" y="196596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Freeform: Shape 21">
            <a:extLst>
              <a:ext uri="{FF2B5EF4-FFF2-40B4-BE49-F238E27FC236}">
                <a16:creationId xmlns:a16="http://schemas.microsoft.com/office/drawing/2014/main" id="{F8A895CA-670C-466D-B39C-06995D46C964}"/>
              </a:ext>
            </a:extLst>
          </p:cNvPr>
          <p:cNvSpPr>
            <a:spLocks noChangeAspect="1"/>
          </p:cNvSpPr>
          <p:nvPr/>
        </p:nvSpPr>
        <p:spPr>
          <a:xfrm rot="10800000">
            <a:off x="4130040" y="3891579"/>
            <a:ext cx="1965960" cy="1965960"/>
          </a:xfrm>
          <a:custGeom>
            <a:avLst/>
            <a:gdLst>
              <a:gd name="connsiteX0" fmla="*/ 1965960 w 1965960"/>
              <a:gd name="connsiteY0" fmla="*/ 1965960 h 1965960"/>
              <a:gd name="connsiteX1" fmla="*/ 1187024 w 1965960"/>
              <a:gd name="connsiteY1" fmla="*/ 1965960 h 1965960"/>
              <a:gd name="connsiteX2" fmla="*/ 1187406 w 1965960"/>
              <a:gd name="connsiteY2" fmla="*/ 1957952 h 1965960"/>
              <a:gd name="connsiteX3" fmla="*/ 839199 w 1965960"/>
              <a:gd name="connsiteY3" fmla="*/ 1117470 h 1965960"/>
              <a:gd name="connsiteX4" fmla="*/ 112652 w 1965960"/>
              <a:gd name="connsiteY4" fmla="*/ 774704 h 1965960"/>
              <a:gd name="connsiteX5" fmla="*/ 0 w 1965960"/>
              <a:gd name="connsiteY5" fmla="*/ 769324 h 1965960"/>
              <a:gd name="connsiteX6" fmla="*/ 0 w 1965960"/>
              <a:gd name="connsiteY6" fmla="*/ 0 h 1965960"/>
              <a:gd name="connsiteX7" fmla="*/ 1965960 w 1965960"/>
              <a:gd name="connsiteY7" fmla="*/ 1965960 h 1965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65960" h="1965960">
                <a:moveTo>
                  <a:pt x="1965960" y="1965960"/>
                </a:moveTo>
                <a:lnTo>
                  <a:pt x="1187024" y="1965960"/>
                </a:lnTo>
                <a:lnTo>
                  <a:pt x="1187406" y="1957952"/>
                </a:lnTo>
                <a:cubicBezTo>
                  <a:pt x="1187406" y="1653750"/>
                  <a:pt x="1071337" y="1349548"/>
                  <a:pt x="839199" y="1117470"/>
                </a:cubicBezTo>
                <a:cubicBezTo>
                  <a:pt x="636131" y="914349"/>
                  <a:pt x="377842" y="800094"/>
                  <a:pt x="112652" y="774704"/>
                </a:cubicBezTo>
                <a:lnTo>
                  <a:pt x="0" y="769324"/>
                </a:lnTo>
                <a:lnTo>
                  <a:pt x="0" y="0"/>
                </a:lnTo>
                <a:cubicBezTo>
                  <a:pt x="1085770" y="0"/>
                  <a:pt x="1965960" y="880190"/>
                  <a:pt x="1965960" y="1965960"/>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Freeform: Shape 23">
            <a:extLst>
              <a:ext uri="{FF2B5EF4-FFF2-40B4-BE49-F238E27FC236}">
                <a16:creationId xmlns:a16="http://schemas.microsoft.com/office/drawing/2014/main" id="{D4DD8827-D7FA-4B9E-ADB2-27696F239446}"/>
              </a:ext>
            </a:extLst>
          </p:cNvPr>
          <p:cNvSpPr>
            <a:spLocks noChangeAspect="1"/>
          </p:cNvSpPr>
          <p:nvPr/>
        </p:nvSpPr>
        <p:spPr>
          <a:xfrm rot="5400000">
            <a:off x="6096000" y="3891579"/>
            <a:ext cx="1965960" cy="1965960"/>
          </a:xfrm>
          <a:custGeom>
            <a:avLst/>
            <a:gdLst>
              <a:gd name="connsiteX0" fmla="*/ 0 w 1965960"/>
              <a:gd name="connsiteY0" fmla="*/ 776369 h 1965960"/>
              <a:gd name="connsiteX1" fmla="*/ 0 w 1965960"/>
              <a:gd name="connsiteY1" fmla="*/ 0 h 1965960"/>
              <a:gd name="connsiteX2" fmla="*/ 1965960 w 1965960"/>
              <a:gd name="connsiteY2" fmla="*/ 1965960 h 1965960"/>
              <a:gd name="connsiteX3" fmla="*/ 1196636 w 1965960"/>
              <a:gd name="connsiteY3" fmla="*/ 1965960 h 1965960"/>
              <a:gd name="connsiteX4" fmla="*/ 1196697 w 1965960"/>
              <a:gd name="connsiteY4" fmla="*/ 1964677 h 1965960"/>
              <a:gd name="connsiteX5" fmla="*/ 848490 w 1965960"/>
              <a:gd name="connsiteY5" fmla="*/ 1124194 h 1965960"/>
              <a:gd name="connsiteX6" fmla="*/ 8008 w 1965960"/>
              <a:gd name="connsiteY6" fmla="*/ 775987 h 1965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5960" h="1965960">
                <a:moveTo>
                  <a:pt x="0" y="776369"/>
                </a:moveTo>
                <a:lnTo>
                  <a:pt x="0" y="0"/>
                </a:lnTo>
                <a:cubicBezTo>
                  <a:pt x="1085770" y="0"/>
                  <a:pt x="1965960" y="880190"/>
                  <a:pt x="1965960" y="1965960"/>
                </a:cubicBezTo>
                <a:lnTo>
                  <a:pt x="1196636" y="1965960"/>
                </a:lnTo>
                <a:lnTo>
                  <a:pt x="1196697" y="1964677"/>
                </a:lnTo>
                <a:cubicBezTo>
                  <a:pt x="1196697" y="1660474"/>
                  <a:pt x="1080628" y="1356272"/>
                  <a:pt x="848490" y="1124194"/>
                </a:cubicBezTo>
                <a:cubicBezTo>
                  <a:pt x="616412" y="892056"/>
                  <a:pt x="312210" y="775987"/>
                  <a:pt x="8008" y="775987"/>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Shape 2671">
            <a:extLst>
              <a:ext uri="{FF2B5EF4-FFF2-40B4-BE49-F238E27FC236}">
                <a16:creationId xmlns:a16="http://schemas.microsoft.com/office/drawing/2014/main" id="{6A285863-7312-4B5B-9AEC-A1BF2D84D197}"/>
              </a:ext>
            </a:extLst>
          </p:cNvPr>
          <p:cNvSpPr>
            <a:spLocks noChangeAspect="1"/>
          </p:cNvSpPr>
          <p:nvPr/>
        </p:nvSpPr>
        <p:spPr>
          <a:xfrm>
            <a:off x="5090160" y="2897841"/>
            <a:ext cx="2011680" cy="201168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blipFill>
            <a:blip r:embed="rId2"/>
            <a:stretch>
              <a:fillRect/>
            </a:stretch>
          </a:blipFill>
          <a:ln w="6350">
            <a:solidFill>
              <a:schemeClr val="bg1">
                <a:alpha val="50000"/>
              </a:schemeClr>
            </a:solid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32" name="Group 31">
            <a:extLst>
              <a:ext uri="{FF2B5EF4-FFF2-40B4-BE49-F238E27FC236}">
                <a16:creationId xmlns:a16="http://schemas.microsoft.com/office/drawing/2014/main" id="{533AD189-DAF4-4C07-A84F-F9320FFC135F}"/>
              </a:ext>
            </a:extLst>
          </p:cNvPr>
          <p:cNvGrpSpPr/>
          <p:nvPr/>
        </p:nvGrpSpPr>
        <p:grpSpPr>
          <a:xfrm>
            <a:off x="6576956" y="1680014"/>
            <a:ext cx="759311" cy="505610"/>
            <a:chOff x="6576956" y="1680014"/>
            <a:chExt cx="759311" cy="505610"/>
          </a:xfrm>
        </p:grpSpPr>
        <p:sp>
          <p:nvSpPr>
            <p:cNvPr id="27" name="Speech Bubble: Rectangle with Corners Rounded 26">
              <a:extLst>
                <a:ext uri="{FF2B5EF4-FFF2-40B4-BE49-F238E27FC236}">
                  <a16:creationId xmlns:a16="http://schemas.microsoft.com/office/drawing/2014/main" id="{28A170FF-BDB8-4E0A-BA3A-E855F89777C4}"/>
                </a:ext>
              </a:extLst>
            </p:cNvPr>
            <p:cNvSpPr/>
            <p:nvPr/>
          </p:nvSpPr>
          <p:spPr>
            <a:xfrm>
              <a:off x="6576956" y="1680014"/>
              <a:ext cx="759311" cy="505610"/>
            </a:xfrm>
            <a:prstGeom prst="wedgeRoundRectCallout">
              <a:avLst>
                <a:gd name="adj1" fmla="val -20833"/>
                <a:gd name="adj2" fmla="val 77394"/>
                <a:gd name="adj3" fmla="val 16667"/>
              </a:avLst>
            </a:prstGeom>
            <a:solidFill>
              <a:srgbClr val="524E67">
                <a:alpha val="85000"/>
              </a:srgbClr>
            </a:solidFill>
            <a:ln w="25400">
              <a:solidFill>
                <a:srgbClr val="4CC8EC"/>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31" name="TextBox 30">
              <a:extLst>
                <a:ext uri="{FF2B5EF4-FFF2-40B4-BE49-F238E27FC236}">
                  <a16:creationId xmlns:a16="http://schemas.microsoft.com/office/drawing/2014/main" id="{5994AC48-D801-4717-B1D4-6C041B0D41E5}"/>
                </a:ext>
              </a:extLst>
            </p:cNvPr>
            <p:cNvSpPr txBox="1"/>
            <p:nvPr/>
          </p:nvSpPr>
          <p:spPr>
            <a:xfrm>
              <a:off x="6586891" y="1723472"/>
              <a:ext cx="749376"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1,782</a:t>
              </a:r>
            </a:p>
          </p:txBody>
        </p:sp>
      </p:grpSp>
      <p:grpSp>
        <p:nvGrpSpPr>
          <p:cNvPr id="33" name="Group 32">
            <a:extLst>
              <a:ext uri="{FF2B5EF4-FFF2-40B4-BE49-F238E27FC236}">
                <a16:creationId xmlns:a16="http://schemas.microsoft.com/office/drawing/2014/main" id="{9C2B4E63-BB83-4021-9242-15661BFCC4E3}"/>
              </a:ext>
            </a:extLst>
          </p:cNvPr>
          <p:cNvGrpSpPr/>
          <p:nvPr/>
        </p:nvGrpSpPr>
        <p:grpSpPr>
          <a:xfrm flipH="1">
            <a:off x="4849457" y="1703350"/>
            <a:ext cx="759311" cy="505610"/>
            <a:chOff x="6576956" y="1680014"/>
            <a:chExt cx="759311" cy="505610"/>
          </a:xfrm>
        </p:grpSpPr>
        <p:sp>
          <p:nvSpPr>
            <p:cNvPr id="34" name="Speech Bubble: Rectangle with Corners Rounded 33">
              <a:extLst>
                <a:ext uri="{FF2B5EF4-FFF2-40B4-BE49-F238E27FC236}">
                  <a16:creationId xmlns:a16="http://schemas.microsoft.com/office/drawing/2014/main" id="{5B202B7E-6743-48DD-BDB1-4ACB4E8104B8}"/>
                </a:ext>
              </a:extLst>
            </p:cNvPr>
            <p:cNvSpPr/>
            <p:nvPr/>
          </p:nvSpPr>
          <p:spPr>
            <a:xfrm>
              <a:off x="6576956" y="1680014"/>
              <a:ext cx="759311" cy="505610"/>
            </a:xfrm>
            <a:prstGeom prst="wedgeRoundRectCallout">
              <a:avLst>
                <a:gd name="adj1" fmla="val -20833"/>
                <a:gd name="adj2" fmla="val 77394"/>
                <a:gd name="adj3" fmla="val 16667"/>
              </a:avLst>
            </a:prstGeom>
            <a:solidFill>
              <a:srgbClr val="524E67">
                <a:alpha val="85000"/>
              </a:srgbClr>
            </a:solidFill>
            <a:ln w="25400">
              <a:solidFill>
                <a:srgbClr val="FF746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35" name="TextBox 34">
              <a:extLst>
                <a:ext uri="{FF2B5EF4-FFF2-40B4-BE49-F238E27FC236}">
                  <a16:creationId xmlns:a16="http://schemas.microsoft.com/office/drawing/2014/main" id="{7FFC96BF-CDEA-44B7-9950-3871E3617A4B}"/>
                </a:ext>
              </a:extLst>
            </p:cNvPr>
            <p:cNvSpPr txBox="1"/>
            <p:nvPr/>
          </p:nvSpPr>
          <p:spPr>
            <a:xfrm>
              <a:off x="6604673" y="1723472"/>
              <a:ext cx="731594"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1,427</a:t>
              </a:r>
            </a:p>
          </p:txBody>
        </p:sp>
      </p:grpSp>
      <p:grpSp>
        <p:nvGrpSpPr>
          <p:cNvPr id="36" name="Group 35">
            <a:extLst>
              <a:ext uri="{FF2B5EF4-FFF2-40B4-BE49-F238E27FC236}">
                <a16:creationId xmlns:a16="http://schemas.microsoft.com/office/drawing/2014/main" id="{96CA38C1-A8EB-4844-BD2B-BED1384420E3}"/>
              </a:ext>
            </a:extLst>
          </p:cNvPr>
          <p:cNvGrpSpPr/>
          <p:nvPr/>
        </p:nvGrpSpPr>
        <p:grpSpPr>
          <a:xfrm flipV="1">
            <a:off x="6576955" y="5589468"/>
            <a:ext cx="759312" cy="505610"/>
            <a:chOff x="6576955" y="1680014"/>
            <a:chExt cx="759312" cy="505610"/>
          </a:xfrm>
        </p:grpSpPr>
        <p:sp>
          <p:nvSpPr>
            <p:cNvPr id="37" name="Speech Bubble: Rectangle with Corners Rounded 36">
              <a:extLst>
                <a:ext uri="{FF2B5EF4-FFF2-40B4-BE49-F238E27FC236}">
                  <a16:creationId xmlns:a16="http://schemas.microsoft.com/office/drawing/2014/main" id="{4ADB1533-37E1-4B69-949C-7639D08893F8}"/>
                </a:ext>
              </a:extLst>
            </p:cNvPr>
            <p:cNvSpPr/>
            <p:nvPr/>
          </p:nvSpPr>
          <p:spPr>
            <a:xfrm>
              <a:off x="6576956" y="1680014"/>
              <a:ext cx="759311" cy="505610"/>
            </a:xfrm>
            <a:prstGeom prst="wedgeRoundRectCallout">
              <a:avLst>
                <a:gd name="adj1" fmla="val -20833"/>
                <a:gd name="adj2" fmla="val 77394"/>
                <a:gd name="adj3" fmla="val 16667"/>
              </a:avLst>
            </a:prstGeom>
            <a:solidFill>
              <a:srgbClr val="524E67">
                <a:alpha val="85000"/>
              </a:srgbClr>
            </a:solidFill>
            <a:ln w="25400">
              <a:solidFill>
                <a:srgbClr val="F4C956"/>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38" name="TextBox 37">
              <a:extLst>
                <a:ext uri="{FF2B5EF4-FFF2-40B4-BE49-F238E27FC236}">
                  <a16:creationId xmlns:a16="http://schemas.microsoft.com/office/drawing/2014/main" id="{EDB705B7-B8D5-4457-9817-7C7219F8A625}"/>
                </a:ext>
              </a:extLst>
            </p:cNvPr>
            <p:cNvSpPr txBox="1"/>
            <p:nvPr/>
          </p:nvSpPr>
          <p:spPr>
            <a:xfrm rot="10800000">
              <a:off x="6576955" y="1755746"/>
              <a:ext cx="759311"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1,536</a:t>
              </a:r>
            </a:p>
          </p:txBody>
        </p:sp>
      </p:grpSp>
      <p:grpSp>
        <p:nvGrpSpPr>
          <p:cNvPr id="39" name="Group 38">
            <a:extLst>
              <a:ext uri="{FF2B5EF4-FFF2-40B4-BE49-F238E27FC236}">
                <a16:creationId xmlns:a16="http://schemas.microsoft.com/office/drawing/2014/main" id="{979F4D5F-0BC9-4850-8DA3-74EC4F8A4FC6}"/>
              </a:ext>
            </a:extLst>
          </p:cNvPr>
          <p:cNvGrpSpPr/>
          <p:nvPr/>
        </p:nvGrpSpPr>
        <p:grpSpPr>
          <a:xfrm flipH="1" flipV="1">
            <a:off x="4849456" y="5589468"/>
            <a:ext cx="759312" cy="505610"/>
            <a:chOff x="6576956" y="1680014"/>
            <a:chExt cx="759312" cy="505610"/>
          </a:xfrm>
        </p:grpSpPr>
        <p:sp>
          <p:nvSpPr>
            <p:cNvPr id="40" name="Speech Bubble: Rectangle with Corners Rounded 39">
              <a:extLst>
                <a:ext uri="{FF2B5EF4-FFF2-40B4-BE49-F238E27FC236}">
                  <a16:creationId xmlns:a16="http://schemas.microsoft.com/office/drawing/2014/main" id="{CB325C51-8684-4E41-B1B7-F10091052C35}"/>
                </a:ext>
              </a:extLst>
            </p:cNvPr>
            <p:cNvSpPr/>
            <p:nvPr/>
          </p:nvSpPr>
          <p:spPr>
            <a:xfrm>
              <a:off x="6576956" y="1680014"/>
              <a:ext cx="759311" cy="505610"/>
            </a:xfrm>
            <a:prstGeom prst="wedgeRoundRectCallout">
              <a:avLst>
                <a:gd name="adj1" fmla="val -20833"/>
                <a:gd name="adj2" fmla="val 77394"/>
                <a:gd name="adj3" fmla="val 16667"/>
              </a:avLst>
            </a:prstGeom>
            <a:solidFill>
              <a:srgbClr val="524E67">
                <a:alpha val="85000"/>
              </a:srgbClr>
            </a:solidFill>
            <a:ln w="25400">
              <a:solidFill>
                <a:srgbClr val="57CCC6"/>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41" name="TextBox 40">
              <a:extLst>
                <a:ext uri="{FF2B5EF4-FFF2-40B4-BE49-F238E27FC236}">
                  <a16:creationId xmlns:a16="http://schemas.microsoft.com/office/drawing/2014/main" id="{7ECBF7D0-CA1F-4621-8850-BB1CB3D783B7}"/>
                </a:ext>
              </a:extLst>
            </p:cNvPr>
            <p:cNvSpPr txBox="1"/>
            <p:nvPr/>
          </p:nvSpPr>
          <p:spPr>
            <a:xfrm rot="10800000">
              <a:off x="6576957" y="1755746"/>
              <a:ext cx="759311"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1,239</a:t>
              </a:r>
            </a:p>
          </p:txBody>
        </p:sp>
      </p:grpSp>
      <p:grpSp>
        <p:nvGrpSpPr>
          <p:cNvPr id="42" name="Group 41">
            <a:extLst>
              <a:ext uri="{FF2B5EF4-FFF2-40B4-BE49-F238E27FC236}">
                <a16:creationId xmlns:a16="http://schemas.microsoft.com/office/drawing/2014/main" id="{C819F16D-650E-47DE-AA7B-7F3723581447}"/>
              </a:ext>
            </a:extLst>
          </p:cNvPr>
          <p:cNvGrpSpPr/>
          <p:nvPr/>
        </p:nvGrpSpPr>
        <p:grpSpPr>
          <a:xfrm>
            <a:off x="3194809" y="2419799"/>
            <a:ext cx="685800" cy="685800"/>
            <a:chOff x="1272177" y="1708785"/>
            <a:chExt cx="685800" cy="685800"/>
          </a:xfrm>
        </p:grpSpPr>
        <p:sp>
          <p:nvSpPr>
            <p:cNvPr id="43" name="Oval 42">
              <a:extLst>
                <a:ext uri="{FF2B5EF4-FFF2-40B4-BE49-F238E27FC236}">
                  <a16:creationId xmlns:a16="http://schemas.microsoft.com/office/drawing/2014/main" id="{1317A5CA-D67C-4299-B806-55BFBCEB8661}"/>
                </a:ext>
              </a:extLst>
            </p:cNvPr>
            <p:cNvSpPr>
              <a:spLocks noChangeAspect="1"/>
            </p:cNvSpPr>
            <p:nvPr/>
          </p:nvSpPr>
          <p:spPr>
            <a:xfrm>
              <a:off x="1272177" y="1708785"/>
              <a:ext cx="685800" cy="685800"/>
            </a:xfrm>
            <a:prstGeom prst="ellipse">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5">
              <a:extLst>
                <a:ext uri="{FF2B5EF4-FFF2-40B4-BE49-F238E27FC236}">
                  <a16:creationId xmlns:a16="http://schemas.microsoft.com/office/drawing/2014/main" id="{80E0B8D0-F57E-447B-BB5A-5211848A7674}"/>
                </a:ext>
              </a:extLst>
            </p:cNvPr>
            <p:cNvSpPr>
              <a:spLocks noChangeAspect="1"/>
            </p:cNvSpPr>
            <p:nvPr/>
          </p:nvSpPr>
          <p:spPr bwMode="auto">
            <a:xfrm>
              <a:off x="1513361" y="1876202"/>
              <a:ext cx="165947" cy="32004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45" name="Group 44">
            <a:extLst>
              <a:ext uri="{FF2B5EF4-FFF2-40B4-BE49-F238E27FC236}">
                <a16:creationId xmlns:a16="http://schemas.microsoft.com/office/drawing/2014/main" id="{C9233458-A45D-4555-BE38-6CEE9451A49C}"/>
              </a:ext>
            </a:extLst>
          </p:cNvPr>
          <p:cNvGrpSpPr/>
          <p:nvPr/>
        </p:nvGrpSpPr>
        <p:grpSpPr>
          <a:xfrm>
            <a:off x="8427720" y="2419799"/>
            <a:ext cx="685800" cy="685800"/>
            <a:chOff x="3797327" y="1721384"/>
            <a:chExt cx="685800" cy="685800"/>
          </a:xfrm>
        </p:grpSpPr>
        <p:sp>
          <p:nvSpPr>
            <p:cNvPr id="46" name="Oval 45">
              <a:extLst>
                <a:ext uri="{FF2B5EF4-FFF2-40B4-BE49-F238E27FC236}">
                  <a16:creationId xmlns:a16="http://schemas.microsoft.com/office/drawing/2014/main" id="{8FAB9F13-BBBE-4C9D-A75A-61EAC450F64D}"/>
                </a:ext>
              </a:extLst>
            </p:cNvPr>
            <p:cNvSpPr>
              <a:spLocks noChangeAspect="1"/>
            </p:cNvSpPr>
            <p:nvPr/>
          </p:nvSpPr>
          <p:spPr>
            <a:xfrm>
              <a:off x="3797327" y="1721384"/>
              <a:ext cx="685800" cy="685800"/>
            </a:xfrm>
            <a:prstGeom prst="ellipse">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6">
              <a:extLst>
                <a:ext uri="{FF2B5EF4-FFF2-40B4-BE49-F238E27FC236}">
                  <a16:creationId xmlns:a16="http://schemas.microsoft.com/office/drawing/2014/main" id="{0C92DF4B-B0D5-46D3-8FE0-77F18D55A651}"/>
                </a:ext>
              </a:extLst>
            </p:cNvPr>
            <p:cNvSpPr>
              <a:spLocks noChangeAspect="1"/>
            </p:cNvSpPr>
            <p:nvPr/>
          </p:nvSpPr>
          <p:spPr bwMode="auto">
            <a:xfrm>
              <a:off x="3971511" y="1934521"/>
              <a:ext cx="337431" cy="27432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48" name="Group 47">
            <a:extLst>
              <a:ext uri="{FF2B5EF4-FFF2-40B4-BE49-F238E27FC236}">
                <a16:creationId xmlns:a16="http://schemas.microsoft.com/office/drawing/2014/main" id="{3E1C9937-54B8-48DB-B6F3-227A307AB081}"/>
              </a:ext>
            </a:extLst>
          </p:cNvPr>
          <p:cNvGrpSpPr/>
          <p:nvPr/>
        </p:nvGrpSpPr>
        <p:grpSpPr>
          <a:xfrm>
            <a:off x="8399302" y="4157847"/>
            <a:ext cx="685800" cy="685800"/>
            <a:chOff x="6235513" y="1668388"/>
            <a:chExt cx="685800" cy="685800"/>
          </a:xfrm>
        </p:grpSpPr>
        <p:sp>
          <p:nvSpPr>
            <p:cNvPr id="49" name="Oval 48">
              <a:extLst>
                <a:ext uri="{FF2B5EF4-FFF2-40B4-BE49-F238E27FC236}">
                  <a16:creationId xmlns:a16="http://schemas.microsoft.com/office/drawing/2014/main" id="{3A6D470A-2BFC-40A8-A973-BBD7232BA02F}"/>
                </a:ext>
              </a:extLst>
            </p:cNvPr>
            <p:cNvSpPr>
              <a:spLocks noChangeAspect="1"/>
            </p:cNvSpPr>
            <p:nvPr/>
          </p:nvSpPr>
          <p:spPr>
            <a:xfrm>
              <a:off x="6235513" y="1668388"/>
              <a:ext cx="685800" cy="685800"/>
            </a:xfrm>
            <a:prstGeom prst="ellipse">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0" name="Group 49">
              <a:extLst>
                <a:ext uri="{FF2B5EF4-FFF2-40B4-BE49-F238E27FC236}">
                  <a16:creationId xmlns:a16="http://schemas.microsoft.com/office/drawing/2014/main" id="{59C02B7B-6FF9-449C-BDD3-B590DC39D466}"/>
                </a:ext>
              </a:extLst>
            </p:cNvPr>
            <p:cNvGrpSpPr>
              <a:grpSpLocks noChangeAspect="1"/>
            </p:cNvGrpSpPr>
            <p:nvPr/>
          </p:nvGrpSpPr>
          <p:grpSpPr>
            <a:xfrm>
              <a:off x="6463618" y="1860412"/>
              <a:ext cx="293596" cy="301752"/>
              <a:chOff x="3994150" y="17463"/>
              <a:chExt cx="628651" cy="646113"/>
            </a:xfrm>
            <a:solidFill>
              <a:schemeClr val="bg1"/>
            </a:solidFill>
          </p:grpSpPr>
          <p:sp>
            <p:nvSpPr>
              <p:cNvPr id="51" name="Freeform 7">
                <a:extLst>
                  <a:ext uri="{FF2B5EF4-FFF2-40B4-BE49-F238E27FC236}">
                    <a16:creationId xmlns:a16="http://schemas.microsoft.com/office/drawing/2014/main" id="{CF239992-D674-40D7-B732-15CB568D96A6}"/>
                  </a:ext>
                </a:extLst>
              </p:cNvPr>
              <p:cNvSpPr>
                <a:spLocks noEditPoints="1"/>
              </p:cNvSpPr>
              <p:nvPr/>
            </p:nvSpPr>
            <p:spPr bwMode="auto">
              <a:xfrm>
                <a:off x="3994150" y="17463"/>
                <a:ext cx="420688" cy="646113"/>
              </a:xfrm>
              <a:custGeom>
                <a:avLst/>
                <a:gdLst>
                  <a:gd name="T0" fmla="*/ 111 w 141"/>
                  <a:gd name="T1" fmla="*/ 124 h 217"/>
                  <a:gd name="T2" fmla="*/ 101 w 141"/>
                  <a:gd name="T3" fmla="*/ 116 h 217"/>
                  <a:gd name="T4" fmla="*/ 94 w 141"/>
                  <a:gd name="T5" fmla="*/ 104 h 217"/>
                  <a:gd name="T6" fmla="*/ 102 w 141"/>
                  <a:gd name="T7" fmla="*/ 90 h 217"/>
                  <a:gd name="T8" fmla="*/ 125 w 141"/>
                  <a:gd name="T9" fmla="*/ 50 h 217"/>
                  <a:gd name="T10" fmla="*/ 105 w 141"/>
                  <a:gd name="T11" fmla="*/ 11 h 217"/>
                  <a:gd name="T12" fmla="*/ 123 w 141"/>
                  <a:gd name="T13" fmla="*/ 11 h 217"/>
                  <a:gd name="T14" fmla="*/ 141 w 141"/>
                  <a:gd name="T15" fmla="*/ 0 h 217"/>
                  <a:gd name="T16" fmla="*/ 85 w 141"/>
                  <a:gd name="T17" fmla="*/ 0 h 217"/>
                  <a:gd name="T18" fmla="*/ 32 w 141"/>
                  <a:gd name="T19" fmla="*/ 17 h 217"/>
                  <a:gd name="T20" fmla="*/ 14 w 141"/>
                  <a:gd name="T21" fmla="*/ 55 h 217"/>
                  <a:gd name="T22" fmla="*/ 61 w 141"/>
                  <a:gd name="T23" fmla="*/ 99 h 217"/>
                  <a:gd name="T24" fmla="*/ 70 w 141"/>
                  <a:gd name="T25" fmla="*/ 98 h 217"/>
                  <a:gd name="T26" fmla="*/ 67 w 141"/>
                  <a:gd name="T27" fmla="*/ 109 h 217"/>
                  <a:gd name="T28" fmla="*/ 76 w 141"/>
                  <a:gd name="T29" fmla="*/ 129 h 217"/>
                  <a:gd name="T30" fmla="*/ 22 w 141"/>
                  <a:gd name="T31" fmla="*/ 142 h 217"/>
                  <a:gd name="T32" fmla="*/ 0 w 141"/>
                  <a:gd name="T33" fmla="*/ 176 h 217"/>
                  <a:gd name="T34" fmla="*/ 61 w 141"/>
                  <a:gd name="T35" fmla="*/ 217 h 217"/>
                  <a:gd name="T36" fmla="*/ 135 w 141"/>
                  <a:gd name="T37" fmla="*/ 163 h 217"/>
                  <a:gd name="T38" fmla="*/ 111 w 141"/>
                  <a:gd name="T39" fmla="*/ 124 h 217"/>
                  <a:gd name="T40" fmla="*/ 74 w 141"/>
                  <a:gd name="T41" fmla="*/ 91 h 217"/>
                  <a:gd name="T42" fmla="*/ 39 w 141"/>
                  <a:gd name="T43" fmla="*/ 41 h 217"/>
                  <a:gd name="T44" fmla="*/ 45 w 141"/>
                  <a:gd name="T45" fmla="*/ 20 h 217"/>
                  <a:gd name="T46" fmla="*/ 65 w 141"/>
                  <a:gd name="T47" fmla="*/ 11 h 217"/>
                  <a:gd name="T48" fmla="*/ 100 w 141"/>
                  <a:gd name="T49" fmla="*/ 63 h 217"/>
                  <a:gd name="T50" fmla="*/ 93 w 141"/>
                  <a:gd name="T51" fmla="*/ 83 h 217"/>
                  <a:gd name="T52" fmla="*/ 74 w 141"/>
                  <a:gd name="T53" fmla="*/ 91 h 217"/>
                  <a:gd name="T54" fmla="*/ 74 w 141"/>
                  <a:gd name="T55" fmla="*/ 205 h 217"/>
                  <a:gd name="T56" fmla="*/ 25 w 141"/>
                  <a:gd name="T57" fmla="*/ 170 h 217"/>
                  <a:gd name="T58" fmla="*/ 49 w 141"/>
                  <a:gd name="T59" fmla="*/ 141 h 217"/>
                  <a:gd name="T60" fmla="*/ 79 w 141"/>
                  <a:gd name="T61" fmla="*/ 137 h 217"/>
                  <a:gd name="T62" fmla="*/ 85 w 141"/>
                  <a:gd name="T63" fmla="*/ 137 h 217"/>
                  <a:gd name="T64" fmla="*/ 116 w 141"/>
                  <a:gd name="T65" fmla="*/ 174 h 217"/>
                  <a:gd name="T66" fmla="*/ 74 w 141"/>
                  <a:gd name="T67" fmla="*/ 205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1" h="217">
                    <a:moveTo>
                      <a:pt x="111" y="124"/>
                    </a:moveTo>
                    <a:cubicBezTo>
                      <a:pt x="101" y="116"/>
                      <a:pt x="101" y="116"/>
                      <a:pt x="101" y="116"/>
                    </a:cubicBezTo>
                    <a:cubicBezTo>
                      <a:pt x="98" y="113"/>
                      <a:pt x="94" y="110"/>
                      <a:pt x="94" y="104"/>
                    </a:cubicBezTo>
                    <a:cubicBezTo>
                      <a:pt x="94" y="97"/>
                      <a:pt x="98" y="93"/>
                      <a:pt x="102" y="90"/>
                    </a:cubicBezTo>
                    <a:cubicBezTo>
                      <a:pt x="113" y="80"/>
                      <a:pt x="125" y="70"/>
                      <a:pt x="125" y="50"/>
                    </a:cubicBezTo>
                    <a:cubicBezTo>
                      <a:pt x="125" y="28"/>
                      <a:pt x="112" y="17"/>
                      <a:pt x="105" y="11"/>
                    </a:cubicBezTo>
                    <a:cubicBezTo>
                      <a:pt x="123" y="11"/>
                      <a:pt x="123" y="11"/>
                      <a:pt x="123" y="11"/>
                    </a:cubicBezTo>
                    <a:cubicBezTo>
                      <a:pt x="141" y="0"/>
                      <a:pt x="141" y="0"/>
                      <a:pt x="141" y="0"/>
                    </a:cubicBezTo>
                    <a:cubicBezTo>
                      <a:pt x="85" y="0"/>
                      <a:pt x="85" y="0"/>
                      <a:pt x="85" y="0"/>
                    </a:cubicBezTo>
                    <a:cubicBezTo>
                      <a:pt x="70" y="0"/>
                      <a:pt x="48" y="3"/>
                      <a:pt x="32" y="17"/>
                    </a:cubicBezTo>
                    <a:cubicBezTo>
                      <a:pt x="20" y="27"/>
                      <a:pt x="14" y="42"/>
                      <a:pt x="14" y="55"/>
                    </a:cubicBezTo>
                    <a:cubicBezTo>
                      <a:pt x="14" y="77"/>
                      <a:pt x="31" y="99"/>
                      <a:pt x="61" y="99"/>
                    </a:cubicBezTo>
                    <a:cubicBezTo>
                      <a:pt x="64" y="99"/>
                      <a:pt x="67" y="99"/>
                      <a:pt x="70" y="98"/>
                    </a:cubicBezTo>
                    <a:cubicBezTo>
                      <a:pt x="69" y="102"/>
                      <a:pt x="67" y="105"/>
                      <a:pt x="67" y="109"/>
                    </a:cubicBezTo>
                    <a:cubicBezTo>
                      <a:pt x="67" y="118"/>
                      <a:pt x="72" y="124"/>
                      <a:pt x="76" y="129"/>
                    </a:cubicBezTo>
                    <a:cubicBezTo>
                      <a:pt x="63" y="130"/>
                      <a:pt x="39" y="131"/>
                      <a:pt x="22" y="142"/>
                    </a:cubicBezTo>
                    <a:cubicBezTo>
                      <a:pt x="5" y="152"/>
                      <a:pt x="0" y="166"/>
                      <a:pt x="0" y="176"/>
                    </a:cubicBezTo>
                    <a:cubicBezTo>
                      <a:pt x="0" y="197"/>
                      <a:pt x="20" y="217"/>
                      <a:pt x="61" y="217"/>
                    </a:cubicBezTo>
                    <a:cubicBezTo>
                      <a:pt x="109" y="217"/>
                      <a:pt x="135" y="190"/>
                      <a:pt x="135" y="163"/>
                    </a:cubicBezTo>
                    <a:cubicBezTo>
                      <a:pt x="135" y="144"/>
                      <a:pt x="124" y="134"/>
                      <a:pt x="111" y="124"/>
                    </a:cubicBezTo>
                    <a:close/>
                    <a:moveTo>
                      <a:pt x="74" y="91"/>
                    </a:moveTo>
                    <a:cubicBezTo>
                      <a:pt x="50" y="91"/>
                      <a:pt x="39" y="60"/>
                      <a:pt x="39" y="41"/>
                    </a:cubicBezTo>
                    <a:cubicBezTo>
                      <a:pt x="39" y="33"/>
                      <a:pt x="40" y="26"/>
                      <a:pt x="45" y="20"/>
                    </a:cubicBezTo>
                    <a:cubicBezTo>
                      <a:pt x="50" y="14"/>
                      <a:pt x="58" y="11"/>
                      <a:pt x="65" y="11"/>
                    </a:cubicBezTo>
                    <a:cubicBezTo>
                      <a:pt x="88" y="11"/>
                      <a:pt x="100" y="42"/>
                      <a:pt x="100" y="63"/>
                    </a:cubicBezTo>
                    <a:cubicBezTo>
                      <a:pt x="100" y="68"/>
                      <a:pt x="100" y="77"/>
                      <a:pt x="93" y="83"/>
                    </a:cubicBezTo>
                    <a:cubicBezTo>
                      <a:pt x="89" y="88"/>
                      <a:pt x="81" y="91"/>
                      <a:pt x="74" y="91"/>
                    </a:cubicBezTo>
                    <a:close/>
                    <a:moveTo>
                      <a:pt x="74" y="205"/>
                    </a:moveTo>
                    <a:cubicBezTo>
                      <a:pt x="44" y="205"/>
                      <a:pt x="25" y="190"/>
                      <a:pt x="25" y="170"/>
                    </a:cubicBezTo>
                    <a:cubicBezTo>
                      <a:pt x="25" y="150"/>
                      <a:pt x="43" y="143"/>
                      <a:pt x="49" y="141"/>
                    </a:cubicBezTo>
                    <a:cubicBezTo>
                      <a:pt x="61" y="137"/>
                      <a:pt x="76" y="137"/>
                      <a:pt x="79" y="137"/>
                    </a:cubicBezTo>
                    <a:cubicBezTo>
                      <a:pt x="82" y="137"/>
                      <a:pt x="83" y="137"/>
                      <a:pt x="85" y="137"/>
                    </a:cubicBezTo>
                    <a:cubicBezTo>
                      <a:pt x="107" y="152"/>
                      <a:pt x="116" y="160"/>
                      <a:pt x="116" y="174"/>
                    </a:cubicBezTo>
                    <a:cubicBezTo>
                      <a:pt x="116" y="192"/>
                      <a:pt x="102" y="205"/>
                      <a:pt x="74" y="205"/>
                    </a:cubicBezTo>
                    <a:close/>
                  </a:path>
                </a:pathLst>
              </a:custGeom>
              <a:grpFill/>
              <a:ln>
                <a:noFill/>
              </a:ln>
              <a:effectLst>
                <a:outerShdw blurRad="63500" sx="102000" sy="102000" algn="c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2" name="Freeform 8">
                <a:extLst>
                  <a:ext uri="{FF2B5EF4-FFF2-40B4-BE49-F238E27FC236}">
                    <a16:creationId xmlns:a16="http://schemas.microsoft.com/office/drawing/2014/main" id="{FCB21860-ADCF-443E-BC78-0D3501A09DD6}"/>
                  </a:ext>
                </a:extLst>
              </p:cNvPr>
              <p:cNvSpPr>
                <a:spLocks/>
              </p:cNvSpPr>
              <p:nvPr/>
            </p:nvSpPr>
            <p:spPr bwMode="auto">
              <a:xfrm>
                <a:off x="4411663" y="203200"/>
                <a:ext cx="211138" cy="211138"/>
              </a:xfrm>
              <a:custGeom>
                <a:avLst/>
                <a:gdLst>
                  <a:gd name="T0" fmla="*/ 79 w 133"/>
                  <a:gd name="T1" fmla="*/ 54 h 133"/>
                  <a:gd name="T2" fmla="*/ 79 w 133"/>
                  <a:gd name="T3" fmla="*/ 0 h 133"/>
                  <a:gd name="T4" fmla="*/ 52 w 133"/>
                  <a:gd name="T5" fmla="*/ 0 h 133"/>
                  <a:gd name="T6" fmla="*/ 52 w 133"/>
                  <a:gd name="T7" fmla="*/ 54 h 133"/>
                  <a:gd name="T8" fmla="*/ 0 w 133"/>
                  <a:gd name="T9" fmla="*/ 54 h 133"/>
                  <a:gd name="T10" fmla="*/ 0 w 133"/>
                  <a:gd name="T11" fmla="*/ 80 h 133"/>
                  <a:gd name="T12" fmla="*/ 52 w 133"/>
                  <a:gd name="T13" fmla="*/ 80 h 133"/>
                  <a:gd name="T14" fmla="*/ 52 w 133"/>
                  <a:gd name="T15" fmla="*/ 133 h 133"/>
                  <a:gd name="T16" fmla="*/ 79 w 133"/>
                  <a:gd name="T17" fmla="*/ 133 h 133"/>
                  <a:gd name="T18" fmla="*/ 79 w 133"/>
                  <a:gd name="T19" fmla="*/ 80 h 133"/>
                  <a:gd name="T20" fmla="*/ 133 w 133"/>
                  <a:gd name="T21" fmla="*/ 80 h 133"/>
                  <a:gd name="T22" fmla="*/ 133 w 133"/>
                  <a:gd name="T23" fmla="*/ 54 h 133"/>
                  <a:gd name="T24" fmla="*/ 79 w 133"/>
                  <a:gd name="T25" fmla="*/ 5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3" h="133">
                    <a:moveTo>
                      <a:pt x="79" y="54"/>
                    </a:moveTo>
                    <a:lnTo>
                      <a:pt x="79" y="0"/>
                    </a:lnTo>
                    <a:lnTo>
                      <a:pt x="52" y="0"/>
                    </a:lnTo>
                    <a:lnTo>
                      <a:pt x="52" y="54"/>
                    </a:lnTo>
                    <a:lnTo>
                      <a:pt x="0" y="54"/>
                    </a:lnTo>
                    <a:lnTo>
                      <a:pt x="0" y="80"/>
                    </a:lnTo>
                    <a:lnTo>
                      <a:pt x="52" y="80"/>
                    </a:lnTo>
                    <a:lnTo>
                      <a:pt x="52" y="133"/>
                    </a:lnTo>
                    <a:lnTo>
                      <a:pt x="79" y="133"/>
                    </a:lnTo>
                    <a:lnTo>
                      <a:pt x="79" y="80"/>
                    </a:lnTo>
                    <a:lnTo>
                      <a:pt x="133" y="80"/>
                    </a:lnTo>
                    <a:lnTo>
                      <a:pt x="133" y="54"/>
                    </a:lnTo>
                    <a:lnTo>
                      <a:pt x="79" y="54"/>
                    </a:lnTo>
                    <a:close/>
                  </a:path>
                </a:pathLst>
              </a:custGeom>
              <a:grpFill/>
              <a:ln>
                <a:noFill/>
              </a:ln>
              <a:effectLst>
                <a:outerShdw blurRad="63500" sx="102000" sy="102000" algn="ctr"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grpSp>
        <p:nvGrpSpPr>
          <p:cNvPr id="62" name="Group 61">
            <a:extLst>
              <a:ext uri="{FF2B5EF4-FFF2-40B4-BE49-F238E27FC236}">
                <a16:creationId xmlns:a16="http://schemas.microsoft.com/office/drawing/2014/main" id="{B3DF1B5D-C762-4B6B-9226-F2F0ED520C88}"/>
              </a:ext>
            </a:extLst>
          </p:cNvPr>
          <p:cNvGrpSpPr/>
          <p:nvPr/>
        </p:nvGrpSpPr>
        <p:grpSpPr>
          <a:xfrm>
            <a:off x="3124199" y="4236163"/>
            <a:ext cx="685800" cy="685800"/>
            <a:chOff x="3124199" y="4236163"/>
            <a:chExt cx="685800" cy="685800"/>
          </a:xfrm>
        </p:grpSpPr>
        <p:sp>
          <p:nvSpPr>
            <p:cNvPr id="54" name="Oval 53">
              <a:extLst>
                <a:ext uri="{FF2B5EF4-FFF2-40B4-BE49-F238E27FC236}">
                  <a16:creationId xmlns:a16="http://schemas.microsoft.com/office/drawing/2014/main" id="{A0CDE517-1EDD-4050-A3C8-39F720440BBB}"/>
                </a:ext>
              </a:extLst>
            </p:cNvPr>
            <p:cNvSpPr>
              <a:spLocks noChangeAspect="1"/>
            </p:cNvSpPr>
            <p:nvPr/>
          </p:nvSpPr>
          <p:spPr>
            <a:xfrm>
              <a:off x="3124199" y="4236163"/>
              <a:ext cx="685800" cy="685800"/>
            </a:xfrm>
            <a:prstGeom prst="ellipse">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5" name="Group 54">
              <a:extLst>
                <a:ext uri="{FF2B5EF4-FFF2-40B4-BE49-F238E27FC236}">
                  <a16:creationId xmlns:a16="http://schemas.microsoft.com/office/drawing/2014/main" id="{3C411635-655B-462B-88AC-A0883741D99E}"/>
                </a:ext>
              </a:extLst>
            </p:cNvPr>
            <p:cNvGrpSpPr>
              <a:grpSpLocks noChangeAspect="1"/>
            </p:cNvGrpSpPr>
            <p:nvPr/>
          </p:nvGrpSpPr>
          <p:grpSpPr>
            <a:xfrm>
              <a:off x="3309258" y="4374368"/>
              <a:ext cx="308527" cy="365760"/>
              <a:chOff x="11039475" y="14288"/>
              <a:chExt cx="547688" cy="649287"/>
            </a:xfrm>
            <a:solidFill>
              <a:schemeClr val="bg1"/>
            </a:solidFill>
            <a:effectLst>
              <a:outerShdw blurRad="63500" sx="102000" sy="102000" algn="ctr" rotWithShape="0">
                <a:prstClr val="black">
                  <a:alpha val="40000"/>
                </a:prstClr>
              </a:outerShdw>
            </a:effectLst>
          </p:grpSpPr>
          <p:sp>
            <p:nvSpPr>
              <p:cNvPr id="56" name="Freeform 45">
                <a:extLst>
                  <a:ext uri="{FF2B5EF4-FFF2-40B4-BE49-F238E27FC236}">
                    <a16:creationId xmlns:a16="http://schemas.microsoft.com/office/drawing/2014/main" id="{7A5F9152-FE23-414F-84BE-DDC32F1F7AD3}"/>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7" name="Freeform 46">
                <a:extLst>
                  <a:ext uri="{FF2B5EF4-FFF2-40B4-BE49-F238E27FC236}">
                    <a16:creationId xmlns:a16="http://schemas.microsoft.com/office/drawing/2014/main" id="{FC7CF3F2-701D-4F94-B044-348032D9E578}"/>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8" name="Freeform 47">
                <a:extLst>
                  <a:ext uri="{FF2B5EF4-FFF2-40B4-BE49-F238E27FC236}">
                    <a16:creationId xmlns:a16="http://schemas.microsoft.com/office/drawing/2014/main" id="{EF45ABAA-C1EC-4F8B-8495-72D815D5064C}"/>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9" name="Freeform 48">
                <a:extLst>
                  <a:ext uri="{FF2B5EF4-FFF2-40B4-BE49-F238E27FC236}">
                    <a16:creationId xmlns:a16="http://schemas.microsoft.com/office/drawing/2014/main" id="{4D495B4E-606C-4B05-ABB0-3FC32EFCBAE2}"/>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0" name="Freeform 49">
                <a:extLst>
                  <a:ext uri="{FF2B5EF4-FFF2-40B4-BE49-F238E27FC236}">
                    <a16:creationId xmlns:a16="http://schemas.microsoft.com/office/drawing/2014/main" id="{4A7C5377-23DC-4669-A8D4-4E190C13464B}"/>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1" name="Freeform 50">
                <a:extLst>
                  <a:ext uri="{FF2B5EF4-FFF2-40B4-BE49-F238E27FC236}">
                    <a16:creationId xmlns:a16="http://schemas.microsoft.com/office/drawing/2014/main" id="{4A636970-88CF-45AE-8BF4-5AE981194150}"/>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sp>
        <p:nvSpPr>
          <p:cNvPr id="63" name="TextBox 62">
            <a:extLst>
              <a:ext uri="{FF2B5EF4-FFF2-40B4-BE49-F238E27FC236}">
                <a16:creationId xmlns:a16="http://schemas.microsoft.com/office/drawing/2014/main" id="{6F65ACA8-D08C-41EA-9D7C-BA5065B36770}"/>
              </a:ext>
            </a:extLst>
          </p:cNvPr>
          <p:cNvSpPr txBox="1"/>
          <p:nvPr/>
        </p:nvSpPr>
        <p:spPr>
          <a:xfrm>
            <a:off x="8410686" y="3132350"/>
            <a:ext cx="3370187" cy="978729"/>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4" name="TextBox 63">
            <a:extLst>
              <a:ext uri="{FF2B5EF4-FFF2-40B4-BE49-F238E27FC236}">
                <a16:creationId xmlns:a16="http://schemas.microsoft.com/office/drawing/2014/main" id="{8BE67FE8-D880-4F3B-876F-CE6ACA720F80}"/>
              </a:ext>
            </a:extLst>
          </p:cNvPr>
          <p:cNvSpPr txBox="1"/>
          <p:nvPr/>
        </p:nvSpPr>
        <p:spPr>
          <a:xfrm>
            <a:off x="8427720" y="4874559"/>
            <a:ext cx="3427581" cy="978729"/>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D92B2CA4-8570-4BEC-8CA7-6940E3AF8E94}"/>
              </a:ext>
            </a:extLst>
          </p:cNvPr>
          <p:cNvSpPr txBox="1"/>
          <p:nvPr/>
        </p:nvSpPr>
        <p:spPr>
          <a:xfrm>
            <a:off x="478465" y="3115435"/>
            <a:ext cx="3402144" cy="978729"/>
          </a:xfrm>
          <a:prstGeom prst="rect">
            <a:avLst/>
          </a:prstGeom>
          <a:noFill/>
        </p:spPr>
        <p:txBody>
          <a:bodyPr wrap="square" rtlCol="0">
            <a:spAutoFit/>
          </a:bodyPr>
          <a:lstStyle/>
          <a:p>
            <a:pPr algn="r" defTabSz="1219170">
              <a:spcBef>
                <a:spcPct val="20000"/>
              </a:spcBef>
              <a:defRPr/>
            </a:pPr>
            <a:r>
              <a:rPr lang="en-US" sz="1600" b="1" dirty="0">
                <a:solidFill>
                  <a:srgbClr val="FF7467"/>
                </a:solidFill>
                <a:latin typeface="Candara" panose="020E0502030303020204" pitchFamily="34" charset="0"/>
              </a:rPr>
              <a:t>LOREM IPSUM</a:t>
            </a: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a:extLst>
              <a:ext uri="{FF2B5EF4-FFF2-40B4-BE49-F238E27FC236}">
                <a16:creationId xmlns:a16="http://schemas.microsoft.com/office/drawing/2014/main" id="{C1074CD3-4626-4725-9087-F19EF4350FE7}"/>
              </a:ext>
            </a:extLst>
          </p:cNvPr>
          <p:cNvSpPr txBox="1"/>
          <p:nvPr/>
        </p:nvSpPr>
        <p:spPr>
          <a:xfrm>
            <a:off x="478465" y="4926237"/>
            <a:ext cx="3388010" cy="978729"/>
          </a:xfrm>
          <a:prstGeom prst="rect">
            <a:avLst/>
          </a:prstGeom>
          <a:noFill/>
        </p:spPr>
        <p:txBody>
          <a:bodyPr wrap="square" rtlCol="0">
            <a:spAutoFit/>
          </a:bodyPr>
          <a:lstStyle/>
          <a:p>
            <a:pPr algn="r" defTabSz="1219170">
              <a:spcBef>
                <a:spcPct val="20000"/>
              </a:spcBef>
              <a:defRPr/>
            </a:pPr>
            <a:r>
              <a:rPr lang="en-US" sz="1600" b="1" dirty="0">
                <a:solidFill>
                  <a:srgbClr val="57CCC6"/>
                </a:solidFill>
                <a:latin typeface="Candara" panose="020E0502030303020204" pitchFamily="34" charset="0"/>
              </a:rPr>
              <a:t>LOREM IPSUM</a:t>
            </a: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53" name="Picture 52">
            <a:hlinkClick r:id="rId3"/>
            <a:extLst>
              <a:ext uri="{FF2B5EF4-FFF2-40B4-BE49-F238E27FC236}">
                <a16:creationId xmlns:a16="http://schemas.microsoft.com/office/drawing/2014/main" id="{129898FA-B9DC-4186-B9A9-35516A502CE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09050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Effect transition="in" filter="fade">
                                      <p:cBhvr>
                                        <p:cTn id="13" dur="500"/>
                                        <p:tgtEl>
                                          <p:spTgt spid="2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250" fill="hold"/>
                                        <p:tgtEl>
                                          <p:spTgt spid="18"/>
                                        </p:tgtEl>
                                        <p:attrNameLst>
                                          <p:attrName>ppt_w</p:attrName>
                                        </p:attrNameLst>
                                      </p:cBhvr>
                                      <p:tavLst>
                                        <p:tav tm="0">
                                          <p:val>
                                            <p:fltVal val="0"/>
                                          </p:val>
                                        </p:tav>
                                        <p:tav tm="100000">
                                          <p:val>
                                            <p:strVal val="#ppt_w"/>
                                          </p:val>
                                        </p:tav>
                                      </p:tavLst>
                                    </p:anim>
                                    <p:anim calcmode="lin" valueType="num">
                                      <p:cBhvr>
                                        <p:cTn id="18" dur="250" fill="hold"/>
                                        <p:tgtEl>
                                          <p:spTgt spid="18"/>
                                        </p:tgtEl>
                                        <p:attrNameLst>
                                          <p:attrName>ppt_h</p:attrName>
                                        </p:attrNameLst>
                                      </p:cBhvr>
                                      <p:tavLst>
                                        <p:tav tm="0">
                                          <p:val>
                                            <p:fltVal val="0"/>
                                          </p:val>
                                        </p:tav>
                                        <p:tav tm="100000">
                                          <p:val>
                                            <p:strVal val="#ppt_h"/>
                                          </p:val>
                                        </p:tav>
                                      </p:tavLst>
                                    </p:anim>
                                    <p:animEffect transition="in" filter="fade">
                                      <p:cBhvr>
                                        <p:cTn id="19" dur="250"/>
                                        <p:tgtEl>
                                          <p:spTgt spid="18"/>
                                        </p:tgtEl>
                                      </p:cBhvr>
                                    </p:animEffect>
                                    <p:anim calcmode="lin" valueType="num">
                                      <p:cBhvr>
                                        <p:cTn id="20" dur="250" fill="hold"/>
                                        <p:tgtEl>
                                          <p:spTgt spid="18"/>
                                        </p:tgtEl>
                                        <p:attrNameLst>
                                          <p:attrName>ppt_x</p:attrName>
                                        </p:attrNameLst>
                                      </p:cBhvr>
                                      <p:tavLst>
                                        <p:tav tm="0">
                                          <p:val>
                                            <p:fltVal val="0.5"/>
                                          </p:val>
                                        </p:tav>
                                        <p:tav tm="100000">
                                          <p:val>
                                            <p:strVal val="#ppt_x"/>
                                          </p:val>
                                        </p:tav>
                                      </p:tavLst>
                                    </p:anim>
                                    <p:anim calcmode="lin" valueType="num">
                                      <p:cBhvr>
                                        <p:cTn id="21" dur="250" fill="hold"/>
                                        <p:tgtEl>
                                          <p:spTgt spid="18"/>
                                        </p:tgtEl>
                                        <p:attrNameLst>
                                          <p:attrName>ppt_y</p:attrName>
                                        </p:attrNameLst>
                                      </p:cBhvr>
                                      <p:tavLst>
                                        <p:tav tm="0">
                                          <p:val>
                                            <p:fltVal val="0.5"/>
                                          </p:val>
                                        </p:tav>
                                        <p:tav tm="100000">
                                          <p:val>
                                            <p:strVal val="#ppt_y"/>
                                          </p:val>
                                        </p:tav>
                                      </p:tavLst>
                                    </p:anim>
                                  </p:childTnLst>
                                </p:cTn>
                              </p:par>
                            </p:childTnLst>
                          </p:cTn>
                        </p:par>
                        <p:par>
                          <p:cTn id="22" fill="hold">
                            <p:stCondLst>
                              <p:cond delay="1250"/>
                            </p:stCondLst>
                            <p:childTnLst>
                              <p:par>
                                <p:cTn id="23" presetID="53" presetClass="entr" presetSubtype="528" fill="hold" grpId="0" nodeType="after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p:cTn id="25" dur="250" fill="hold"/>
                                        <p:tgtEl>
                                          <p:spTgt spid="20"/>
                                        </p:tgtEl>
                                        <p:attrNameLst>
                                          <p:attrName>ppt_w</p:attrName>
                                        </p:attrNameLst>
                                      </p:cBhvr>
                                      <p:tavLst>
                                        <p:tav tm="0">
                                          <p:val>
                                            <p:fltVal val="0"/>
                                          </p:val>
                                        </p:tav>
                                        <p:tav tm="100000">
                                          <p:val>
                                            <p:strVal val="#ppt_w"/>
                                          </p:val>
                                        </p:tav>
                                      </p:tavLst>
                                    </p:anim>
                                    <p:anim calcmode="lin" valueType="num">
                                      <p:cBhvr>
                                        <p:cTn id="26" dur="250" fill="hold"/>
                                        <p:tgtEl>
                                          <p:spTgt spid="20"/>
                                        </p:tgtEl>
                                        <p:attrNameLst>
                                          <p:attrName>ppt_h</p:attrName>
                                        </p:attrNameLst>
                                      </p:cBhvr>
                                      <p:tavLst>
                                        <p:tav tm="0">
                                          <p:val>
                                            <p:fltVal val="0"/>
                                          </p:val>
                                        </p:tav>
                                        <p:tav tm="100000">
                                          <p:val>
                                            <p:strVal val="#ppt_h"/>
                                          </p:val>
                                        </p:tav>
                                      </p:tavLst>
                                    </p:anim>
                                    <p:animEffect transition="in" filter="fade">
                                      <p:cBhvr>
                                        <p:cTn id="27" dur="250"/>
                                        <p:tgtEl>
                                          <p:spTgt spid="20"/>
                                        </p:tgtEl>
                                      </p:cBhvr>
                                    </p:animEffect>
                                    <p:anim calcmode="lin" valueType="num">
                                      <p:cBhvr>
                                        <p:cTn id="28" dur="250" fill="hold"/>
                                        <p:tgtEl>
                                          <p:spTgt spid="20"/>
                                        </p:tgtEl>
                                        <p:attrNameLst>
                                          <p:attrName>ppt_x</p:attrName>
                                        </p:attrNameLst>
                                      </p:cBhvr>
                                      <p:tavLst>
                                        <p:tav tm="0">
                                          <p:val>
                                            <p:fltVal val="0.5"/>
                                          </p:val>
                                        </p:tav>
                                        <p:tav tm="100000">
                                          <p:val>
                                            <p:strVal val="#ppt_x"/>
                                          </p:val>
                                        </p:tav>
                                      </p:tavLst>
                                    </p:anim>
                                    <p:anim calcmode="lin" valueType="num">
                                      <p:cBhvr>
                                        <p:cTn id="29" dur="250" fill="hold"/>
                                        <p:tgtEl>
                                          <p:spTgt spid="20"/>
                                        </p:tgtEl>
                                        <p:attrNameLst>
                                          <p:attrName>ppt_y</p:attrName>
                                        </p:attrNameLst>
                                      </p:cBhvr>
                                      <p:tavLst>
                                        <p:tav tm="0">
                                          <p:val>
                                            <p:fltVal val="0.5"/>
                                          </p:val>
                                        </p:tav>
                                        <p:tav tm="100000">
                                          <p:val>
                                            <p:strVal val="#ppt_y"/>
                                          </p:val>
                                        </p:tav>
                                      </p:tavLst>
                                    </p:anim>
                                  </p:childTnLst>
                                </p:cTn>
                              </p:par>
                            </p:childTnLst>
                          </p:cTn>
                        </p:par>
                        <p:par>
                          <p:cTn id="30" fill="hold">
                            <p:stCondLst>
                              <p:cond delay="1500"/>
                            </p:stCondLst>
                            <p:childTnLst>
                              <p:par>
                                <p:cTn id="31" presetID="53" presetClass="entr" presetSubtype="528" fill="hold" grpId="0" nodeType="afterEffect">
                                  <p:stCondLst>
                                    <p:cond delay="0"/>
                                  </p:stCondLst>
                                  <p:childTnLst>
                                    <p:set>
                                      <p:cBhvr>
                                        <p:cTn id="32" dur="1" fill="hold">
                                          <p:stCondLst>
                                            <p:cond delay="0"/>
                                          </p:stCondLst>
                                        </p:cTn>
                                        <p:tgtEl>
                                          <p:spTgt spid="24"/>
                                        </p:tgtEl>
                                        <p:attrNameLst>
                                          <p:attrName>style.visibility</p:attrName>
                                        </p:attrNameLst>
                                      </p:cBhvr>
                                      <p:to>
                                        <p:strVal val="visible"/>
                                      </p:to>
                                    </p:set>
                                    <p:anim calcmode="lin" valueType="num">
                                      <p:cBhvr>
                                        <p:cTn id="33" dur="250" fill="hold"/>
                                        <p:tgtEl>
                                          <p:spTgt spid="24"/>
                                        </p:tgtEl>
                                        <p:attrNameLst>
                                          <p:attrName>ppt_w</p:attrName>
                                        </p:attrNameLst>
                                      </p:cBhvr>
                                      <p:tavLst>
                                        <p:tav tm="0">
                                          <p:val>
                                            <p:fltVal val="0"/>
                                          </p:val>
                                        </p:tav>
                                        <p:tav tm="100000">
                                          <p:val>
                                            <p:strVal val="#ppt_w"/>
                                          </p:val>
                                        </p:tav>
                                      </p:tavLst>
                                    </p:anim>
                                    <p:anim calcmode="lin" valueType="num">
                                      <p:cBhvr>
                                        <p:cTn id="34" dur="250" fill="hold"/>
                                        <p:tgtEl>
                                          <p:spTgt spid="24"/>
                                        </p:tgtEl>
                                        <p:attrNameLst>
                                          <p:attrName>ppt_h</p:attrName>
                                        </p:attrNameLst>
                                      </p:cBhvr>
                                      <p:tavLst>
                                        <p:tav tm="0">
                                          <p:val>
                                            <p:fltVal val="0"/>
                                          </p:val>
                                        </p:tav>
                                        <p:tav tm="100000">
                                          <p:val>
                                            <p:strVal val="#ppt_h"/>
                                          </p:val>
                                        </p:tav>
                                      </p:tavLst>
                                    </p:anim>
                                    <p:animEffect transition="in" filter="fade">
                                      <p:cBhvr>
                                        <p:cTn id="35" dur="250"/>
                                        <p:tgtEl>
                                          <p:spTgt spid="24"/>
                                        </p:tgtEl>
                                      </p:cBhvr>
                                    </p:animEffect>
                                    <p:anim calcmode="lin" valueType="num">
                                      <p:cBhvr>
                                        <p:cTn id="36" dur="250" fill="hold"/>
                                        <p:tgtEl>
                                          <p:spTgt spid="24"/>
                                        </p:tgtEl>
                                        <p:attrNameLst>
                                          <p:attrName>ppt_x</p:attrName>
                                        </p:attrNameLst>
                                      </p:cBhvr>
                                      <p:tavLst>
                                        <p:tav tm="0">
                                          <p:val>
                                            <p:fltVal val="0.5"/>
                                          </p:val>
                                        </p:tav>
                                        <p:tav tm="100000">
                                          <p:val>
                                            <p:strVal val="#ppt_x"/>
                                          </p:val>
                                        </p:tav>
                                      </p:tavLst>
                                    </p:anim>
                                    <p:anim calcmode="lin" valueType="num">
                                      <p:cBhvr>
                                        <p:cTn id="37" dur="250" fill="hold"/>
                                        <p:tgtEl>
                                          <p:spTgt spid="24"/>
                                        </p:tgtEl>
                                        <p:attrNameLst>
                                          <p:attrName>ppt_y</p:attrName>
                                        </p:attrNameLst>
                                      </p:cBhvr>
                                      <p:tavLst>
                                        <p:tav tm="0">
                                          <p:val>
                                            <p:fltVal val="0.5"/>
                                          </p:val>
                                        </p:tav>
                                        <p:tav tm="100000">
                                          <p:val>
                                            <p:strVal val="#ppt_y"/>
                                          </p:val>
                                        </p:tav>
                                      </p:tavLst>
                                    </p:anim>
                                  </p:childTnLst>
                                </p:cTn>
                              </p:par>
                            </p:childTnLst>
                          </p:cTn>
                        </p:par>
                        <p:par>
                          <p:cTn id="38" fill="hold">
                            <p:stCondLst>
                              <p:cond delay="1750"/>
                            </p:stCondLst>
                            <p:childTnLst>
                              <p:par>
                                <p:cTn id="39" presetID="53" presetClass="entr" presetSubtype="528" fill="hold" grpId="0" nodeType="after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p:cTn id="41" dur="250" fill="hold"/>
                                        <p:tgtEl>
                                          <p:spTgt spid="22"/>
                                        </p:tgtEl>
                                        <p:attrNameLst>
                                          <p:attrName>ppt_w</p:attrName>
                                        </p:attrNameLst>
                                      </p:cBhvr>
                                      <p:tavLst>
                                        <p:tav tm="0">
                                          <p:val>
                                            <p:fltVal val="0"/>
                                          </p:val>
                                        </p:tav>
                                        <p:tav tm="100000">
                                          <p:val>
                                            <p:strVal val="#ppt_w"/>
                                          </p:val>
                                        </p:tav>
                                      </p:tavLst>
                                    </p:anim>
                                    <p:anim calcmode="lin" valueType="num">
                                      <p:cBhvr>
                                        <p:cTn id="42" dur="250" fill="hold"/>
                                        <p:tgtEl>
                                          <p:spTgt spid="22"/>
                                        </p:tgtEl>
                                        <p:attrNameLst>
                                          <p:attrName>ppt_h</p:attrName>
                                        </p:attrNameLst>
                                      </p:cBhvr>
                                      <p:tavLst>
                                        <p:tav tm="0">
                                          <p:val>
                                            <p:fltVal val="0"/>
                                          </p:val>
                                        </p:tav>
                                        <p:tav tm="100000">
                                          <p:val>
                                            <p:strVal val="#ppt_h"/>
                                          </p:val>
                                        </p:tav>
                                      </p:tavLst>
                                    </p:anim>
                                    <p:animEffect transition="in" filter="fade">
                                      <p:cBhvr>
                                        <p:cTn id="43" dur="250"/>
                                        <p:tgtEl>
                                          <p:spTgt spid="22"/>
                                        </p:tgtEl>
                                      </p:cBhvr>
                                    </p:animEffect>
                                    <p:anim calcmode="lin" valueType="num">
                                      <p:cBhvr>
                                        <p:cTn id="44" dur="250" fill="hold"/>
                                        <p:tgtEl>
                                          <p:spTgt spid="22"/>
                                        </p:tgtEl>
                                        <p:attrNameLst>
                                          <p:attrName>ppt_x</p:attrName>
                                        </p:attrNameLst>
                                      </p:cBhvr>
                                      <p:tavLst>
                                        <p:tav tm="0">
                                          <p:val>
                                            <p:fltVal val="0.5"/>
                                          </p:val>
                                        </p:tav>
                                        <p:tav tm="100000">
                                          <p:val>
                                            <p:strVal val="#ppt_x"/>
                                          </p:val>
                                        </p:tav>
                                      </p:tavLst>
                                    </p:anim>
                                    <p:anim calcmode="lin" valueType="num">
                                      <p:cBhvr>
                                        <p:cTn id="45" dur="250" fill="hold"/>
                                        <p:tgtEl>
                                          <p:spTgt spid="22"/>
                                        </p:tgtEl>
                                        <p:attrNameLst>
                                          <p:attrName>ppt_y</p:attrName>
                                        </p:attrNameLst>
                                      </p:cBhvr>
                                      <p:tavLst>
                                        <p:tav tm="0">
                                          <p:val>
                                            <p:fltVal val="0.5"/>
                                          </p:val>
                                        </p:tav>
                                        <p:tav tm="100000">
                                          <p:val>
                                            <p:strVal val="#ppt_y"/>
                                          </p:val>
                                        </p:tav>
                                      </p:tavLst>
                                    </p:anim>
                                  </p:childTnLst>
                                </p:cTn>
                              </p:par>
                            </p:childTnLst>
                          </p:cTn>
                        </p:par>
                        <p:par>
                          <p:cTn id="46" fill="hold">
                            <p:stCondLst>
                              <p:cond delay="2000"/>
                            </p:stCondLst>
                            <p:childTnLst>
                              <p:par>
                                <p:cTn id="47" presetID="53" presetClass="entr" presetSubtype="528" fill="hold" nodeType="afterEffect">
                                  <p:stCondLst>
                                    <p:cond delay="0"/>
                                  </p:stCondLst>
                                  <p:childTnLst>
                                    <p:set>
                                      <p:cBhvr>
                                        <p:cTn id="48" dur="1" fill="hold">
                                          <p:stCondLst>
                                            <p:cond delay="0"/>
                                          </p:stCondLst>
                                        </p:cTn>
                                        <p:tgtEl>
                                          <p:spTgt spid="33"/>
                                        </p:tgtEl>
                                        <p:attrNameLst>
                                          <p:attrName>style.visibility</p:attrName>
                                        </p:attrNameLst>
                                      </p:cBhvr>
                                      <p:to>
                                        <p:strVal val="visible"/>
                                      </p:to>
                                    </p:set>
                                    <p:anim calcmode="lin" valueType="num">
                                      <p:cBhvr>
                                        <p:cTn id="49" dur="500" fill="hold"/>
                                        <p:tgtEl>
                                          <p:spTgt spid="33"/>
                                        </p:tgtEl>
                                        <p:attrNameLst>
                                          <p:attrName>ppt_w</p:attrName>
                                        </p:attrNameLst>
                                      </p:cBhvr>
                                      <p:tavLst>
                                        <p:tav tm="0">
                                          <p:val>
                                            <p:fltVal val="0"/>
                                          </p:val>
                                        </p:tav>
                                        <p:tav tm="100000">
                                          <p:val>
                                            <p:strVal val="#ppt_w"/>
                                          </p:val>
                                        </p:tav>
                                      </p:tavLst>
                                    </p:anim>
                                    <p:anim calcmode="lin" valueType="num">
                                      <p:cBhvr>
                                        <p:cTn id="50" dur="500" fill="hold"/>
                                        <p:tgtEl>
                                          <p:spTgt spid="33"/>
                                        </p:tgtEl>
                                        <p:attrNameLst>
                                          <p:attrName>ppt_h</p:attrName>
                                        </p:attrNameLst>
                                      </p:cBhvr>
                                      <p:tavLst>
                                        <p:tav tm="0">
                                          <p:val>
                                            <p:fltVal val="0"/>
                                          </p:val>
                                        </p:tav>
                                        <p:tav tm="100000">
                                          <p:val>
                                            <p:strVal val="#ppt_h"/>
                                          </p:val>
                                        </p:tav>
                                      </p:tavLst>
                                    </p:anim>
                                    <p:animEffect transition="in" filter="fade">
                                      <p:cBhvr>
                                        <p:cTn id="51" dur="500"/>
                                        <p:tgtEl>
                                          <p:spTgt spid="33"/>
                                        </p:tgtEl>
                                      </p:cBhvr>
                                    </p:animEffect>
                                    <p:anim calcmode="lin" valueType="num">
                                      <p:cBhvr>
                                        <p:cTn id="52" dur="500" fill="hold"/>
                                        <p:tgtEl>
                                          <p:spTgt spid="33"/>
                                        </p:tgtEl>
                                        <p:attrNameLst>
                                          <p:attrName>ppt_x</p:attrName>
                                        </p:attrNameLst>
                                      </p:cBhvr>
                                      <p:tavLst>
                                        <p:tav tm="0">
                                          <p:val>
                                            <p:fltVal val="0.5"/>
                                          </p:val>
                                        </p:tav>
                                        <p:tav tm="100000">
                                          <p:val>
                                            <p:strVal val="#ppt_x"/>
                                          </p:val>
                                        </p:tav>
                                      </p:tavLst>
                                    </p:anim>
                                    <p:anim calcmode="lin" valueType="num">
                                      <p:cBhvr>
                                        <p:cTn id="53" dur="500" fill="hold"/>
                                        <p:tgtEl>
                                          <p:spTgt spid="33"/>
                                        </p:tgtEl>
                                        <p:attrNameLst>
                                          <p:attrName>ppt_y</p:attrName>
                                        </p:attrNameLst>
                                      </p:cBhvr>
                                      <p:tavLst>
                                        <p:tav tm="0">
                                          <p:val>
                                            <p:fltVal val="0.5"/>
                                          </p:val>
                                        </p:tav>
                                        <p:tav tm="100000">
                                          <p:val>
                                            <p:strVal val="#ppt_y"/>
                                          </p:val>
                                        </p:tav>
                                      </p:tavLst>
                                    </p:anim>
                                  </p:childTnLst>
                                </p:cTn>
                              </p:par>
                            </p:childTnLst>
                          </p:cTn>
                        </p:par>
                        <p:par>
                          <p:cTn id="54" fill="hold">
                            <p:stCondLst>
                              <p:cond delay="2500"/>
                            </p:stCondLst>
                            <p:childTnLst>
                              <p:par>
                                <p:cTn id="55" presetID="53" presetClass="entr" presetSubtype="528" fill="hold" nodeType="afterEffect">
                                  <p:stCondLst>
                                    <p:cond delay="0"/>
                                  </p:stCondLst>
                                  <p:childTnLst>
                                    <p:set>
                                      <p:cBhvr>
                                        <p:cTn id="56" dur="1" fill="hold">
                                          <p:stCondLst>
                                            <p:cond delay="0"/>
                                          </p:stCondLst>
                                        </p:cTn>
                                        <p:tgtEl>
                                          <p:spTgt spid="42"/>
                                        </p:tgtEl>
                                        <p:attrNameLst>
                                          <p:attrName>style.visibility</p:attrName>
                                        </p:attrNameLst>
                                      </p:cBhvr>
                                      <p:to>
                                        <p:strVal val="visible"/>
                                      </p:to>
                                    </p:set>
                                    <p:anim calcmode="lin" valueType="num">
                                      <p:cBhvr>
                                        <p:cTn id="57" dur="500" fill="hold"/>
                                        <p:tgtEl>
                                          <p:spTgt spid="42"/>
                                        </p:tgtEl>
                                        <p:attrNameLst>
                                          <p:attrName>ppt_w</p:attrName>
                                        </p:attrNameLst>
                                      </p:cBhvr>
                                      <p:tavLst>
                                        <p:tav tm="0">
                                          <p:val>
                                            <p:fltVal val="0"/>
                                          </p:val>
                                        </p:tav>
                                        <p:tav tm="100000">
                                          <p:val>
                                            <p:strVal val="#ppt_w"/>
                                          </p:val>
                                        </p:tav>
                                      </p:tavLst>
                                    </p:anim>
                                    <p:anim calcmode="lin" valueType="num">
                                      <p:cBhvr>
                                        <p:cTn id="58" dur="500" fill="hold"/>
                                        <p:tgtEl>
                                          <p:spTgt spid="42"/>
                                        </p:tgtEl>
                                        <p:attrNameLst>
                                          <p:attrName>ppt_h</p:attrName>
                                        </p:attrNameLst>
                                      </p:cBhvr>
                                      <p:tavLst>
                                        <p:tav tm="0">
                                          <p:val>
                                            <p:fltVal val="0"/>
                                          </p:val>
                                        </p:tav>
                                        <p:tav tm="100000">
                                          <p:val>
                                            <p:strVal val="#ppt_h"/>
                                          </p:val>
                                        </p:tav>
                                      </p:tavLst>
                                    </p:anim>
                                    <p:animEffect transition="in" filter="fade">
                                      <p:cBhvr>
                                        <p:cTn id="59" dur="500"/>
                                        <p:tgtEl>
                                          <p:spTgt spid="42"/>
                                        </p:tgtEl>
                                      </p:cBhvr>
                                    </p:animEffect>
                                    <p:anim calcmode="lin" valueType="num">
                                      <p:cBhvr>
                                        <p:cTn id="60" dur="500" fill="hold"/>
                                        <p:tgtEl>
                                          <p:spTgt spid="42"/>
                                        </p:tgtEl>
                                        <p:attrNameLst>
                                          <p:attrName>ppt_x</p:attrName>
                                        </p:attrNameLst>
                                      </p:cBhvr>
                                      <p:tavLst>
                                        <p:tav tm="0">
                                          <p:val>
                                            <p:fltVal val="0.5"/>
                                          </p:val>
                                        </p:tav>
                                        <p:tav tm="100000">
                                          <p:val>
                                            <p:strVal val="#ppt_x"/>
                                          </p:val>
                                        </p:tav>
                                      </p:tavLst>
                                    </p:anim>
                                    <p:anim calcmode="lin" valueType="num">
                                      <p:cBhvr>
                                        <p:cTn id="61" dur="500" fill="hold"/>
                                        <p:tgtEl>
                                          <p:spTgt spid="42"/>
                                        </p:tgtEl>
                                        <p:attrNameLst>
                                          <p:attrName>ppt_y</p:attrName>
                                        </p:attrNameLst>
                                      </p:cBhvr>
                                      <p:tavLst>
                                        <p:tav tm="0">
                                          <p:val>
                                            <p:fltVal val="0.5"/>
                                          </p:val>
                                        </p:tav>
                                        <p:tav tm="100000">
                                          <p:val>
                                            <p:strVal val="#ppt_y"/>
                                          </p:val>
                                        </p:tav>
                                      </p:tavLst>
                                    </p:anim>
                                  </p:childTnLst>
                                </p:cTn>
                              </p:par>
                            </p:childTnLst>
                          </p:cTn>
                        </p:par>
                        <p:par>
                          <p:cTn id="62" fill="hold">
                            <p:stCondLst>
                              <p:cond delay="3000"/>
                            </p:stCondLst>
                            <p:childTnLst>
                              <p:par>
                                <p:cTn id="63" presetID="42" presetClass="entr" presetSubtype="0" fill="hold" grpId="0" nodeType="afterEffect">
                                  <p:stCondLst>
                                    <p:cond delay="0"/>
                                  </p:stCondLst>
                                  <p:childTnLst>
                                    <p:set>
                                      <p:cBhvr>
                                        <p:cTn id="64" dur="1" fill="hold">
                                          <p:stCondLst>
                                            <p:cond delay="0"/>
                                          </p:stCondLst>
                                        </p:cTn>
                                        <p:tgtEl>
                                          <p:spTgt spid="65"/>
                                        </p:tgtEl>
                                        <p:attrNameLst>
                                          <p:attrName>style.visibility</p:attrName>
                                        </p:attrNameLst>
                                      </p:cBhvr>
                                      <p:to>
                                        <p:strVal val="visible"/>
                                      </p:to>
                                    </p:set>
                                    <p:animEffect transition="in" filter="fade">
                                      <p:cBhvr>
                                        <p:cTn id="65" dur="1000"/>
                                        <p:tgtEl>
                                          <p:spTgt spid="65"/>
                                        </p:tgtEl>
                                      </p:cBhvr>
                                    </p:animEffect>
                                    <p:anim calcmode="lin" valueType="num">
                                      <p:cBhvr>
                                        <p:cTn id="66" dur="1000" fill="hold"/>
                                        <p:tgtEl>
                                          <p:spTgt spid="65"/>
                                        </p:tgtEl>
                                        <p:attrNameLst>
                                          <p:attrName>ppt_x</p:attrName>
                                        </p:attrNameLst>
                                      </p:cBhvr>
                                      <p:tavLst>
                                        <p:tav tm="0">
                                          <p:val>
                                            <p:strVal val="#ppt_x"/>
                                          </p:val>
                                        </p:tav>
                                        <p:tav tm="100000">
                                          <p:val>
                                            <p:strVal val="#ppt_x"/>
                                          </p:val>
                                        </p:tav>
                                      </p:tavLst>
                                    </p:anim>
                                    <p:anim calcmode="lin" valueType="num">
                                      <p:cBhvr>
                                        <p:cTn id="67" dur="1000" fill="hold"/>
                                        <p:tgtEl>
                                          <p:spTgt spid="65"/>
                                        </p:tgtEl>
                                        <p:attrNameLst>
                                          <p:attrName>ppt_y</p:attrName>
                                        </p:attrNameLst>
                                      </p:cBhvr>
                                      <p:tavLst>
                                        <p:tav tm="0">
                                          <p:val>
                                            <p:strVal val="#ppt_y+.1"/>
                                          </p:val>
                                        </p:tav>
                                        <p:tav tm="100000">
                                          <p:val>
                                            <p:strVal val="#ppt_y"/>
                                          </p:val>
                                        </p:tav>
                                      </p:tavLst>
                                    </p:anim>
                                  </p:childTnLst>
                                </p:cTn>
                              </p:par>
                            </p:childTnLst>
                          </p:cTn>
                        </p:par>
                        <p:par>
                          <p:cTn id="68" fill="hold">
                            <p:stCondLst>
                              <p:cond delay="4000"/>
                            </p:stCondLst>
                            <p:childTnLst>
                              <p:par>
                                <p:cTn id="69" presetID="53" presetClass="entr" presetSubtype="528" fill="hold"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500" fill="hold"/>
                                        <p:tgtEl>
                                          <p:spTgt spid="32"/>
                                        </p:tgtEl>
                                        <p:attrNameLst>
                                          <p:attrName>ppt_w</p:attrName>
                                        </p:attrNameLst>
                                      </p:cBhvr>
                                      <p:tavLst>
                                        <p:tav tm="0">
                                          <p:val>
                                            <p:fltVal val="0"/>
                                          </p:val>
                                        </p:tav>
                                        <p:tav tm="100000">
                                          <p:val>
                                            <p:strVal val="#ppt_w"/>
                                          </p:val>
                                        </p:tav>
                                      </p:tavLst>
                                    </p:anim>
                                    <p:anim calcmode="lin" valueType="num">
                                      <p:cBhvr>
                                        <p:cTn id="72" dur="500" fill="hold"/>
                                        <p:tgtEl>
                                          <p:spTgt spid="32"/>
                                        </p:tgtEl>
                                        <p:attrNameLst>
                                          <p:attrName>ppt_h</p:attrName>
                                        </p:attrNameLst>
                                      </p:cBhvr>
                                      <p:tavLst>
                                        <p:tav tm="0">
                                          <p:val>
                                            <p:fltVal val="0"/>
                                          </p:val>
                                        </p:tav>
                                        <p:tav tm="100000">
                                          <p:val>
                                            <p:strVal val="#ppt_h"/>
                                          </p:val>
                                        </p:tav>
                                      </p:tavLst>
                                    </p:anim>
                                    <p:animEffect transition="in" filter="fade">
                                      <p:cBhvr>
                                        <p:cTn id="73" dur="500"/>
                                        <p:tgtEl>
                                          <p:spTgt spid="32"/>
                                        </p:tgtEl>
                                      </p:cBhvr>
                                    </p:animEffect>
                                    <p:anim calcmode="lin" valueType="num">
                                      <p:cBhvr>
                                        <p:cTn id="74" dur="500" fill="hold"/>
                                        <p:tgtEl>
                                          <p:spTgt spid="32"/>
                                        </p:tgtEl>
                                        <p:attrNameLst>
                                          <p:attrName>ppt_x</p:attrName>
                                        </p:attrNameLst>
                                      </p:cBhvr>
                                      <p:tavLst>
                                        <p:tav tm="0">
                                          <p:val>
                                            <p:fltVal val="0.5"/>
                                          </p:val>
                                        </p:tav>
                                        <p:tav tm="100000">
                                          <p:val>
                                            <p:strVal val="#ppt_x"/>
                                          </p:val>
                                        </p:tav>
                                      </p:tavLst>
                                    </p:anim>
                                    <p:anim calcmode="lin" valueType="num">
                                      <p:cBhvr>
                                        <p:cTn id="75" dur="50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4500"/>
                            </p:stCondLst>
                            <p:childTnLst>
                              <p:par>
                                <p:cTn id="77" presetID="53" presetClass="entr" presetSubtype="528" fill="hold" nodeType="afterEffect">
                                  <p:stCondLst>
                                    <p:cond delay="0"/>
                                  </p:stCondLst>
                                  <p:childTnLst>
                                    <p:set>
                                      <p:cBhvr>
                                        <p:cTn id="78" dur="1" fill="hold">
                                          <p:stCondLst>
                                            <p:cond delay="0"/>
                                          </p:stCondLst>
                                        </p:cTn>
                                        <p:tgtEl>
                                          <p:spTgt spid="45"/>
                                        </p:tgtEl>
                                        <p:attrNameLst>
                                          <p:attrName>style.visibility</p:attrName>
                                        </p:attrNameLst>
                                      </p:cBhvr>
                                      <p:to>
                                        <p:strVal val="visible"/>
                                      </p:to>
                                    </p:set>
                                    <p:anim calcmode="lin" valueType="num">
                                      <p:cBhvr>
                                        <p:cTn id="79" dur="500" fill="hold"/>
                                        <p:tgtEl>
                                          <p:spTgt spid="45"/>
                                        </p:tgtEl>
                                        <p:attrNameLst>
                                          <p:attrName>ppt_w</p:attrName>
                                        </p:attrNameLst>
                                      </p:cBhvr>
                                      <p:tavLst>
                                        <p:tav tm="0">
                                          <p:val>
                                            <p:fltVal val="0"/>
                                          </p:val>
                                        </p:tav>
                                        <p:tav tm="100000">
                                          <p:val>
                                            <p:strVal val="#ppt_w"/>
                                          </p:val>
                                        </p:tav>
                                      </p:tavLst>
                                    </p:anim>
                                    <p:anim calcmode="lin" valueType="num">
                                      <p:cBhvr>
                                        <p:cTn id="80" dur="500" fill="hold"/>
                                        <p:tgtEl>
                                          <p:spTgt spid="45"/>
                                        </p:tgtEl>
                                        <p:attrNameLst>
                                          <p:attrName>ppt_h</p:attrName>
                                        </p:attrNameLst>
                                      </p:cBhvr>
                                      <p:tavLst>
                                        <p:tav tm="0">
                                          <p:val>
                                            <p:fltVal val="0"/>
                                          </p:val>
                                        </p:tav>
                                        <p:tav tm="100000">
                                          <p:val>
                                            <p:strVal val="#ppt_h"/>
                                          </p:val>
                                        </p:tav>
                                      </p:tavLst>
                                    </p:anim>
                                    <p:animEffect transition="in" filter="fade">
                                      <p:cBhvr>
                                        <p:cTn id="81" dur="500"/>
                                        <p:tgtEl>
                                          <p:spTgt spid="45"/>
                                        </p:tgtEl>
                                      </p:cBhvr>
                                    </p:animEffect>
                                    <p:anim calcmode="lin" valueType="num">
                                      <p:cBhvr>
                                        <p:cTn id="82" dur="500" fill="hold"/>
                                        <p:tgtEl>
                                          <p:spTgt spid="45"/>
                                        </p:tgtEl>
                                        <p:attrNameLst>
                                          <p:attrName>ppt_x</p:attrName>
                                        </p:attrNameLst>
                                      </p:cBhvr>
                                      <p:tavLst>
                                        <p:tav tm="0">
                                          <p:val>
                                            <p:fltVal val="0.5"/>
                                          </p:val>
                                        </p:tav>
                                        <p:tav tm="100000">
                                          <p:val>
                                            <p:strVal val="#ppt_x"/>
                                          </p:val>
                                        </p:tav>
                                      </p:tavLst>
                                    </p:anim>
                                    <p:anim calcmode="lin" valueType="num">
                                      <p:cBhvr>
                                        <p:cTn id="83" dur="500" fill="hold"/>
                                        <p:tgtEl>
                                          <p:spTgt spid="45"/>
                                        </p:tgtEl>
                                        <p:attrNameLst>
                                          <p:attrName>ppt_y</p:attrName>
                                        </p:attrNameLst>
                                      </p:cBhvr>
                                      <p:tavLst>
                                        <p:tav tm="0">
                                          <p:val>
                                            <p:fltVal val="0.5"/>
                                          </p:val>
                                        </p:tav>
                                        <p:tav tm="100000">
                                          <p:val>
                                            <p:strVal val="#ppt_y"/>
                                          </p:val>
                                        </p:tav>
                                      </p:tavLst>
                                    </p:anim>
                                  </p:childTnLst>
                                </p:cTn>
                              </p:par>
                            </p:childTnLst>
                          </p:cTn>
                        </p:par>
                        <p:par>
                          <p:cTn id="84" fill="hold">
                            <p:stCondLst>
                              <p:cond delay="5000"/>
                            </p:stCondLst>
                            <p:childTnLst>
                              <p:par>
                                <p:cTn id="85" presetID="42" presetClass="entr" presetSubtype="0" fill="hold" grpId="0" nodeType="afterEffect">
                                  <p:stCondLst>
                                    <p:cond delay="0"/>
                                  </p:stCondLst>
                                  <p:childTnLst>
                                    <p:set>
                                      <p:cBhvr>
                                        <p:cTn id="86" dur="1" fill="hold">
                                          <p:stCondLst>
                                            <p:cond delay="0"/>
                                          </p:stCondLst>
                                        </p:cTn>
                                        <p:tgtEl>
                                          <p:spTgt spid="63"/>
                                        </p:tgtEl>
                                        <p:attrNameLst>
                                          <p:attrName>style.visibility</p:attrName>
                                        </p:attrNameLst>
                                      </p:cBhvr>
                                      <p:to>
                                        <p:strVal val="visible"/>
                                      </p:to>
                                    </p:set>
                                    <p:animEffect transition="in" filter="fade">
                                      <p:cBhvr>
                                        <p:cTn id="87" dur="1000"/>
                                        <p:tgtEl>
                                          <p:spTgt spid="63"/>
                                        </p:tgtEl>
                                      </p:cBhvr>
                                    </p:animEffect>
                                    <p:anim calcmode="lin" valueType="num">
                                      <p:cBhvr>
                                        <p:cTn id="88" dur="1000" fill="hold"/>
                                        <p:tgtEl>
                                          <p:spTgt spid="63"/>
                                        </p:tgtEl>
                                        <p:attrNameLst>
                                          <p:attrName>ppt_x</p:attrName>
                                        </p:attrNameLst>
                                      </p:cBhvr>
                                      <p:tavLst>
                                        <p:tav tm="0">
                                          <p:val>
                                            <p:strVal val="#ppt_x"/>
                                          </p:val>
                                        </p:tav>
                                        <p:tav tm="100000">
                                          <p:val>
                                            <p:strVal val="#ppt_x"/>
                                          </p:val>
                                        </p:tav>
                                      </p:tavLst>
                                    </p:anim>
                                    <p:anim calcmode="lin" valueType="num">
                                      <p:cBhvr>
                                        <p:cTn id="89" dur="1000" fill="hold"/>
                                        <p:tgtEl>
                                          <p:spTgt spid="63"/>
                                        </p:tgtEl>
                                        <p:attrNameLst>
                                          <p:attrName>ppt_y</p:attrName>
                                        </p:attrNameLst>
                                      </p:cBhvr>
                                      <p:tavLst>
                                        <p:tav tm="0">
                                          <p:val>
                                            <p:strVal val="#ppt_y+.1"/>
                                          </p:val>
                                        </p:tav>
                                        <p:tav tm="100000">
                                          <p:val>
                                            <p:strVal val="#ppt_y"/>
                                          </p:val>
                                        </p:tav>
                                      </p:tavLst>
                                    </p:anim>
                                  </p:childTnLst>
                                </p:cTn>
                              </p:par>
                            </p:childTnLst>
                          </p:cTn>
                        </p:par>
                        <p:par>
                          <p:cTn id="90" fill="hold">
                            <p:stCondLst>
                              <p:cond delay="6000"/>
                            </p:stCondLst>
                            <p:childTnLst>
                              <p:par>
                                <p:cTn id="91" presetID="53" presetClass="entr" presetSubtype="528" fill="hold" nodeType="afterEffect">
                                  <p:stCondLst>
                                    <p:cond delay="0"/>
                                  </p:stCondLst>
                                  <p:childTnLst>
                                    <p:set>
                                      <p:cBhvr>
                                        <p:cTn id="92" dur="1" fill="hold">
                                          <p:stCondLst>
                                            <p:cond delay="0"/>
                                          </p:stCondLst>
                                        </p:cTn>
                                        <p:tgtEl>
                                          <p:spTgt spid="36"/>
                                        </p:tgtEl>
                                        <p:attrNameLst>
                                          <p:attrName>style.visibility</p:attrName>
                                        </p:attrNameLst>
                                      </p:cBhvr>
                                      <p:to>
                                        <p:strVal val="visible"/>
                                      </p:to>
                                    </p:set>
                                    <p:anim calcmode="lin" valueType="num">
                                      <p:cBhvr>
                                        <p:cTn id="93" dur="500" fill="hold"/>
                                        <p:tgtEl>
                                          <p:spTgt spid="36"/>
                                        </p:tgtEl>
                                        <p:attrNameLst>
                                          <p:attrName>ppt_w</p:attrName>
                                        </p:attrNameLst>
                                      </p:cBhvr>
                                      <p:tavLst>
                                        <p:tav tm="0">
                                          <p:val>
                                            <p:fltVal val="0"/>
                                          </p:val>
                                        </p:tav>
                                        <p:tav tm="100000">
                                          <p:val>
                                            <p:strVal val="#ppt_w"/>
                                          </p:val>
                                        </p:tav>
                                      </p:tavLst>
                                    </p:anim>
                                    <p:anim calcmode="lin" valueType="num">
                                      <p:cBhvr>
                                        <p:cTn id="94" dur="500" fill="hold"/>
                                        <p:tgtEl>
                                          <p:spTgt spid="36"/>
                                        </p:tgtEl>
                                        <p:attrNameLst>
                                          <p:attrName>ppt_h</p:attrName>
                                        </p:attrNameLst>
                                      </p:cBhvr>
                                      <p:tavLst>
                                        <p:tav tm="0">
                                          <p:val>
                                            <p:fltVal val="0"/>
                                          </p:val>
                                        </p:tav>
                                        <p:tav tm="100000">
                                          <p:val>
                                            <p:strVal val="#ppt_h"/>
                                          </p:val>
                                        </p:tav>
                                      </p:tavLst>
                                    </p:anim>
                                    <p:animEffect transition="in" filter="fade">
                                      <p:cBhvr>
                                        <p:cTn id="95" dur="500"/>
                                        <p:tgtEl>
                                          <p:spTgt spid="36"/>
                                        </p:tgtEl>
                                      </p:cBhvr>
                                    </p:animEffect>
                                    <p:anim calcmode="lin" valueType="num">
                                      <p:cBhvr>
                                        <p:cTn id="96" dur="500" fill="hold"/>
                                        <p:tgtEl>
                                          <p:spTgt spid="36"/>
                                        </p:tgtEl>
                                        <p:attrNameLst>
                                          <p:attrName>ppt_x</p:attrName>
                                        </p:attrNameLst>
                                      </p:cBhvr>
                                      <p:tavLst>
                                        <p:tav tm="0">
                                          <p:val>
                                            <p:fltVal val="0.5"/>
                                          </p:val>
                                        </p:tav>
                                        <p:tav tm="100000">
                                          <p:val>
                                            <p:strVal val="#ppt_x"/>
                                          </p:val>
                                        </p:tav>
                                      </p:tavLst>
                                    </p:anim>
                                    <p:anim calcmode="lin" valueType="num">
                                      <p:cBhvr>
                                        <p:cTn id="97" dur="500" fill="hold"/>
                                        <p:tgtEl>
                                          <p:spTgt spid="36"/>
                                        </p:tgtEl>
                                        <p:attrNameLst>
                                          <p:attrName>ppt_y</p:attrName>
                                        </p:attrNameLst>
                                      </p:cBhvr>
                                      <p:tavLst>
                                        <p:tav tm="0">
                                          <p:val>
                                            <p:fltVal val="0.5"/>
                                          </p:val>
                                        </p:tav>
                                        <p:tav tm="100000">
                                          <p:val>
                                            <p:strVal val="#ppt_y"/>
                                          </p:val>
                                        </p:tav>
                                      </p:tavLst>
                                    </p:anim>
                                  </p:childTnLst>
                                </p:cTn>
                              </p:par>
                            </p:childTnLst>
                          </p:cTn>
                        </p:par>
                        <p:par>
                          <p:cTn id="98" fill="hold">
                            <p:stCondLst>
                              <p:cond delay="6500"/>
                            </p:stCondLst>
                            <p:childTnLst>
                              <p:par>
                                <p:cTn id="99" presetID="53" presetClass="entr" presetSubtype="528" fill="hold" nodeType="afterEffect">
                                  <p:stCondLst>
                                    <p:cond delay="0"/>
                                  </p:stCondLst>
                                  <p:childTnLst>
                                    <p:set>
                                      <p:cBhvr>
                                        <p:cTn id="100" dur="1" fill="hold">
                                          <p:stCondLst>
                                            <p:cond delay="0"/>
                                          </p:stCondLst>
                                        </p:cTn>
                                        <p:tgtEl>
                                          <p:spTgt spid="48"/>
                                        </p:tgtEl>
                                        <p:attrNameLst>
                                          <p:attrName>style.visibility</p:attrName>
                                        </p:attrNameLst>
                                      </p:cBhvr>
                                      <p:to>
                                        <p:strVal val="visible"/>
                                      </p:to>
                                    </p:set>
                                    <p:anim calcmode="lin" valueType="num">
                                      <p:cBhvr>
                                        <p:cTn id="101" dur="500" fill="hold"/>
                                        <p:tgtEl>
                                          <p:spTgt spid="48"/>
                                        </p:tgtEl>
                                        <p:attrNameLst>
                                          <p:attrName>ppt_w</p:attrName>
                                        </p:attrNameLst>
                                      </p:cBhvr>
                                      <p:tavLst>
                                        <p:tav tm="0">
                                          <p:val>
                                            <p:fltVal val="0"/>
                                          </p:val>
                                        </p:tav>
                                        <p:tav tm="100000">
                                          <p:val>
                                            <p:strVal val="#ppt_w"/>
                                          </p:val>
                                        </p:tav>
                                      </p:tavLst>
                                    </p:anim>
                                    <p:anim calcmode="lin" valueType="num">
                                      <p:cBhvr>
                                        <p:cTn id="102" dur="500" fill="hold"/>
                                        <p:tgtEl>
                                          <p:spTgt spid="48"/>
                                        </p:tgtEl>
                                        <p:attrNameLst>
                                          <p:attrName>ppt_h</p:attrName>
                                        </p:attrNameLst>
                                      </p:cBhvr>
                                      <p:tavLst>
                                        <p:tav tm="0">
                                          <p:val>
                                            <p:fltVal val="0"/>
                                          </p:val>
                                        </p:tav>
                                        <p:tav tm="100000">
                                          <p:val>
                                            <p:strVal val="#ppt_h"/>
                                          </p:val>
                                        </p:tav>
                                      </p:tavLst>
                                    </p:anim>
                                    <p:animEffect transition="in" filter="fade">
                                      <p:cBhvr>
                                        <p:cTn id="103" dur="500"/>
                                        <p:tgtEl>
                                          <p:spTgt spid="48"/>
                                        </p:tgtEl>
                                      </p:cBhvr>
                                    </p:animEffect>
                                    <p:anim calcmode="lin" valueType="num">
                                      <p:cBhvr>
                                        <p:cTn id="104" dur="500" fill="hold"/>
                                        <p:tgtEl>
                                          <p:spTgt spid="48"/>
                                        </p:tgtEl>
                                        <p:attrNameLst>
                                          <p:attrName>ppt_x</p:attrName>
                                        </p:attrNameLst>
                                      </p:cBhvr>
                                      <p:tavLst>
                                        <p:tav tm="0">
                                          <p:val>
                                            <p:fltVal val="0.5"/>
                                          </p:val>
                                        </p:tav>
                                        <p:tav tm="100000">
                                          <p:val>
                                            <p:strVal val="#ppt_x"/>
                                          </p:val>
                                        </p:tav>
                                      </p:tavLst>
                                    </p:anim>
                                    <p:anim calcmode="lin" valueType="num">
                                      <p:cBhvr>
                                        <p:cTn id="105" dur="500" fill="hold"/>
                                        <p:tgtEl>
                                          <p:spTgt spid="48"/>
                                        </p:tgtEl>
                                        <p:attrNameLst>
                                          <p:attrName>ppt_y</p:attrName>
                                        </p:attrNameLst>
                                      </p:cBhvr>
                                      <p:tavLst>
                                        <p:tav tm="0">
                                          <p:val>
                                            <p:fltVal val="0.5"/>
                                          </p:val>
                                        </p:tav>
                                        <p:tav tm="100000">
                                          <p:val>
                                            <p:strVal val="#ppt_y"/>
                                          </p:val>
                                        </p:tav>
                                      </p:tavLst>
                                    </p:anim>
                                  </p:childTnLst>
                                </p:cTn>
                              </p:par>
                            </p:childTnLst>
                          </p:cTn>
                        </p:par>
                        <p:par>
                          <p:cTn id="106" fill="hold">
                            <p:stCondLst>
                              <p:cond delay="7000"/>
                            </p:stCondLst>
                            <p:childTnLst>
                              <p:par>
                                <p:cTn id="107" presetID="42" presetClass="entr" presetSubtype="0" fill="hold" grpId="0" nodeType="afterEffect">
                                  <p:stCondLst>
                                    <p:cond delay="0"/>
                                  </p:stCondLst>
                                  <p:childTnLst>
                                    <p:set>
                                      <p:cBhvr>
                                        <p:cTn id="108" dur="1" fill="hold">
                                          <p:stCondLst>
                                            <p:cond delay="0"/>
                                          </p:stCondLst>
                                        </p:cTn>
                                        <p:tgtEl>
                                          <p:spTgt spid="64"/>
                                        </p:tgtEl>
                                        <p:attrNameLst>
                                          <p:attrName>style.visibility</p:attrName>
                                        </p:attrNameLst>
                                      </p:cBhvr>
                                      <p:to>
                                        <p:strVal val="visible"/>
                                      </p:to>
                                    </p:set>
                                    <p:animEffect transition="in" filter="fade">
                                      <p:cBhvr>
                                        <p:cTn id="109" dur="1000"/>
                                        <p:tgtEl>
                                          <p:spTgt spid="64"/>
                                        </p:tgtEl>
                                      </p:cBhvr>
                                    </p:animEffect>
                                    <p:anim calcmode="lin" valueType="num">
                                      <p:cBhvr>
                                        <p:cTn id="110" dur="1000" fill="hold"/>
                                        <p:tgtEl>
                                          <p:spTgt spid="64"/>
                                        </p:tgtEl>
                                        <p:attrNameLst>
                                          <p:attrName>ppt_x</p:attrName>
                                        </p:attrNameLst>
                                      </p:cBhvr>
                                      <p:tavLst>
                                        <p:tav tm="0">
                                          <p:val>
                                            <p:strVal val="#ppt_x"/>
                                          </p:val>
                                        </p:tav>
                                        <p:tav tm="100000">
                                          <p:val>
                                            <p:strVal val="#ppt_x"/>
                                          </p:val>
                                        </p:tav>
                                      </p:tavLst>
                                    </p:anim>
                                    <p:anim calcmode="lin" valueType="num">
                                      <p:cBhvr>
                                        <p:cTn id="111" dur="1000" fill="hold"/>
                                        <p:tgtEl>
                                          <p:spTgt spid="64"/>
                                        </p:tgtEl>
                                        <p:attrNameLst>
                                          <p:attrName>ppt_y</p:attrName>
                                        </p:attrNameLst>
                                      </p:cBhvr>
                                      <p:tavLst>
                                        <p:tav tm="0">
                                          <p:val>
                                            <p:strVal val="#ppt_y+.1"/>
                                          </p:val>
                                        </p:tav>
                                        <p:tav tm="100000">
                                          <p:val>
                                            <p:strVal val="#ppt_y"/>
                                          </p:val>
                                        </p:tav>
                                      </p:tavLst>
                                    </p:anim>
                                  </p:childTnLst>
                                </p:cTn>
                              </p:par>
                            </p:childTnLst>
                          </p:cTn>
                        </p:par>
                        <p:par>
                          <p:cTn id="112" fill="hold">
                            <p:stCondLst>
                              <p:cond delay="8000"/>
                            </p:stCondLst>
                            <p:childTnLst>
                              <p:par>
                                <p:cTn id="113" presetID="53" presetClass="entr" presetSubtype="528" fill="hold" nodeType="afterEffect">
                                  <p:stCondLst>
                                    <p:cond delay="0"/>
                                  </p:stCondLst>
                                  <p:childTnLst>
                                    <p:set>
                                      <p:cBhvr>
                                        <p:cTn id="114" dur="1" fill="hold">
                                          <p:stCondLst>
                                            <p:cond delay="0"/>
                                          </p:stCondLst>
                                        </p:cTn>
                                        <p:tgtEl>
                                          <p:spTgt spid="39"/>
                                        </p:tgtEl>
                                        <p:attrNameLst>
                                          <p:attrName>style.visibility</p:attrName>
                                        </p:attrNameLst>
                                      </p:cBhvr>
                                      <p:to>
                                        <p:strVal val="visible"/>
                                      </p:to>
                                    </p:set>
                                    <p:anim calcmode="lin" valueType="num">
                                      <p:cBhvr>
                                        <p:cTn id="115" dur="500" fill="hold"/>
                                        <p:tgtEl>
                                          <p:spTgt spid="39"/>
                                        </p:tgtEl>
                                        <p:attrNameLst>
                                          <p:attrName>ppt_w</p:attrName>
                                        </p:attrNameLst>
                                      </p:cBhvr>
                                      <p:tavLst>
                                        <p:tav tm="0">
                                          <p:val>
                                            <p:fltVal val="0"/>
                                          </p:val>
                                        </p:tav>
                                        <p:tav tm="100000">
                                          <p:val>
                                            <p:strVal val="#ppt_w"/>
                                          </p:val>
                                        </p:tav>
                                      </p:tavLst>
                                    </p:anim>
                                    <p:anim calcmode="lin" valueType="num">
                                      <p:cBhvr>
                                        <p:cTn id="116" dur="500" fill="hold"/>
                                        <p:tgtEl>
                                          <p:spTgt spid="39"/>
                                        </p:tgtEl>
                                        <p:attrNameLst>
                                          <p:attrName>ppt_h</p:attrName>
                                        </p:attrNameLst>
                                      </p:cBhvr>
                                      <p:tavLst>
                                        <p:tav tm="0">
                                          <p:val>
                                            <p:fltVal val="0"/>
                                          </p:val>
                                        </p:tav>
                                        <p:tav tm="100000">
                                          <p:val>
                                            <p:strVal val="#ppt_h"/>
                                          </p:val>
                                        </p:tav>
                                      </p:tavLst>
                                    </p:anim>
                                    <p:animEffect transition="in" filter="fade">
                                      <p:cBhvr>
                                        <p:cTn id="117" dur="500"/>
                                        <p:tgtEl>
                                          <p:spTgt spid="39"/>
                                        </p:tgtEl>
                                      </p:cBhvr>
                                    </p:animEffect>
                                    <p:anim calcmode="lin" valueType="num">
                                      <p:cBhvr>
                                        <p:cTn id="118" dur="500" fill="hold"/>
                                        <p:tgtEl>
                                          <p:spTgt spid="39"/>
                                        </p:tgtEl>
                                        <p:attrNameLst>
                                          <p:attrName>ppt_x</p:attrName>
                                        </p:attrNameLst>
                                      </p:cBhvr>
                                      <p:tavLst>
                                        <p:tav tm="0">
                                          <p:val>
                                            <p:fltVal val="0.5"/>
                                          </p:val>
                                        </p:tav>
                                        <p:tav tm="100000">
                                          <p:val>
                                            <p:strVal val="#ppt_x"/>
                                          </p:val>
                                        </p:tav>
                                      </p:tavLst>
                                    </p:anim>
                                    <p:anim calcmode="lin" valueType="num">
                                      <p:cBhvr>
                                        <p:cTn id="119" dur="500" fill="hold"/>
                                        <p:tgtEl>
                                          <p:spTgt spid="39"/>
                                        </p:tgtEl>
                                        <p:attrNameLst>
                                          <p:attrName>ppt_y</p:attrName>
                                        </p:attrNameLst>
                                      </p:cBhvr>
                                      <p:tavLst>
                                        <p:tav tm="0">
                                          <p:val>
                                            <p:fltVal val="0.5"/>
                                          </p:val>
                                        </p:tav>
                                        <p:tav tm="100000">
                                          <p:val>
                                            <p:strVal val="#ppt_y"/>
                                          </p:val>
                                        </p:tav>
                                      </p:tavLst>
                                    </p:anim>
                                  </p:childTnLst>
                                </p:cTn>
                              </p:par>
                            </p:childTnLst>
                          </p:cTn>
                        </p:par>
                        <p:par>
                          <p:cTn id="120" fill="hold">
                            <p:stCondLst>
                              <p:cond delay="8500"/>
                            </p:stCondLst>
                            <p:childTnLst>
                              <p:par>
                                <p:cTn id="121" presetID="53" presetClass="entr" presetSubtype="528" fill="hold" nodeType="afterEffect">
                                  <p:stCondLst>
                                    <p:cond delay="0"/>
                                  </p:stCondLst>
                                  <p:childTnLst>
                                    <p:set>
                                      <p:cBhvr>
                                        <p:cTn id="122" dur="1" fill="hold">
                                          <p:stCondLst>
                                            <p:cond delay="0"/>
                                          </p:stCondLst>
                                        </p:cTn>
                                        <p:tgtEl>
                                          <p:spTgt spid="62"/>
                                        </p:tgtEl>
                                        <p:attrNameLst>
                                          <p:attrName>style.visibility</p:attrName>
                                        </p:attrNameLst>
                                      </p:cBhvr>
                                      <p:to>
                                        <p:strVal val="visible"/>
                                      </p:to>
                                    </p:set>
                                    <p:anim calcmode="lin" valueType="num">
                                      <p:cBhvr>
                                        <p:cTn id="123" dur="500" fill="hold"/>
                                        <p:tgtEl>
                                          <p:spTgt spid="62"/>
                                        </p:tgtEl>
                                        <p:attrNameLst>
                                          <p:attrName>ppt_w</p:attrName>
                                        </p:attrNameLst>
                                      </p:cBhvr>
                                      <p:tavLst>
                                        <p:tav tm="0">
                                          <p:val>
                                            <p:fltVal val="0"/>
                                          </p:val>
                                        </p:tav>
                                        <p:tav tm="100000">
                                          <p:val>
                                            <p:strVal val="#ppt_w"/>
                                          </p:val>
                                        </p:tav>
                                      </p:tavLst>
                                    </p:anim>
                                    <p:anim calcmode="lin" valueType="num">
                                      <p:cBhvr>
                                        <p:cTn id="124" dur="500" fill="hold"/>
                                        <p:tgtEl>
                                          <p:spTgt spid="62"/>
                                        </p:tgtEl>
                                        <p:attrNameLst>
                                          <p:attrName>ppt_h</p:attrName>
                                        </p:attrNameLst>
                                      </p:cBhvr>
                                      <p:tavLst>
                                        <p:tav tm="0">
                                          <p:val>
                                            <p:fltVal val="0"/>
                                          </p:val>
                                        </p:tav>
                                        <p:tav tm="100000">
                                          <p:val>
                                            <p:strVal val="#ppt_h"/>
                                          </p:val>
                                        </p:tav>
                                      </p:tavLst>
                                    </p:anim>
                                    <p:animEffect transition="in" filter="fade">
                                      <p:cBhvr>
                                        <p:cTn id="125" dur="500"/>
                                        <p:tgtEl>
                                          <p:spTgt spid="62"/>
                                        </p:tgtEl>
                                      </p:cBhvr>
                                    </p:animEffect>
                                    <p:anim calcmode="lin" valueType="num">
                                      <p:cBhvr>
                                        <p:cTn id="126" dur="500" fill="hold"/>
                                        <p:tgtEl>
                                          <p:spTgt spid="62"/>
                                        </p:tgtEl>
                                        <p:attrNameLst>
                                          <p:attrName>ppt_x</p:attrName>
                                        </p:attrNameLst>
                                      </p:cBhvr>
                                      <p:tavLst>
                                        <p:tav tm="0">
                                          <p:val>
                                            <p:fltVal val="0.5"/>
                                          </p:val>
                                        </p:tav>
                                        <p:tav tm="100000">
                                          <p:val>
                                            <p:strVal val="#ppt_x"/>
                                          </p:val>
                                        </p:tav>
                                      </p:tavLst>
                                    </p:anim>
                                    <p:anim calcmode="lin" valueType="num">
                                      <p:cBhvr>
                                        <p:cTn id="127" dur="500" fill="hold"/>
                                        <p:tgtEl>
                                          <p:spTgt spid="62"/>
                                        </p:tgtEl>
                                        <p:attrNameLst>
                                          <p:attrName>ppt_y</p:attrName>
                                        </p:attrNameLst>
                                      </p:cBhvr>
                                      <p:tavLst>
                                        <p:tav tm="0">
                                          <p:val>
                                            <p:fltVal val="0.5"/>
                                          </p:val>
                                        </p:tav>
                                        <p:tav tm="100000">
                                          <p:val>
                                            <p:strVal val="#ppt_y"/>
                                          </p:val>
                                        </p:tav>
                                      </p:tavLst>
                                    </p:anim>
                                  </p:childTnLst>
                                </p:cTn>
                              </p:par>
                            </p:childTnLst>
                          </p:cTn>
                        </p:par>
                        <p:par>
                          <p:cTn id="128" fill="hold">
                            <p:stCondLst>
                              <p:cond delay="9000"/>
                            </p:stCondLst>
                            <p:childTnLst>
                              <p:par>
                                <p:cTn id="129" presetID="42" presetClass="entr" presetSubtype="0" fill="hold" grpId="0" nodeType="afterEffect">
                                  <p:stCondLst>
                                    <p:cond delay="0"/>
                                  </p:stCondLst>
                                  <p:childTnLst>
                                    <p:set>
                                      <p:cBhvr>
                                        <p:cTn id="130" dur="1" fill="hold">
                                          <p:stCondLst>
                                            <p:cond delay="0"/>
                                          </p:stCondLst>
                                        </p:cTn>
                                        <p:tgtEl>
                                          <p:spTgt spid="66"/>
                                        </p:tgtEl>
                                        <p:attrNameLst>
                                          <p:attrName>style.visibility</p:attrName>
                                        </p:attrNameLst>
                                      </p:cBhvr>
                                      <p:to>
                                        <p:strVal val="visible"/>
                                      </p:to>
                                    </p:set>
                                    <p:animEffect transition="in" filter="fade">
                                      <p:cBhvr>
                                        <p:cTn id="131" dur="1000"/>
                                        <p:tgtEl>
                                          <p:spTgt spid="66"/>
                                        </p:tgtEl>
                                      </p:cBhvr>
                                    </p:animEffect>
                                    <p:anim calcmode="lin" valueType="num">
                                      <p:cBhvr>
                                        <p:cTn id="132" dur="1000" fill="hold"/>
                                        <p:tgtEl>
                                          <p:spTgt spid="66"/>
                                        </p:tgtEl>
                                        <p:attrNameLst>
                                          <p:attrName>ppt_x</p:attrName>
                                        </p:attrNameLst>
                                      </p:cBhvr>
                                      <p:tavLst>
                                        <p:tav tm="0">
                                          <p:val>
                                            <p:strVal val="#ppt_x"/>
                                          </p:val>
                                        </p:tav>
                                        <p:tav tm="100000">
                                          <p:val>
                                            <p:strVal val="#ppt_x"/>
                                          </p:val>
                                        </p:tav>
                                      </p:tavLst>
                                    </p:anim>
                                    <p:anim calcmode="lin" valueType="num">
                                      <p:cBhvr>
                                        <p:cTn id="133"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0" grpId="0" animBg="1"/>
      <p:bldP spid="18" grpId="0" animBg="1"/>
      <p:bldP spid="22" grpId="0" animBg="1"/>
      <p:bldP spid="24" grpId="0" animBg="1"/>
      <p:bldP spid="25" grpId="0" animBg="1"/>
      <p:bldP spid="63" grpId="0"/>
      <p:bldP spid="64" grpId="0"/>
      <p:bldP spid="65"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1286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2017-11-23T22:10:54Z</dcterms:modified>
</cp:coreProperties>
</file>