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77408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0" name="Freeform: Shape 19">
            <a:extLst>
              <a:ext uri="{FF2B5EF4-FFF2-40B4-BE49-F238E27FC236}">
                <a16:creationId xmlns:a16="http://schemas.microsoft.com/office/drawing/2014/main" id="{F36D436A-EBC4-4E37-B73E-1D69CA41CD14}"/>
              </a:ext>
            </a:extLst>
          </p:cNvPr>
          <p:cNvSpPr>
            <a:spLocks noChangeAspect="1"/>
          </p:cNvSpPr>
          <p:nvPr/>
        </p:nvSpPr>
        <p:spPr>
          <a:xfrm>
            <a:off x="4987962" y="1925619"/>
            <a:ext cx="1965960" cy="1965960"/>
          </a:xfrm>
          <a:custGeom>
            <a:avLst/>
            <a:gdLst>
              <a:gd name="connsiteX0" fmla="*/ 0 w 1965960"/>
              <a:gd name="connsiteY0" fmla="*/ 0 h 1965960"/>
              <a:gd name="connsiteX1" fmla="*/ 1965960 w 1965960"/>
              <a:gd name="connsiteY1" fmla="*/ 1965960 h 1965960"/>
              <a:gd name="connsiteX2" fmla="*/ 1189591 w 1965960"/>
              <a:gd name="connsiteY2" fmla="*/ 1965960 h 1965960"/>
              <a:gd name="connsiteX3" fmla="*/ 1184533 w 1965960"/>
              <a:gd name="connsiteY3" fmla="*/ 1860033 h 1965960"/>
              <a:gd name="connsiteX4" fmla="*/ 841766 w 1965960"/>
              <a:gd name="connsiteY4" fmla="*/ 1133485 h 1965960"/>
              <a:gd name="connsiteX5" fmla="*/ 1284 w 1965960"/>
              <a:gd name="connsiteY5" fmla="*/ 785278 h 1965960"/>
              <a:gd name="connsiteX6" fmla="*/ 0 w 1965960"/>
              <a:gd name="connsiteY6" fmla="*/ 785339 h 1965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5960" h="1965960">
                <a:moveTo>
                  <a:pt x="0" y="0"/>
                </a:moveTo>
                <a:cubicBezTo>
                  <a:pt x="1085770" y="0"/>
                  <a:pt x="1965960" y="880190"/>
                  <a:pt x="1965960" y="1965960"/>
                </a:cubicBezTo>
                <a:lnTo>
                  <a:pt x="1189591" y="1965960"/>
                </a:lnTo>
                <a:lnTo>
                  <a:pt x="1184533" y="1860033"/>
                </a:lnTo>
                <a:cubicBezTo>
                  <a:pt x="1159143" y="1594842"/>
                  <a:pt x="1044887" y="1336554"/>
                  <a:pt x="841766" y="1133485"/>
                </a:cubicBezTo>
                <a:cubicBezTo>
                  <a:pt x="609688" y="901347"/>
                  <a:pt x="305486" y="785278"/>
                  <a:pt x="1284" y="785278"/>
                </a:cubicBezTo>
                <a:lnTo>
                  <a:pt x="0" y="785339"/>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Freeform: Shape 17">
            <a:extLst>
              <a:ext uri="{FF2B5EF4-FFF2-40B4-BE49-F238E27FC236}">
                <a16:creationId xmlns:a16="http://schemas.microsoft.com/office/drawing/2014/main" id="{7F309D38-8A8D-4963-96A0-3F63FEA4A4A9}"/>
              </a:ext>
            </a:extLst>
          </p:cNvPr>
          <p:cNvSpPr>
            <a:spLocks noChangeAspect="1"/>
          </p:cNvSpPr>
          <p:nvPr/>
        </p:nvSpPr>
        <p:spPr>
          <a:xfrm rot="16200000">
            <a:off x="3022002" y="1925619"/>
            <a:ext cx="1965960" cy="1965960"/>
          </a:xfrm>
          <a:custGeom>
            <a:avLst/>
            <a:gdLst>
              <a:gd name="connsiteX0" fmla="*/ 1965960 w 1965960"/>
              <a:gd name="connsiteY0" fmla="*/ 1965960 h 1965960"/>
              <a:gd name="connsiteX1" fmla="*/ 1180621 w 1965960"/>
              <a:gd name="connsiteY1" fmla="*/ 1965960 h 1965960"/>
              <a:gd name="connsiteX2" fmla="*/ 1175242 w 1965960"/>
              <a:gd name="connsiteY2" fmla="*/ 1853309 h 1965960"/>
              <a:gd name="connsiteX3" fmla="*/ 832475 w 1965960"/>
              <a:gd name="connsiteY3" fmla="*/ 1126762 h 1965960"/>
              <a:gd name="connsiteX4" fmla="*/ 105927 w 1965960"/>
              <a:gd name="connsiteY4" fmla="*/ 783995 h 1965960"/>
              <a:gd name="connsiteX5" fmla="*/ 0 w 1965960"/>
              <a:gd name="connsiteY5" fmla="*/ 778936 h 1965960"/>
              <a:gd name="connsiteX6" fmla="*/ 0 w 1965960"/>
              <a:gd name="connsiteY6" fmla="*/ 0 h 1965960"/>
              <a:gd name="connsiteX7" fmla="*/ 1965960 w 1965960"/>
              <a:gd name="connsiteY7" fmla="*/ 1965960 h 1965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65960" h="1965960">
                <a:moveTo>
                  <a:pt x="1965960" y="1965960"/>
                </a:moveTo>
                <a:lnTo>
                  <a:pt x="1180621" y="1965960"/>
                </a:lnTo>
                <a:lnTo>
                  <a:pt x="1175242" y="1853309"/>
                </a:lnTo>
                <a:cubicBezTo>
                  <a:pt x="1149852" y="1588118"/>
                  <a:pt x="1035596" y="1329830"/>
                  <a:pt x="832475" y="1126762"/>
                </a:cubicBezTo>
                <a:cubicBezTo>
                  <a:pt x="629407" y="923641"/>
                  <a:pt x="371118" y="809385"/>
                  <a:pt x="105927" y="783995"/>
                </a:cubicBezTo>
                <a:lnTo>
                  <a:pt x="0" y="778936"/>
                </a:lnTo>
                <a:lnTo>
                  <a:pt x="0" y="0"/>
                </a:lnTo>
                <a:cubicBezTo>
                  <a:pt x="1085770" y="0"/>
                  <a:pt x="1965960" y="880190"/>
                  <a:pt x="1965960" y="196596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Shape 2671">
            <a:extLst>
              <a:ext uri="{FF2B5EF4-FFF2-40B4-BE49-F238E27FC236}">
                <a16:creationId xmlns:a16="http://schemas.microsoft.com/office/drawing/2014/main" id="{6A285863-7312-4B5B-9AEC-A1BF2D84D197}"/>
              </a:ext>
            </a:extLst>
          </p:cNvPr>
          <p:cNvSpPr>
            <a:spLocks noChangeAspect="1"/>
          </p:cNvSpPr>
          <p:nvPr/>
        </p:nvSpPr>
        <p:spPr>
          <a:xfrm>
            <a:off x="3982122" y="2897841"/>
            <a:ext cx="2011680" cy="201168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blipFill>
            <a:blip r:embed="rId2"/>
            <a:stretch>
              <a:fillRect/>
            </a:stretch>
          </a:blipFill>
          <a:ln w="6350">
            <a:solidFill>
              <a:schemeClr val="bg1">
                <a:alpha val="50000"/>
              </a:schemeClr>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32" name="Group 31">
            <a:extLst>
              <a:ext uri="{FF2B5EF4-FFF2-40B4-BE49-F238E27FC236}">
                <a16:creationId xmlns:a16="http://schemas.microsoft.com/office/drawing/2014/main" id="{533AD189-DAF4-4C07-A84F-F9320FFC135F}"/>
              </a:ext>
            </a:extLst>
          </p:cNvPr>
          <p:cNvGrpSpPr/>
          <p:nvPr/>
        </p:nvGrpSpPr>
        <p:grpSpPr>
          <a:xfrm>
            <a:off x="5468918" y="1680014"/>
            <a:ext cx="759311" cy="505610"/>
            <a:chOff x="6576956" y="1680014"/>
            <a:chExt cx="759311" cy="505610"/>
          </a:xfrm>
        </p:grpSpPr>
        <p:sp>
          <p:nvSpPr>
            <p:cNvPr id="27" name="Speech Bubble: Rectangle with Corners Rounded 26">
              <a:extLst>
                <a:ext uri="{FF2B5EF4-FFF2-40B4-BE49-F238E27FC236}">
                  <a16:creationId xmlns:a16="http://schemas.microsoft.com/office/drawing/2014/main" id="{28A170FF-BDB8-4E0A-BA3A-E855F89777C4}"/>
                </a:ext>
              </a:extLst>
            </p:cNvPr>
            <p:cNvSpPr/>
            <p:nvPr/>
          </p:nvSpPr>
          <p:spPr>
            <a:xfrm>
              <a:off x="6576956" y="1680014"/>
              <a:ext cx="759311" cy="505610"/>
            </a:xfrm>
            <a:prstGeom prst="wedgeRoundRectCallout">
              <a:avLst>
                <a:gd name="adj1" fmla="val -20833"/>
                <a:gd name="adj2" fmla="val 77394"/>
                <a:gd name="adj3" fmla="val 16667"/>
              </a:avLst>
            </a:prstGeom>
            <a:solidFill>
              <a:srgbClr val="524E67">
                <a:alpha val="85000"/>
              </a:srgbClr>
            </a:solidFill>
            <a:ln w="25400">
              <a:solidFill>
                <a:srgbClr val="4CC8EC"/>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31" name="TextBox 30">
              <a:extLst>
                <a:ext uri="{FF2B5EF4-FFF2-40B4-BE49-F238E27FC236}">
                  <a16:creationId xmlns:a16="http://schemas.microsoft.com/office/drawing/2014/main" id="{5994AC48-D801-4717-B1D4-6C041B0D41E5}"/>
                </a:ext>
              </a:extLst>
            </p:cNvPr>
            <p:cNvSpPr txBox="1"/>
            <p:nvPr/>
          </p:nvSpPr>
          <p:spPr>
            <a:xfrm>
              <a:off x="6586891" y="1723472"/>
              <a:ext cx="749376"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1,782</a:t>
              </a:r>
            </a:p>
          </p:txBody>
        </p:sp>
      </p:grpSp>
      <p:grpSp>
        <p:nvGrpSpPr>
          <p:cNvPr id="33" name="Group 32">
            <a:extLst>
              <a:ext uri="{FF2B5EF4-FFF2-40B4-BE49-F238E27FC236}">
                <a16:creationId xmlns:a16="http://schemas.microsoft.com/office/drawing/2014/main" id="{9C2B4E63-BB83-4021-9242-15661BFCC4E3}"/>
              </a:ext>
            </a:extLst>
          </p:cNvPr>
          <p:cNvGrpSpPr/>
          <p:nvPr/>
        </p:nvGrpSpPr>
        <p:grpSpPr>
          <a:xfrm flipH="1">
            <a:off x="3126888" y="2034843"/>
            <a:ext cx="759311" cy="505610"/>
            <a:chOff x="6576956" y="1680014"/>
            <a:chExt cx="759311" cy="505610"/>
          </a:xfrm>
        </p:grpSpPr>
        <p:sp>
          <p:nvSpPr>
            <p:cNvPr id="34" name="Speech Bubble: Rectangle with Corners Rounded 33">
              <a:extLst>
                <a:ext uri="{FF2B5EF4-FFF2-40B4-BE49-F238E27FC236}">
                  <a16:creationId xmlns:a16="http://schemas.microsoft.com/office/drawing/2014/main" id="{5B202B7E-6743-48DD-BDB1-4ACB4E8104B8}"/>
                </a:ext>
              </a:extLst>
            </p:cNvPr>
            <p:cNvSpPr/>
            <p:nvPr/>
          </p:nvSpPr>
          <p:spPr>
            <a:xfrm>
              <a:off x="6576956" y="1680014"/>
              <a:ext cx="759311" cy="505610"/>
            </a:xfrm>
            <a:prstGeom prst="wedgeRoundRectCallout">
              <a:avLst>
                <a:gd name="adj1" fmla="val -20833"/>
                <a:gd name="adj2" fmla="val 77394"/>
                <a:gd name="adj3" fmla="val 16667"/>
              </a:avLst>
            </a:prstGeom>
            <a:solidFill>
              <a:srgbClr val="524E67">
                <a:alpha val="85000"/>
              </a:srgbClr>
            </a:solidFill>
            <a:ln w="25400">
              <a:solidFill>
                <a:srgbClr val="FF746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35" name="TextBox 34">
              <a:extLst>
                <a:ext uri="{FF2B5EF4-FFF2-40B4-BE49-F238E27FC236}">
                  <a16:creationId xmlns:a16="http://schemas.microsoft.com/office/drawing/2014/main" id="{7FFC96BF-CDEA-44B7-9950-3871E3617A4B}"/>
                </a:ext>
              </a:extLst>
            </p:cNvPr>
            <p:cNvSpPr txBox="1"/>
            <p:nvPr/>
          </p:nvSpPr>
          <p:spPr>
            <a:xfrm>
              <a:off x="6604673" y="1723472"/>
              <a:ext cx="731594"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1,427</a:t>
              </a:r>
            </a:p>
          </p:txBody>
        </p:sp>
      </p:grpSp>
      <p:grpSp>
        <p:nvGrpSpPr>
          <p:cNvPr id="42" name="Group 41">
            <a:extLst>
              <a:ext uri="{FF2B5EF4-FFF2-40B4-BE49-F238E27FC236}">
                <a16:creationId xmlns:a16="http://schemas.microsoft.com/office/drawing/2014/main" id="{C819F16D-650E-47DE-AA7B-7F3723581447}"/>
              </a:ext>
            </a:extLst>
          </p:cNvPr>
          <p:cNvGrpSpPr/>
          <p:nvPr/>
        </p:nvGrpSpPr>
        <p:grpSpPr>
          <a:xfrm>
            <a:off x="1894723" y="2908598"/>
            <a:ext cx="685800" cy="685800"/>
            <a:chOff x="1272177" y="1708785"/>
            <a:chExt cx="685800" cy="685800"/>
          </a:xfrm>
        </p:grpSpPr>
        <p:sp>
          <p:nvSpPr>
            <p:cNvPr id="43" name="Oval 42">
              <a:extLst>
                <a:ext uri="{FF2B5EF4-FFF2-40B4-BE49-F238E27FC236}">
                  <a16:creationId xmlns:a16="http://schemas.microsoft.com/office/drawing/2014/main" id="{1317A5CA-D67C-4299-B806-55BFBCEB8661}"/>
                </a:ext>
              </a:extLst>
            </p:cNvPr>
            <p:cNvSpPr>
              <a:spLocks noChangeAspect="1"/>
            </p:cNvSpPr>
            <p:nvPr/>
          </p:nvSpPr>
          <p:spPr>
            <a:xfrm>
              <a:off x="1272177" y="1708785"/>
              <a:ext cx="685800" cy="685800"/>
            </a:xfrm>
            <a:prstGeom prst="ellipse">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5">
              <a:extLst>
                <a:ext uri="{FF2B5EF4-FFF2-40B4-BE49-F238E27FC236}">
                  <a16:creationId xmlns:a16="http://schemas.microsoft.com/office/drawing/2014/main" id="{80E0B8D0-F57E-447B-BB5A-5211848A7674}"/>
                </a:ext>
              </a:extLst>
            </p:cNvPr>
            <p:cNvSpPr>
              <a:spLocks noChangeAspect="1"/>
            </p:cNvSpPr>
            <p:nvPr/>
          </p:nvSpPr>
          <p:spPr bwMode="auto">
            <a:xfrm>
              <a:off x="1513361" y="1876202"/>
              <a:ext cx="165947" cy="32004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45" name="Group 44">
            <a:extLst>
              <a:ext uri="{FF2B5EF4-FFF2-40B4-BE49-F238E27FC236}">
                <a16:creationId xmlns:a16="http://schemas.microsoft.com/office/drawing/2014/main" id="{C9233458-A45D-4555-BE38-6CEE9451A49C}"/>
              </a:ext>
            </a:extLst>
          </p:cNvPr>
          <p:cNvGrpSpPr/>
          <p:nvPr/>
        </p:nvGrpSpPr>
        <p:grpSpPr>
          <a:xfrm>
            <a:off x="7273962" y="2277591"/>
            <a:ext cx="685800" cy="685800"/>
            <a:chOff x="3797327" y="1721384"/>
            <a:chExt cx="685800" cy="685800"/>
          </a:xfrm>
        </p:grpSpPr>
        <p:sp>
          <p:nvSpPr>
            <p:cNvPr id="46" name="Oval 45">
              <a:extLst>
                <a:ext uri="{FF2B5EF4-FFF2-40B4-BE49-F238E27FC236}">
                  <a16:creationId xmlns:a16="http://schemas.microsoft.com/office/drawing/2014/main" id="{8FAB9F13-BBBE-4C9D-A75A-61EAC450F64D}"/>
                </a:ext>
              </a:extLst>
            </p:cNvPr>
            <p:cNvSpPr>
              <a:spLocks noChangeAspect="1"/>
            </p:cNvSpPr>
            <p:nvPr/>
          </p:nvSpPr>
          <p:spPr>
            <a:xfrm>
              <a:off x="3797327" y="1721384"/>
              <a:ext cx="685800" cy="685800"/>
            </a:xfrm>
            <a:prstGeom prst="ellipse">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6">
              <a:extLst>
                <a:ext uri="{FF2B5EF4-FFF2-40B4-BE49-F238E27FC236}">
                  <a16:creationId xmlns:a16="http://schemas.microsoft.com/office/drawing/2014/main" id="{0C92DF4B-B0D5-46D3-8FE0-77F18D55A651}"/>
                </a:ext>
              </a:extLst>
            </p:cNvPr>
            <p:cNvSpPr>
              <a:spLocks noChangeAspect="1"/>
            </p:cNvSpPr>
            <p:nvPr/>
          </p:nvSpPr>
          <p:spPr bwMode="auto">
            <a:xfrm>
              <a:off x="3971511" y="1934521"/>
              <a:ext cx="337431" cy="27432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62" name="Group 61">
            <a:extLst>
              <a:ext uri="{FF2B5EF4-FFF2-40B4-BE49-F238E27FC236}">
                <a16:creationId xmlns:a16="http://schemas.microsoft.com/office/drawing/2014/main" id="{B3DF1B5D-C762-4B6B-9226-F2F0ED520C88}"/>
              </a:ext>
            </a:extLst>
          </p:cNvPr>
          <p:cNvGrpSpPr/>
          <p:nvPr/>
        </p:nvGrpSpPr>
        <p:grpSpPr>
          <a:xfrm>
            <a:off x="7273961" y="5117059"/>
            <a:ext cx="685800" cy="685800"/>
            <a:chOff x="3124199" y="4236163"/>
            <a:chExt cx="685800" cy="685800"/>
          </a:xfrm>
        </p:grpSpPr>
        <p:sp>
          <p:nvSpPr>
            <p:cNvPr id="54" name="Oval 53">
              <a:extLst>
                <a:ext uri="{FF2B5EF4-FFF2-40B4-BE49-F238E27FC236}">
                  <a16:creationId xmlns:a16="http://schemas.microsoft.com/office/drawing/2014/main" id="{A0CDE517-1EDD-4050-A3C8-39F720440BBB}"/>
                </a:ext>
              </a:extLst>
            </p:cNvPr>
            <p:cNvSpPr>
              <a:spLocks noChangeAspect="1"/>
            </p:cNvSpPr>
            <p:nvPr/>
          </p:nvSpPr>
          <p:spPr>
            <a:xfrm>
              <a:off x="3124199" y="4236163"/>
              <a:ext cx="685800" cy="685800"/>
            </a:xfrm>
            <a:prstGeom prst="ellipse">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5" name="Group 54">
              <a:extLst>
                <a:ext uri="{FF2B5EF4-FFF2-40B4-BE49-F238E27FC236}">
                  <a16:creationId xmlns:a16="http://schemas.microsoft.com/office/drawing/2014/main" id="{3C411635-655B-462B-88AC-A0883741D99E}"/>
                </a:ext>
              </a:extLst>
            </p:cNvPr>
            <p:cNvGrpSpPr>
              <a:grpSpLocks noChangeAspect="1"/>
            </p:cNvGrpSpPr>
            <p:nvPr/>
          </p:nvGrpSpPr>
          <p:grpSpPr>
            <a:xfrm>
              <a:off x="3309258" y="4374368"/>
              <a:ext cx="308527" cy="365760"/>
              <a:chOff x="11039475" y="14288"/>
              <a:chExt cx="547688" cy="649287"/>
            </a:xfrm>
            <a:solidFill>
              <a:schemeClr val="bg1"/>
            </a:solidFill>
            <a:effectLst>
              <a:outerShdw blurRad="63500" sx="102000" sy="102000" algn="ctr" rotWithShape="0">
                <a:prstClr val="black">
                  <a:alpha val="40000"/>
                </a:prstClr>
              </a:outerShdw>
            </a:effectLst>
          </p:grpSpPr>
          <p:sp>
            <p:nvSpPr>
              <p:cNvPr id="56" name="Freeform 45">
                <a:extLst>
                  <a:ext uri="{FF2B5EF4-FFF2-40B4-BE49-F238E27FC236}">
                    <a16:creationId xmlns:a16="http://schemas.microsoft.com/office/drawing/2014/main" id="{7A5F9152-FE23-414F-84BE-DDC32F1F7AD3}"/>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7" name="Freeform 46">
                <a:extLst>
                  <a:ext uri="{FF2B5EF4-FFF2-40B4-BE49-F238E27FC236}">
                    <a16:creationId xmlns:a16="http://schemas.microsoft.com/office/drawing/2014/main" id="{FC7CF3F2-701D-4F94-B044-348032D9E578}"/>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8" name="Freeform 47">
                <a:extLst>
                  <a:ext uri="{FF2B5EF4-FFF2-40B4-BE49-F238E27FC236}">
                    <a16:creationId xmlns:a16="http://schemas.microsoft.com/office/drawing/2014/main" id="{EF45ABAA-C1EC-4F8B-8495-72D815D5064C}"/>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9" name="Freeform 48">
                <a:extLst>
                  <a:ext uri="{FF2B5EF4-FFF2-40B4-BE49-F238E27FC236}">
                    <a16:creationId xmlns:a16="http://schemas.microsoft.com/office/drawing/2014/main" id="{4D495B4E-606C-4B05-ABB0-3FC32EFCBAE2}"/>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0" name="Freeform 49">
                <a:extLst>
                  <a:ext uri="{FF2B5EF4-FFF2-40B4-BE49-F238E27FC236}">
                    <a16:creationId xmlns:a16="http://schemas.microsoft.com/office/drawing/2014/main" id="{4A7C5377-23DC-4669-A8D4-4E190C13464B}"/>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1" name="Freeform 50">
                <a:extLst>
                  <a:ext uri="{FF2B5EF4-FFF2-40B4-BE49-F238E27FC236}">
                    <a16:creationId xmlns:a16="http://schemas.microsoft.com/office/drawing/2014/main" id="{4A636970-88CF-45AE-8BF4-5AE981194150}"/>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63" name="TextBox 62">
            <a:extLst>
              <a:ext uri="{FF2B5EF4-FFF2-40B4-BE49-F238E27FC236}">
                <a16:creationId xmlns:a16="http://schemas.microsoft.com/office/drawing/2014/main" id="{6F65ACA8-D08C-41EA-9D7C-BA5065B36770}"/>
              </a:ext>
            </a:extLst>
          </p:cNvPr>
          <p:cNvSpPr txBox="1"/>
          <p:nvPr/>
        </p:nvSpPr>
        <p:spPr>
          <a:xfrm>
            <a:off x="8055685" y="2208960"/>
            <a:ext cx="3384948" cy="978729"/>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D92B2CA4-8570-4BEC-8CA7-6940E3AF8E94}"/>
              </a:ext>
            </a:extLst>
          </p:cNvPr>
          <p:cNvSpPr txBox="1"/>
          <p:nvPr/>
        </p:nvSpPr>
        <p:spPr>
          <a:xfrm>
            <a:off x="127591" y="3594398"/>
            <a:ext cx="2574371" cy="1178784"/>
          </a:xfrm>
          <a:prstGeom prst="rect">
            <a:avLst/>
          </a:prstGeom>
          <a:noFill/>
        </p:spPr>
        <p:txBody>
          <a:bodyPr wrap="square" rtlCol="0">
            <a:spAutoFit/>
          </a:bodyPr>
          <a:lstStyle/>
          <a:p>
            <a:pPr algn="r" defTabSz="1219170">
              <a:spcBef>
                <a:spcPct val="20000"/>
              </a:spcBef>
              <a:defRPr/>
            </a:pPr>
            <a:r>
              <a:rPr lang="en-US" sz="1600" b="1" dirty="0">
                <a:solidFill>
                  <a:srgbClr val="FF7467"/>
                </a:solidFill>
                <a:latin typeface="Candara" panose="020E0502030303020204" pitchFamily="34" charset="0"/>
              </a:rPr>
              <a:t>LOREM IPSUM</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a:extLst>
              <a:ext uri="{FF2B5EF4-FFF2-40B4-BE49-F238E27FC236}">
                <a16:creationId xmlns:a16="http://schemas.microsoft.com/office/drawing/2014/main" id="{C1074CD3-4626-4725-9087-F19EF4350FE7}"/>
              </a:ext>
            </a:extLst>
          </p:cNvPr>
          <p:cNvSpPr txBox="1"/>
          <p:nvPr/>
        </p:nvSpPr>
        <p:spPr>
          <a:xfrm>
            <a:off x="8055685" y="5027565"/>
            <a:ext cx="3384948" cy="978729"/>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3" name="Freeform: Shape 52">
            <a:extLst>
              <a:ext uri="{FF2B5EF4-FFF2-40B4-BE49-F238E27FC236}">
                <a16:creationId xmlns:a16="http://schemas.microsoft.com/office/drawing/2014/main" id="{A3CBB952-BA84-4CBD-8BD1-2525AC274C71}"/>
              </a:ext>
            </a:extLst>
          </p:cNvPr>
          <p:cNvSpPr>
            <a:spLocks noChangeAspect="1"/>
          </p:cNvSpPr>
          <p:nvPr/>
        </p:nvSpPr>
        <p:spPr>
          <a:xfrm rot="5400000">
            <a:off x="4004982" y="2908599"/>
            <a:ext cx="1965960" cy="3931920"/>
          </a:xfrm>
          <a:custGeom>
            <a:avLst/>
            <a:gdLst>
              <a:gd name="connsiteX0" fmla="*/ 0 w 1965960"/>
              <a:gd name="connsiteY0" fmla="*/ 3931920 h 3931920"/>
              <a:gd name="connsiteX1" fmla="*/ 0 w 1965960"/>
              <a:gd name="connsiteY1" fmla="*/ 3152984 h 3931920"/>
              <a:gd name="connsiteX2" fmla="*/ 8008 w 1965960"/>
              <a:gd name="connsiteY2" fmla="*/ 3153366 h 3931920"/>
              <a:gd name="connsiteX3" fmla="*/ 848490 w 1965960"/>
              <a:gd name="connsiteY3" fmla="*/ 2805159 h 3931920"/>
              <a:gd name="connsiteX4" fmla="*/ 848490 w 1965960"/>
              <a:gd name="connsiteY4" fmla="*/ 1124194 h 3931920"/>
              <a:gd name="connsiteX5" fmla="*/ 8008 w 1965960"/>
              <a:gd name="connsiteY5" fmla="*/ 775987 h 3931920"/>
              <a:gd name="connsiteX6" fmla="*/ 0 w 1965960"/>
              <a:gd name="connsiteY6" fmla="*/ 776369 h 3931920"/>
              <a:gd name="connsiteX7" fmla="*/ 0 w 1965960"/>
              <a:gd name="connsiteY7" fmla="*/ 0 h 3931920"/>
              <a:gd name="connsiteX8" fmla="*/ 1965960 w 1965960"/>
              <a:gd name="connsiteY8" fmla="*/ 1965960 h 3931920"/>
              <a:gd name="connsiteX9" fmla="*/ 0 w 1965960"/>
              <a:gd name="connsiteY9" fmla="*/ 3931920 h 3931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5960" h="3931920">
                <a:moveTo>
                  <a:pt x="0" y="3931920"/>
                </a:moveTo>
                <a:lnTo>
                  <a:pt x="0" y="3152984"/>
                </a:lnTo>
                <a:lnTo>
                  <a:pt x="8008" y="3153366"/>
                </a:lnTo>
                <a:cubicBezTo>
                  <a:pt x="312210" y="3153366"/>
                  <a:pt x="616412" y="3037297"/>
                  <a:pt x="848490" y="2805159"/>
                </a:cubicBezTo>
                <a:cubicBezTo>
                  <a:pt x="1312766" y="2341003"/>
                  <a:pt x="1312766" y="1588350"/>
                  <a:pt x="848490" y="1124194"/>
                </a:cubicBezTo>
                <a:cubicBezTo>
                  <a:pt x="616412" y="892056"/>
                  <a:pt x="312210" y="775987"/>
                  <a:pt x="8008" y="775987"/>
                </a:cubicBezTo>
                <a:lnTo>
                  <a:pt x="0" y="776369"/>
                </a:lnTo>
                <a:lnTo>
                  <a:pt x="0" y="0"/>
                </a:lnTo>
                <a:cubicBezTo>
                  <a:pt x="1085770" y="0"/>
                  <a:pt x="1965960" y="880190"/>
                  <a:pt x="1965960" y="1965960"/>
                </a:cubicBezTo>
                <a:cubicBezTo>
                  <a:pt x="1965960" y="3051730"/>
                  <a:pt x="1085770" y="3931920"/>
                  <a:pt x="0" y="3931920"/>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36" name="Group 35">
            <a:extLst>
              <a:ext uri="{FF2B5EF4-FFF2-40B4-BE49-F238E27FC236}">
                <a16:creationId xmlns:a16="http://schemas.microsoft.com/office/drawing/2014/main" id="{96CA38C1-A8EB-4844-BD2B-BED1384420E3}"/>
              </a:ext>
            </a:extLst>
          </p:cNvPr>
          <p:cNvGrpSpPr/>
          <p:nvPr/>
        </p:nvGrpSpPr>
        <p:grpSpPr>
          <a:xfrm flipV="1">
            <a:off x="6385664" y="4814649"/>
            <a:ext cx="759312" cy="505610"/>
            <a:chOff x="6576955" y="1680014"/>
            <a:chExt cx="759312" cy="505610"/>
          </a:xfrm>
        </p:grpSpPr>
        <p:sp>
          <p:nvSpPr>
            <p:cNvPr id="37" name="Speech Bubble: Rectangle with Corners Rounded 36">
              <a:extLst>
                <a:ext uri="{FF2B5EF4-FFF2-40B4-BE49-F238E27FC236}">
                  <a16:creationId xmlns:a16="http://schemas.microsoft.com/office/drawing/2014/main" id="{4ADB1533-37E1-4B69-949C-7639D08893F8}"/>
                </a:ext>
              </a:extLst>
            </p:cNvPr>
            <p:cNvSpPr/>
            <p:nvPr/>
          </p:nvSpPr>
          <p:spPr>
            <a:xfrm>
              <a:off x="6576956" y="1680014"/>
              <a:ext cx="759311" cy="505610"/>
            </a:xfrm>
            <a:prstGeom prst="wedgeRoundRectCallout">
              <a:avLst>
                <a:gd name="adj1" fmla="val -20833"/>
                <a:gd name="adj2" fmla="val 77394"/>
                <a:gd name="adj3" fmla="val 16667"/>
              </a:avLst>
            </a:prstGeom>
            <a:solidFill>
              <a:srgbClr val="524E67">
                <a:alpha val="85000"/>
              </a:srgbClr>
            </a:solidFill>
            <a:ln w="25400">
              <a:solidFill>
                <a:srgbClr val="F4C956"/>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38" name="TextBox 37">
              <a:extLst>
                <a:ext uri="{FF2B5EF4-FFF2-40B4-BE49-F238E27FC236}">
                  <a16:creationId xmlns:a16="http://schemas.microsoft.com/office/drawing/2014/main" id="{EDB705B7-B8D5-4457-9817-7C7219F8A625}"/>
                </a:ext>
              </a:extLst>
            </p:cNvPr>
            <p:cNvSpPr txBox="1"/>
            <p:nvPr/>
          </p:nvSpPr>
          <p:spPr>
            <a:xfrm rot="10800000">
              <a:off x="6576955" y="1755746"/>
              <a:ext cx="759311"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1,536</a:t>
              </a:r>
            </a:p>
          </p:txBody>
        </p:sp>
      </p:grpSp>
      <p:pic>
        <p:nvPicPr>
          <p:cNvPr id="39" name="Picture 38">
            <a:hlinkClick r:id="rId3"/>
            <a:extLst>
              <a:ext uri="{FF2B5EF4-FFF2-40B4-BE49-F238E27FC236}">
                <a16:creationId xmlns:a16="http://schemas.microsoft.com/office/drawing/2014/main" id="{C21C4413-3D7E-4E8A-BD6D-F7A2C240C4C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12766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Effect transition="in" filter="fade">
                                      <p:cBhvr>
                                        <p:cTn id="13" dur="500"/>
                                        <p:tgtEl>
                                          <p:spTgt spid="2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250" fill="hold"/>
                                        <p:tgtEl>
                                          <p:spTgt spid="18"/>
                                        </p:tgtEl>
                                        <p:attrNameLst>
                                          <p:attrName>ppt_w</p:attrName>
                                        </p:attrNameLst>
                                      </p:cBhvr>
                                      <p:tavLst>
                                        <p:tav tm="0">
                                          <p:val>
                                            <p:fltVal val="0"/>
                                          </p:val>
                                        </p:tav>
                                        <p:tav tm="100000">
                                          <p:val>
                                            <p:strVal val="#ppt_w"/>
                                          </p:val>
                                        </p:tav>
                                      </p:tavLst>
                                    </p:anim>
                                    <p:anim calcmode="lin" valueType="num">
                                      <p:cBhvr>
                                        <p:cTn id="18" dur="250" fill="hold"/>
                                        <p:tgtEl>
                                          <p:spTgt spid="18"/>
                                        </p:tgtEl>
                                        <p:attrNameLst>
                                          <p:attrName>ppt_h</p:attrName>
                                        </p:attrNameLst>
                                      </p:cBhvr>
                                      <p:tavLst>
                                        <p:tav tm="0">
                                          <p:val>
                                            <p:fltVal val="0"/>
                                          </p:val>
                                        </p:tav>
                                        <p:tav tm="100000">
                                          <p:val>
                                            <p:strVal val="#ppt_h"/>
                                          </p:val>
                                        </p:tav>
                                      </p:tavLst>
                                    </p:anim>
                                    <p:animEffect transition="in" filter="fade">
                                      <p:cBhvr>
                                        <p:cTn id="19" dur="250"/>
                                        <p:tgtEl>
                                          <p:spTgt spid="18"/>
                                        </p:tgtEl>
                                      </p:cBhvr>
                                    </p:animEffect>
                                    <p:anim calcmode="lin" valueType="num">
                                      <p:cBhvr>
                                        <p:cTn id="20" dur="250" fill="hold"/>
                                        <p:tgtEl>
                                          <p:spTgt spid="18"/>
                                        </p:tgtEl>
                                        <p:attrNameLst>
                                          <p:attrName>ppt_x</p:attrName>
                                        </p:attrNameLst>
                                      </p:cBhvr>
                                      <p:tavLst>
                                        <p:tav tm="0">
                                          <p:val>
                                            <p:fltVal val="0.5"/>
                                          </p:val>
                                        </p:tav>
                                        <p:tav tm="100000">
                                          <p:val>
                                            <p:strVal val="#ppt_x"/>
                                          </p:val>
                                        </p:tav>
                                      </p:tavLst>
                                    </p:anim>
                                    <p:anim calcmode="lin" valueType="num">
                                      <p:cBhvr>
                                        <p:cTn id="21" dur="250" fill="hold"/>
                                        <p:tgtEl>
                                          <p:spTgt spid="18"/>
                                        </p:tgtEl>
                                        <p:attrNameLst>
                                          <p:attrName>ppt_y</p:attrName>
                                        </p:attrNameLst>
                                      </p:cBhvr>
                                      <p:tavLst>
                                        <p:tav tm="0">
                                          <p:val>
                                            <p:fltVal val="0.5"/>
                                          </p:val>
                                        </p:tav>
                                        <p:tav tm="100000">
                                          <p:val>
                                            <p:strVal val="#ppt_y"/>
                                          </p:val>
                                        </p:tav>
                                      </p:tavLst>
                                    </p:anim>
                                  </p:childTnLst>
                                </p:cTn>
                              </p:par>
                            </p:childTnLst>
                          </p:cTn>
                        </p:par>
                        <p:par>
                          <p:cTn id="22" fill="hold">
                            <p:stCondLst>
                              <p:cond delay="1250"/>
                            </p:stCondLst>
                            <p:childTnLst>
                              <p:par>
                                <p:cTn id="23" presetID="53" presetClass="entr" presetSubtype="528" fill="hold" grpId="0" nodeType="after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p:cTn id="25" dur="250" fill="hold"/>
                                        <p:tgtEl>
                                          <p:spTgt spid="20"/>
                                        </p:tgtEl>
                                        <p:attrNameLst>
                                          <p:attrName>ppt_w</p:attrName>
                                        </p:attrNameLst>
                                      </p:cBhvr>
                                      <p:tavLst>
                                        <p:tav tm="0">
                                          <p:val>
                                            <p:fltVal val="0"/>
                                          </p:val>
                                        </p:tav>
                                        <p:tav tm="100000">
                                          <p:val>
                                            <p:strVal val="#ppt_w"/>
                                          </p:val>
                                        </p:tav>
                                      </p:tavLst>
                                    </p:anim>
                                    <p:anim calcmode="lin" valueType="num">
                                      <p:cBhvr>
                                        <p:cTn id="26" dur="250" fill="hold"/>
                                        <p:tgtEl>
                                          <p:spTgt spid="20"/>
                                        </p:tgtEl>
                                        <p:attrNameLst>
                                          <p:attrName>ppt_h</p:attrName>
                                        </p:attrNameLst>
                                      </p:cBhvr>
                                      <p:tavLst>
                                        <p:tav tm="0">
                                          <p:val>
                                            <p:fltVal val="0"/>
                                          </p:val>
                                        </p:tav>
                                        <p:tav tm="100000">
                                          <p:val>
                                            <p:strVal val="#ppt_h"/>
                                          </p:val>
                                        </p:tav>
                                      </p:tavLst>
                                    </p:anim>
                                    <p:animEffect transition="in" filter="fade">
                                      <p:cBhvr>
                                        <p:cTn id="27" dur="250"/>
                                        <p:tgtEl>
                                          <p:spTgt spid="20"/>
                                        </p:tgtEl>
                                      </p:cBhvr>
                                    </p:animEffect>
                                    <p:anim calcmode="lin" valueType="num">
                                      <p:cBhvr>
                                        <p:cTn id="28" dur="250" fill="hold"/>
                                        <p:tgtEl>
                                          <p:spTgt spid="20"/>
                                        </p:tgtEl>
                                        <p:attrNameLst>
                                          <p:attrName>ppt_x</p:attrName>
                                        </p:attrNameLst>
                                      </p:cBhvr>
                                      <p:tavLst>
                                        <p:tav tm="0">
                                          <p:val>
                                            <p:fltVal val="0.5"/>
                                          </p:val>
                                        </p:tav>
                                        <p:tav tm="100000">
                                          <p:val>
                                            <p:strVal val="#ppt_x"/>
                                          </p:val>
                                        </p:tav>
                                      </p:tavLst>
                                    </p:anim>
                                    <p:anim calcmode="lin" valueType="num">
                                      <p:cBhvr>
                                        <p:cTn id="29" dur="250" fill="hold"/>
                                        <p:tgtEl>
                                          <p:spTgt spid="20"/>
                                        </p:tgtEl>
                                        <p:attrNameLst>
                                          <p:attrName>ppt_y</p:attrName>
                                        </p:attrNameLst>
                                      </p:cBhvr>
                                      <p:tavLst>
                                        <p:tav tm="0">
                                          <p:val>
                                            <p:fltVal val="0.5"/>
                                          </p:val>
                                        </p:tav>
                                        <p:tav tm="100000">
                                          <p:val>
                                            <p:strVal val="#ppt_y"/>
                                          </p:val>
                                        </p:tav>
                                      </p:tavLst>
                                    </p:anim>
                                  </p:childTnLst>
                                </p:cTn>
                              </p:par>
                            </p:childTnLst>
                          </p:cTn>
                        </p:par>
                        <p:par>
                          <p:cTn id="30" fill="hold">
                            <p:stCondLst>
                              <p:cond delay="1500"/>
                            </p:stCondLst>
                            <p:childTnLst>
                              <p:par>
                                <p:cTn id="31" presetID="53" presetClass="entr" presetSubtype="528" fill="hold" grpId="0" nodeType="afterEffect">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cBhvr>
                                        <p:cTn id="33" dur="250" fill="hold"/>
                                        <p:tgtEl>
                                          <p:spTgt spid="53"/>
                                        </p:tgtEl>
                                        <p:attrNameLst>
                                          <p:attrName>ppt_w</p:attrName>
                                        </p:attrNameLst>
                                      </p:cBhvr>
                                      <p:tavLst>
                                        <p:tav tm="0">
                                          <p:val>
                                            <p:fltVal val="0"/>
                                          </p:val>
                                        </p:tav>
                                        <p:tav tm="100000">
                                          <p:val>
                                            <p:strVal val="#ppt_w"/>
                                          </p:val>
                                        </p:tav>
                                      </p:tavLst>
                                    </p:anim>
                                    <p:anim calcmode="lin" valueType="num">
                                      <p:cBhvr>
                                        <p:cTn id="34" dur="250" fill="hold"/>
                                        <p:tgtEl>
                                          <p:spTgt spid="53"/>
                                        </p:tgtEl>
                                        <p:attrNameLst>
                                          <p:attrName>ppt_h</p:attrName>
                                        </p:attrNameLst>
                                      </p:cBhvr>
                                      <p:tavLst>
                                        <p:tav tm="0">
                                          <p:val>
                                            <p:fltVal val="0"/>
                                          </p:val>
                                        </p:tav>
                                        <p:tav tm="100000">
                                          <p:val>
                                            <p:strVal val="#ppt_h"/>
                                          </p:val>
                                        </p:tav>
                                      </p:tavLst>
                                    </p:anim>
                                    <p:animEffect transition="in" filter="fade">
                                      <p:cBhvr>
                                        <p:cTn id="35" dur="250"/>
                                        <p:tgtEl>
                                          <p:spTgt spid="53"/>
                                        </p:tgtEl>
                                      </p:cBhvr>
                                    </p:animEffect>
                                    <p:anim calcmode="lin" valueType="num">
                                      <p:cBhvr>
                                        <p:cTn id="36" dur="250" fill="hold"/>
                                        <p:tgtEl>
                                          <p:spTgt spid="53"/>
                                        </p:tgtEl>
                                        <p:attrNameLst>
                                          <p:attrName>ppt_x</p:attrName>
                                        </p:attrNameLst>
                                      </p:cBhvr>
                                      <p:tavLst>
                                        <p:tav tm="0">
                                          <p:val>
                                            <p:fltVal val="0.5"/>
                                          </p:val>
                                        </p:tav>
                                        <p:tav tm="100000">
                                          <p:val>
                                            <p:strVal val="#ppt_x"/>
                                          </p:val>
                                        </p:tav>
                                      </p:tavLst>
                                    </p:anim>
                                    <p:anim calcmode="lin" valueType="num">
                                      <p:cBhvr>
                                        <p:cTn id="37" dur="250" fill="hold"/>
                                        <p:tgtEl>
                                          <p:spTgt spid="53"/>
                                        </p:tgtEl>
                                        <p:attrNameLst>
                                          <p:attrName>ppt_y</p:attrName>
                                        </p:attrNameLst>
                                      </p:cBhvr>
                                      <p:tavLst>
                                        <p:tav tm="0">
                                          <p:val>
                                            <p:fltVal val="0.5"/>
                                          </p:val>
                                        </p:tav>
                                        <p:tav tm="100000">
                                          <p:val>
                                            <p:strVal val="#ppt_y"/>
                                          </p:val>
                                        </p:tav>
                                      </p:tavLst>
                                    </p:anim>
                                  </p:childTnLst>
                                </p:cTn>
                              </p:par>
                            </p:childTnLst>
                          </p:cTn>
                        </p:par>
                        <p:par>
                          <p:cTn id="38" fill="hold">
                            <p:stCondLst>
                              <p:cond delay="1750"/>
                            </p:stCondLst>
                            <p:childTnLst>
                              <p:par>
                                <p:cTn id="39" presetID="53" presetClass="entr" presetSubtype="528" fill="hold" nodeType="afterEffect">
                                  <p:stCondLst>
                                    <p:cond delay="0"/>
                                  </p:stCondLst>
                                  <p:childTnLst>
                                    <p:set>
                                      <p:cBhvr>
                                        <p:cTn id="40" dur="1" fill="hold">
                                          <p:stCondLst>
                                            <p:cond delay="0"/>
                                          </p:stCondLst>
                                        </p:cTn>
                                        <p:tgtEl>
                                          <p:spTgt spid="33"/>
                                        </p:tgtEl>
                                        <p:attrNameLst>
                                          <p:attrName>style.visibility</p:attrName>
                                        </p:attrNameLst>
                                      </p:cBhvr>
                                      <p:to>
                                        <p:strVal val="visible"/>
                                      </p:to>
                                    </p:set>
                                    <p:anim calcmode="lin" valueType="num">
                                      <p:cBhvr>
                                        <p:cTn id="41" dur="500" fill="hold"/>
                                        <p:tgtEl>
                                          <p:spTgt spid="33"/>
                                        </p:tgtEl>
                                        <p:attrNameLst>
                                          <p:attrName>ppt_w</p:attrName>
                                        </p:attrNameLst>
                                      </p:cBhvr>
                                      <p:tavLst>
                                        <p:tav tm="0">
                                          <p:val>
                                            <p:fltVal val="0"/>
                                          </p:val>
                                        </p:tav>
                                        <p:tav tm="100000">
                                          <p:val>
                                            <p:strVal val="#ppt_w"/>
                                          </p:val>
                                        </p:tav>
                                      </p:tavLst>
                                    </p:anim>
                                    <p:anim calcmode="lin" valueType="num">
                                      <p:cBhvr>
                                        <p:cTn id="42" dur="500" fill="hold"/>
                                        <p:tgtEl>
                                          <p:spTgt spid="33"/>
                                        </p:tgtEl>
                                        <p:attrNameLst>
                                          <p:attrName>ppt_h</p:attrName>
                                        </p:attrNameLst>
                                      </p:cBhvr>
                                      <p:tavLst>
                                        <p:tav tm="0">
                                          <p:val>
                                            <p:fltVal val="0"/>
                                          </p:val>
                                        </p:tav>
                                        <p:tav tm="100000">
                                          <p:val>
                                            <p:strVal val="#ppt_h"/>
                                          </p:val>
                                        </p:tav>
                                      </p:tavLst>
                                    </p:anim>
                                    <p:animEffect transition="in" filter="fade">
                                      <p:cBhvr>
                                        <p:cTn id="43" dur="500"/>
                                        <p:tgtEl>
                                          <p:spTgt spid="33"/>
                                        </p:tgtEl>
                                      </p:cBhvr>
                                    </p:animEffect>
                                    <p:anim calcmode="lin" valueType="num">
                                      <p:cBhvr>
                                        <p:cTn id="44" dur="500" fill="hold"/>
                                        <p:tgtEl>
                                          <p:spTgt spid="33"/>
                                        </p:tgtEl>
                                        <p:attrNameLst>
                                          <p:attrName>ppt_x</p:attrName>
                                        </p:attrNameLst>
                                      </p:cBhvr>
                                      <p:tavLst>
                                        <p:tav tm="0">
                                          <p:val>
                                            <p:fltVal val="0.5"/>
                                          </p:val>
                                        </p:tav>
                                        <p:tav tm="100000">
                                          <p:val>
                                            <p:strVal val="#ppt_x"/>
                                          </p:val>
                                        </p:tav>
                                      </p:tavLst>
                                    </p:anim>
                                    <p:anim calcmode="lin" valueType="num">
                                      <p:cBhvr>
                                        <p:cTn id="45" dur="500" fill="hold"/>
                                        <p:tgtEl>
                                          <p:spTgt spid="33"/>
                                        </p:tgtEl>
                                        <p:attrNameLst>
                                          <p:attrName>ppt_y</p:attrName>
                                        </p:attrNameLst>
                                      </p:cBhvr>
                                      <p:tavLst>
                                        <p:tav tm="0">
                                          <p:val>
                                            <p:fltVal val="0.5"/>
                                          </p:val>
                                        </p:tav>
                                        <p:tav tm="100000">
                                          <p:val>
                                            <p:strVal val="#ppt_y"/>
                                          </p:val>
                                        </p:tav>
                                      </p:tavLst>
                                    </p:anim>
                                  </p:childTnLst>
                                </p:cTn>
                              </p:par>
                            </p:childTnLst>
                          </p:cTn>
                        </p:par>
                        <p:par>
                          <p:cTn id="46" fill="hold">
                            <p:stCondLst>
                              <p:cond delay="2250"/>
                            </p:stCondLst>
                            <p:childTnLst>
                              <p:par>
                                <p:cTn id="47" presetID="53" presetClass="entr" presetSubtype="528" fill="hold" nodeType="afterEffect">
                                  <p:stCondLst>
                                    <p:cond delay="0"/>
                                  </p:stCondLst>
                                  <p:childTnLst>
                                    <p:set>
                                      <p:cBhvr>
                                        <p:cTn id="48" dur="1" fill="hold">
                                          <p:stCondLst>
                                            <p:cond delay="0"/>
                                          </p:stCondLst>
                                        </p:cTn>
                                        <p:tgtEl>
                                          <p:spTgt spid="42"/>
                                        </p:tgtEl>
                                        <p:attrNameLst>
                                          <p:attrName>style.visibility</p:attrName>
                                        </p:attrNameLst>
                                      </p:cBhvr>
                                      <p:to>
                                        <p:strVal val="visible"/>
                                      </p:to>
                                    </p:set>
                                    <p:anim calcmode="lin" valueType="num">
                                      <p:cBhvr>
                                        <p:cTn id="49" dur="500" fill="hold"/>
                                        <p:tgtEl>
                                          <p:spTgt spid="42"/>
                                        </p:tgtEl>
                                        <p:attrNameLst>
                                          <p:attrName>ppt_w</p:attrName>
                                        </p:attrNameLst>
                                      </p:cBhvr>
                                      <p:tavLst>
                                        <p:tav tm="0">
                                          <p:val>
                                            <p:fltVal val="0"/>
                                          </p:val>
                                        </p:tav>
                                        <p:tav tm="100000">
                                          <p:val>
                                            <p:strVal val="#ppt_w"/>
                                          </p:val>
                                        </p:tav>
                                      </p:tavLst>
                                    </p:anim>
                                    <p:anim calcmode="lin" valueType="num">
                                      <p:cBhvr>
                                        <p:cTn id="50" dur="500" fill="hold"/>
                                        <p:tgtEl>
                                          <p:spTgt spid="42"/>
                                        </p:tgtEl>
                                        <p:attrNameLst>
                                          <p:attrName>ppt_h</p:attrName>
                                        </p:attrNameLst>
                                      </p:cBhvr>
                                      <p:tavLst>
                                        <p:tav tm="0">
                                          <p:val>
                                            <p:fltVal val="0"/>
                                          </p:val>
                                        </p:tav>
                                        <p:tav tm="100000">
                                          <p:val>
                                            <p:strVal val="#ppt_h"/>
                                          </p:val>
                                        </p:tav>
                                      </p:tavLst>
                                    </p:anim>
                                    <p:animEffect transition="in" filter="fade">
                                      <p:cBhvr>
                                        <p:cTn id="51" dur="500"/>
                                        <p:tgtEl>
                                          <p:spTgt spid="42"/>
                                        </p:tgtEl>
                                      </p:cBhvr>
                                    </p:animEffect>
                                    <p:anim calcmode="lin" valueType="num">
                                      <p:cBhvr>
                                        <p:cTn id="52" dur="500" fill="hold"/>
                                        <p:tgtEl>
                                          <p:spTgt spid="42"/>
                                        </p:tgtEl>
                                        <p:attrNameLst>
                                          <p:attrName>ppt_x</p:attrName>
                                        </p:attrNameLst>
                                      </p:cBhvr>
                                      <p:tavLst>
                                        <p:tav tm="0">
                                          <p:val>
                                            <p:fltVal val="0.5"/>
                                          </p:val>
                                        </p:tav>
                                        <p:tav tm="100000">
                                          <p:val>
                                            <p:strVal val="#ppt_x"/>
                                          </p:val>
                                        </p:tav>
                                      </p:tavLst>
                                    </p:anim>
                                    <p:anim calcmode="lin" valueType="num">
                                      <p:cBhvr>
                                        <p:cTn id="53" dur="500" fill="hold"/>
                                        <p:tgtEl>
                                          <p:spTgt spid="42"/>
                                        </p:tgtEl>
                                        <p:attrNameLst>
                                          <p:attrName>ppt_y</p:attrName>
                                        </p:attrNameLst>
                                      </p:cBhvr>
                                      <p:tavLst>
                                        <p:tav tm="0">
                                          <p:val>
                                            <p:fltVal val="0.5"/>
                                          </p:val>
                                        </p:tav>
                                        <p:tav tm="100000">
                                          <p:val>
                                            <p:strVal val="#ppt_y"/>
                                          </p:val>
                                        </p:tav>
                                      </p:tavLst>
                                    </p:anim>
                                  </p:childTnLst>
                                </p:cTn>
                              </p:par>
                            </p:childTnLst>
                          </p:cTn>
                        </p:par>
                        <p:par>
                          <p:cTn id="54" fill="hold">
                            <p:stCondLst>
                              <p:cond delay="2750"/>
                            </p:stCondLst>
                            <p:childTnLst>
                              <p:par>
                                <p:cTn id="55" presetID="42" presetClass="entr" presetSubtype="0" fill="hold" grpId="0" nodeType="afterEffect">
                                  <p:stCondLst>
                                    <p:cond delay="0"/>
                                  </p:stCondLst>
                                  <p:childTnLst>
                                    <p:set>
                                      <p:cBhvr>
                                        <p:cTn id="56" dur="1" fill="hold">
                                          <p:stCondLst>
                                            <p:cond delay="0"/>
                                          </p:stCondLst>
                                        </p:cTn>
                                        <p:tgtEl>
                                          <p:spTgt spid="65"/>
                                        </p:tgtEl>
                                        <p:attrNameLst>
                                          <p:attrName>style.visibility</p:attrName>
                                        </p:attrNameLst>
                                      </p:cBhvr>
                                      <p:to>
                                        <p:strVal val="visible"/>
                                      </p:to>
                                    </p:set>
                                    <p:animEffect transition="in" filter="fade">
                                      <p:cBhvr>
                                        <p:cTn id="57" dur="1000"/>
                                        <p:tgtEl>
                                          <p:spTgt spid="65"/>
                                        </p:tgtEl>
                                      </p:cBhvr>
                                    </p:animEffect>
                                    <p:anim calcmode="lin" valueType="num">
                                      <p:cBhvr>
                                        <p:cTn id="58" dur="1000" fill="hold"/>
                                        <p:tgtEl>
                                          <p:spTgt spid="65"/>
                                        </p:tgtEl>
                                        <p:attrNameLst>
                                          <p:attrName>ppt_x</p:attrName>
                                        </p:attrNameLst>
                                      </p:cBhvr>
                                      <p:tavLst>
                                        <p:tav tm="0">
                                          <p:val>
                                            <p:strVal val="#ppt_x"/>
                                          </p:val>
                                        </p:tav>
                                        <p:tav tm="100000">
                                          <p:val>
                                            <p:strVal val="#ppt_x"/>
                                          </p:val>
                                        </p:tav>
                                      </p:tavLst>
                                    </p:anim>
                                    <p:anim calcmode="lin" valueType="num">
                                      <p:cBhvr>
                                        <p:cTn id="59" dur="1000" fill="hold"/>
                                        <p:tgtEl>
                                          <p:spTgt spid="65"/>
                                        </p:tgtEl>
                                        <p:attrNameLst>
                                          <p:attrName>ppt_y</p:attrName>
                                        </p:attrNameLst>
                                      </p:cBhvr>
                                      <p:tavLst>
                                        <p:tav tm="0">
                                          <p:val>
                                            <p:strVal val="#ppt_y+.1"/>
                                          </p:val>
                                        </p:tav>
                                        <p:tav tm="100000">
                                          <p:val>
                                            <p:strVal val="#ppt_y"/>
                                          </p:val>
                                        </p:tav>
                                      </p:tavLst>
                                    </p:anim>
                                  </p:childTnLst>
                                </p:cTn>
                              </p:par>
                            </p:childTnLst>
                          </p:cTn>
                        </p:par>
                        <p:par>
                          <p:cTn id="60" fill="hold">
                            <p:stCondLst>
                              <p:cond delay="3750"/>
                            </p:stCondLst>
                            <p:childTnLst>
                              <p:par>
                                <p:cTn id="61" presetID="53" presetClass="entr" presetSubtype="528" fill="hold" nodeType="afterEffect">
                                  <p:stCondLst>
                                    <p:cond delay="0"/>
                                  </p:stCondLst>
                                  <p:childTnLst>
                                    <p:set>
                                      <p:cBhvr>
                                        <p:cTn id="62" dur="1" fill="hold">
                                          <p:stCondLst>
                                            <p:cond delay="0"/>
                                          </p:stCondLst>
                                        </p:cTn>
                                        <p:tgtEl>
                                          <p:spTgt spid="32"/>
                                        </p:tgtEl>
                                        <p:attrNameLst>
                                          <p:attrName>style.visibility</p:attrName>
                                        </p:attrNameLst>
                                      </p:cBhvr>
                                      <p:to>
                                        <p:strVal val="visible"/>
                                      </p:to>
                                    </p:set>
                                    <p:anim calcmode="lin" valueType="num">
                                      <p:cBhvr>
                                        <p:cTn id="63" dur="500" fill="hold"/>
                                        <p:tgtEl>
                                          <p:spTgt spid="32"/>
                                        </p:tgtEl>
                                        <p:attrNameLst>
                                          <p:attrName>ppt_w</p:attrName>
                                        </p:attrNameLst>
                                      </p:cBhvr>
                                      <p:tavLst>
                                        <p:tav tm="0">
                                          <p:val>
                                            <p:fltVal val="0"/>
                                          </p:val>
                                        </p:tav>
                                        <p:tav tm="100000">
                                          <p:val>
                                            <p:strVal val="#ppt_w"/>
                                          </p:val>
                                        </p:tav>
                                      </p:tavLst>
                                    </p:anim>
                                    <p:anim calcmode="lin" valueType="num">
                                      <p:cBhvr>
                                        <p:cTn id="64" dur="500" fill="hold"/>
                                        <p:tgtEl>
                                          <p:spTgt spid="32"/>
                                        </p:tgtEl>
                                        <p:attrNameLst>
                                          <p:attrName>ppt_h</p:attrName>
                                        </p:attrNameLst>
                                      </p:cBhvr>
                                      <p:tavLst>
                                        <p:tav tm="0">
                                          <p:val>
                                            <p:fltVal val="0"/>
                                          </p:val>
                                        </p:tav>
                                        <p:tav tm="100000">
                                          <p:val>
                                            <p:strVal val="#ppt_h"/>
                                          </p:val>
                                        </p:tav>
                                      </p:tavLst>
                                    </p:anim>
                                    <p:animEffect transition="in" filter="fade">
                                      <p:cBhvr>
                                        <p:cTn id="65" dur="500"/>
                                        <p:tgtEl>
                                          <p:spTgt spid="32"/>
                                        </p:tgtEl>
                                      </p:cBhvr>
                                    </p:animEffect>
                                    <p:anim calcmode="lin" valueType="num">
                                      <p:cBhvr>
                                        <p:cTn id="66" dur="500" fill="hold"/>
                                        <p:tgtEl>
                                          <p:spTgt spid="32"/>
                                        </p:tgtEl>
                                        <p:attrNameLst>
                                          <p:attrName>ppt_x</p:attrName>
                                        </p:attrNameLst>
                                      </p:cBhvr>
                                      <p:tavLst>
                                        <p:tav tm="0">
                                          <p:val>
                                            <p:fltVal val="0.5"/>
                                          </p:val>
                                        </p:tav>
                                        <p:tav tm="100000">
                                          <p:val>
                                            <p:strVal val="#ppt_x"/>
                                          </p:val>
                                        </p:tav>
                                      </p:tavLst>
                                    </p:anim>
                                    <p:anim calcmode="lin" valueType="num">
                                      <p:cBhvr>
                                        <p:cTn id="67" dur="500" fill="hold"/>
                                        <p:tgtEl>
                                          <p:spTgt spid="32"/>
                                        </p:tgtEl>
                                        <p:attrNameLst>
                                          <p:attrName>ppt_y</p:attrName>
                                        </p:attrNameLst>
                                      </p:cBhvr>
                                      <p:tavLst>
                                        <p:tav tm="0">
                                          <p:val>
                                            <p:fltVal val="0.5"/>
                                          </p:val>
                                        </p:tav>
                                        <p:tav tm="100000">
                                          <p:val>
                                            <p:strVal val="#ppt_y"/>
                                          </p:val>
                                        </p:tav>
                                      </p:tavLst>
                                    </p:anim>
                                  </p:childTnLst>
                                </p:cTn>
                              </p:par>
                            </p:childTnLst>
                          </p:cTn>
                        </p:par>
                        <p:par>
                          <p:cTn id="68" fill="hold">
                            <p:stCondLst>
                              <p:cond delay="4250"/>
                            </p:stCondLst>
                            <p:childTnLst>
                              <p:par>
                                <p:cTn id="69" presetID="53" presetClass="entr" presetSubtype="528" fill="hold" nodeType="after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p:cTn id="71" dur="500" fill="hold"/>
                                        <p:tgtEl>
                                          <p:spTgt spid="45"/>
                                        </p:tgtEl>
                                        <p:attrNameLst>
                                          <p:attrName>ppt_w</p:attrName>
                                        </p:attrNameLst>
                                      </p:cBhvr>
                                      <p:tavLst>
                                        <p:tav tm="0">
                                          <p:val>
                                            <p:fltVal val="0"/>
                                          </p:val>
                                        </p:tav>
                                        <p:tav tm="100000">
                                          <p:val>
                                            <p:strVal val="#ppt_w"/>
                                          </p:val>
                                        </p:tav>
                                      </p:tavLst>
                                    </p:anim>
                                    <p:anim calcmode="lin" valueType="num">
                                      <p:cBhvr>
                                        <p:cTn id="72" dur="500" fill="hold"/>
                                        <p:tgtEl>
                                          <p:spTgt spid="45"/>
                                        </p:tgtEl>
                                        <p:attrNameLst>
                                          <p:attrName>ppt_h</p:attrName>
                                        </p:attrNameLst>
                                      </p:cBhvr>
                                      <p:tavLst>
                                        <p:tav tm="0">
                                          <p:val>
                                            <p:fltVal val="0"/>
                                          </p:val>
                                        </p:tav>
                                        <p:tav tm="100000">
                                          <p:val>
                                            <p:strVal val="#ppt_h"/>
                                          </p:val>
                                        </p:tav>
                                      </p:tavLst>
                                    </p:anim>
                                    <p:animEffect transition="in" filter="fade">
                                      <p:cBhvr>
                                        <p:cTn id="73" dur="500"/>
                                        <p:tgtEl>
                                          <p:spTgt spid="45"/>
                                        </p:tgtEl>
                                      </p:cBhvr>
                                    </p:animEffect>
                                    <p:anim calcmode="lin" valueType="num">
                                      <p:cBhvr>
                                        <p:cTn id="74" dur="500" fill="hold"/>
                                        <p:tgtEl>
                                          <p:spTgt spid="45"/>
                                        </p:tgtEl>
                                        <p:attrNameLst>
                                          <p:attrName>ppt_x</p:attrName>
                                        </p:attrNameLst>
                                      </p:cBhvr>
                                      <p:tavLst>
                                        <p:tav tm="0">
                                          <p:val>
                                            <p:fltVal val="0.5"/>
                                          </p:val>
                                        </p:tav>
                                        <p:tav tm="100000">
                                          <p:val>
                                            <p:strVal val="#ppt_x"/>
                                          </p:val>
                                        </p:tav>
                                      </p:tavLst>
                                    </p:anim>
                                    <p:anim calcmode="lin" valueType="num">
                                      <p:cBhvr>
                                        <p:cTn id="75" dur="500" fill="hold"/>
                                        <p:tgtEl>
                                          <p:spTgt spid="45"/>
                                        </p:tgtEl>
                                        <p:attrNameLst>
                                          <p:attrName>ppt_y</p:attrName>
                                        </p:attrNameLst>
                                      </p:cBhvr>
                                      <p:tavLst>
                                        <p:tav tm="0">
                                          <p:val>
                                            <p:fltVal val="0.5"/>
                                          </p:val>
                                        </p:tav>
                                        <p:tav tm="100000">
                                          <p:val>
                                            <p:strVal val="#ppt_y"/>
                                          </p:val>
                                        </p:tav>
                                      </p:tavLst>
                                    </p:anim>
                                  </p:childTnLst>
                                </p:cTn>
                              </p:par>
                            </p:childTnLst>
                          </p:cTn>
                        </p:par>
                        <p:par>
                          <p:cTn id="76" fill="hold">
                            <p:stCondLst>
                              <p:cond delay="4750"/>
                            </p:stCondLst>
                            <p:childTnLst>
                              <p:par>
                                <p:cTn id="77" presetID="42" presetClass="entr" presetSubtype="0" fill="hold" grpId="0" nodeType="afterEffect">
                                  <p:stCondLst>
                                    <p:cond delay="0"/>
                                  </p:stCondLst>
                                  <p:childTnLst>
                                    <p:set>
                                      <p:cBhvr>
                                        <p:cTn id="78" dur="1" fill="hold">
                                          <p:stCondLst>
                                            <p:cond delay="0"/>
                                          </p:stCondLst>
                                        </p:cTn>
                                        <p:tgtEl>
                                          <p:spTgt spid="63"/>
                                        </p:tgtEl>
                                        <p:attrNameLst>
                                          <p:attrName>style.visibility</p:attrName>
                                        </p:attrNameLst>
                                      </p:cBhvr>
                                      <p:to>
                                        <p:strVal val="visible"/>
                                      </p:to>
                                    </p:set>
                                    <p:animEffect transition="in" filter="fade">
                                      <p:cBhvr>
                                        <p:cTn id="79" dur="1000"/>
                                        <p:tgtEl>
                                          <p:spTgt spid="63"/>
                                        </p:tgtEl>
                                      </p:cBhvr>
                                    </p:animEffect>
                                    <p:anim calcmode="lin" valueType="num">
                                      <p:cBhvr>
                                        <p:cTn id="80" dur="1000" fill="hold"/>
                                        <p:tgtEl>
                                          <p:spTgt spid="63"/>
                                        </p:tgtEl>
                                        <p:attrNameLst>
                                          <p:attrName>ppt_x</p:attrName>
                                        </p:attrNameLst>
                                      </p:cBhvr>
                                      <p:tavLst>
                                        <p:tav tm="0">
                                          <p:val>
                                            <p:strVal val="#ppt_x"/>
                                          </p:val>
                                        </p:tav>
                                        <p:tav tm="100000">
                                          <p:val>
                                            <p:strVal val="#ppt_x"/>
                                          </p:val>
                                        </p:tav>
                                      </p:tavLst>
                                    </p:anim>
                                    <p:anim calcmode="lin" valueType="num">
                                      <p:cBhvr>
                                        <p:cTn id="81" dur="1000" fill="hold"/>
                                        <p:tgtEl>
                                          <p:spTgt spid="63"/>
                                        </p:tgtEl>
                                        <p:attrNameLst>
                                          <p:attrName>ppt_y</p:attrName>
                                        </p:attrNameLst>
                                      </p:cBhvr>
                                      <p:tavLst>
                                        <p:tav tm="0">
                                          <p:val>
                                            <p:strVal val="#ppt_y+.1"/>
                                          </p:val>
                                        </p:tav>
                                        <p:tav tm="100000">
                                          <p:val>
                                            <p:strVal val="#ppt_y"/>
                                          </p:val>
                                        </p:tav>
                                      </p:tavLst>
                                    </p:anim>
                                  </p:childTnLst>
                                </p:cTn>
                              </p:par>
                            </p:childTnLst>
                          </p:cTn>
                        </p:par>
                        <p:par>
                          <p:cTn id="82" fill="hold">
                            <p:stCondLst>
                              <p:cond delay="5750"/>
                            </p:stCondLst>
                            <p:childTnLst>
                              <p:par>
                                <p:cTn id="83" presetID="53" presetClass="entr" presetSubtype="528" fill="hold" nodeType="afterEffect">
                                  <p:stCondLst>
                                    <p:cond delay="0"/>
                                  </p:stCondLst>
                                  <p:childTnLst>
                                    <p:set>
                                      <p:cBhvr>
                                        <p:cTn id="84" dur="1" fill="hold">
                                          <p:stCondLst>
                                            <p:cond delay="0"/>
                                          </p:stCondLst>
                                        </p:cTn>
                                        <p:tgtEl>
                                          <p:spTgt spid="36"/>
                                        </p:tgtEl>
                                        <p:attrNameLst>
                                          <p:attrName>style.visibility</p:attrName>
                                        </p:attrNameLst>
                                      </p:cBhvr>
                                      <p:to>
                                        <p:strVal val="visible"/>
                                      </p:to>
                                    </p:set>
                                    <p:anim calcmode="lin" valueType="num">
                                      <p:cBhvr>
                                        <p:cTn id="85" dur="500" fill="hold"/>
                                        <p:tgtEl>
                                          <p:spTgt spid="36"/>
                                        </p:tgtEl>
                                        <p:attrNameLst>
                                          <p:attrName>ppt_w</p:attrName>
                                        </p:attrNameLst>
                                      </p:cBhvr>
                                      <p:tavLst>
                                        <p:tav tm="0">
                                          <p:val>
                                            <p:fltVal val="0"/>
                                          </p:val>
                                        </p:tav>
                                        <p:tav tm="100000">
                                          <p:val>
                                            <p:strVal val="#ppt_w"/>
                                          </p:val>
                                        </p:tav>
                                      </p:tavLst>
                                    </p:anim>
                                    <p:anim calcmode="lin" valueType="num">
                                      <p:cBhvr>
                                        <p:cTn id="86" dur="500" fill="hold"/>
                                        <p:tgtEl>
                                          <p:spTgt spid="36"/>
                                        </p:tgtEl>
                                        <p:attrNameLst>
                                          <p:attrName>ppt_h</p:attrName>
                                        </p:attrNameLst>
                                      </p:cBhvr>
                                      <p:tavLst>
                                        <p:tav tm="0">
                                          <p:val>
                                            <p:fltVal val="0"/>
                                          </p:val>
                                        </p:tav>
                                        <p:tav tm="100000">
                                          <p:val>
                                            <p:strVal val="#ppt_h"/>
                                          </p:val>
                                        </p:tav>
                                      </p:tavLst>
                                    </p:anim>
                                    <p:animEffect transition="in" filter="fade">
                                      <p:cBhvr>
                                        <p:cTn id="87" dur="500"/>
                                        <p:tgtEl>
                                          <p:spTgt spid="36"/>
                                        </p:tgtEl>
                                      </p:cBhvr>
                                    </p:animEffect>
                                    <p:anim calcmode="lin" valueType="num">
                                      <p:cBhvr>
                                        <p:cTn id="88" dur="500" fill="hold"/>
                                        <p:tgtEl>
                                          <p:spTgt spid="36"/>
                                        </p:tgtEl>
                                        <p:attrNameLst>
                                          <p:attrName>ppt_x</p:attrName>
                                        </p:attrNameLst>
                                      </p:cBhvr>
                                      <p:tavLst>
                                        <p:tav tm="0">
                                          <p:val>
                                            <p:fltVal val="0.5"/>
                                          </p:val>
                                        </p:tav>
                                        <p:tav tm="100000">
                                          <p:val>
                                            <p:strVal val="#ppt_x"/>
                                          </p:val>
                                        </p:tav>
                                      </p:tavLst>
                                    </p:anim>
                                    <p:anim calcmode="lin" valueType="num">
                                      <p:cBhvr>
                                        <p:cTn id="89" dur="500" fill="hold"/>
                                        <p:tgtEl>
                                          <p:spTgt spid="36"/>
                                        </p:tgtEl>
                                        <p:attrNameLst>
                                          <p:attrName>ppt_y</p:attrName>
                                        </p:attrNameLst>
                                      </p:cBhvr>
                                      <p:tavLst>
                                        <p:tav tm="0">
                                          <p:val>
                                            <p:fltVal val="0.5"/>
                                          </p:val>
                                        </p:tav>
                                        <p:tav tm="100000">
                                          <p:val>
                                            <p:strVal val="#ppt_y"/>
                                          </p:val>
                                        </p:tav>
                                      </p:tavLst>
                                    </p:anim>
                                  </p:childTnLst>
                                </p:cTn>
                              </p:par>
                            </p:childTnLst>
                          </p:cTn>
                        </p:par>
                        <p:par>
                          <p:cTn id="90" fill="hold">
                            <p:stCondLst>
                              <p:cond delay="6250"/>
                            </p:stCondLst>
                            <p:childTnLst>
                              <p:par>
                                <p:cTn id="91" presetID="53" presetClass="entr" presetSubtype="528" fill="hold" nodeType="afterEffect">
                                  <p:stCondLst>
                                    <p:cond delay="0"/>
                                  </p:stCondLst>
                                  <p:childTnLst>
                                    <p:set>
                                      <p:cBhvr>
                                        <p:cTn id="92" dur="1" fill="hold">
                                          <p:stCondLst>
                                            <p:cond delay="0"/>
                                          </p:stCondLst>
                                        </p:cTn>
                                        <p:tgtEl>
                                          <p:spTgt spid="62"/>
                                        </p:tgtEl>
                                        <p:attrNameLst>
                                          <p:attrName>style.visibility</p:attrName>
                                        </p:attrNameLst>
                                      </p:cBhvr>
                                      <p:to>
                                        <p:strVal val="visible"/>
                                      </p:to>
                                    </p:set>
                                    <p:anim calcmode="lin" valueType="num">
                                      <p:cBhvr>
                                        <p:cTn id="93" dur="500" fill="hold"/>
                                        <p:tgtEl>
                                          <p:spTgt spid="62"/>
                                        </p:tgtEl>
                                        <p:attrNameLst>
                                          <p:attrName>ppt_w</p:attrName>
                                        </p:attrNameLst>
                                      </p:cBhvr>
                                      <p:tavLst>
                                        <p:tav tm="0">
                                          <p:val>
                                            <p:fltVal val="0"/>
                                          </p:val>
                                        </p:tav>
                                        <p:tav tm="100000">
                                          <p:val>
                                            <p:strVal val="#ppt_w"/>
                                          </p:val>
                                        </p:tav>
                                      </p:tavLst>
                                    </p:anim>
                                    <p:anim calcmode="lin" valueType="num">
                                      <p:cBhvr>
                                        <p:cTn id="94" dur="500" fill="hold"/>
                                        <p:tgtEl>
                                          <p:spTgt spid="62"/>
                                        </p:tgtEl>
                                        <p:attrNameLst>
                                          <p:attrName>ppt_h</p:attrName>
                                        </p:attrNameLst>
                                      </p:cBhvr>
                                      <p:tavLst>
                                        <p:tav tm="0">
                                          <p:val>
                                            <p:fltVal val="0"/>
                                          </p:val>
                                        </p:tav>
                                        <p:tav tm="100000">
                                          <p:val>
                                            <p:strVal val="#ppt_h"/>
                                          </p:val>
                                        </p:tav>
                                      </p:tavLst>
                                    </p:anim>
                                    <p:animEffect transition="in" filter="fade">
                                      <p:cBhvr>
                                        <p:cTn id="95" dur="500"/>
                                        <p:tgtEl>
                                          <p:spTgt spid="62"/>
                                        </p:tgtEl>
                                      </p:cBhvr>
                                    </p:animEffect>
                                    <p:anim calcmode="lin" valueType="num">
                                      <p:cBhvr>
                                        <p:cTn id="96" dur="500" fill="hold"/>
                                        <p:tgtEl>
                                          <p:spTgt spid="62"/>
                                        </p:tgtEl>
                                        <p:attrNameLst>
                                          <p:attrName>ppt_x</p:attrName>
                                        </p:attrNameLst>
                                      </p:cBhvr>
                                      <p:tavLst>
                                        <p:tav tm="0">
                                          <p:val>
                                            <p:fltVal val="0.5"/>
                                          </p:val>
                                        </p:tav>
                                        <p:tav tm="100000">
                                          <p:val>
                                            <p:strVal val="#ppt_x"/>
                                          </p:val>
                                        </p:tav>
                                      </p:tavLst>
                                    </p:anim>
                                    <p:anim calcmode="lin" valueType="num">
                                      <p:cBhvr>
                                        <p:cTn id="97" dur="500" fill="hold"/>
                                        <p:tgtEl>
                                          <p:spTgt spid="62"/>
                                        </p:tgtEl>
                                        <p:attrNameLst>
                                          <p:attrName>ppt_y</p:attrName>
                                        </p:attrNameLst>
                                      </p:cBhvr>
                                      <p:tavLst>
                                        <p:tav tm="0">
                                          <p:val>
                                            <p:fltVal val="0.5"/>
                                          </p:val>
                                        </p:tav>
                                        <p:tav tm="100000">
                                          <p:val>
                                            <p:strVal val="#ppt_y"/>
                                          </p:val>
                                        </p:tav>
                                      </p:tavLst>
                                    </p:anim>
                                  </p:childTnLst>
                                </p:cTn>
                              </p:par>
                            </p:childTnLst>
                          </p:cTn>
                        </p:par>
                        <p:par>
                          <p:cTn id="98" fill="hold">
                            <p:stCondLst>
                              <p:cond delay="6750"/>
                            </p:stCondLst>
                            <p:childTnLst>
                              <p:par>
                                <p:cTn id="99" presetID="42" presetClass="entr" presetSubtype="0" fill="hold" grpId="0" nodeType="afterEffect">
                                  <p:stCondLst>
                                    <p:cond delay="0"/>
                                  </p:stCondLst>
                                  <p:childTnLst>
                                    <p:set>
                                      <p:cBhvr>
                                        <p:cTn id="100" dur="1" fill="hold">
                                          <p:stCondLst>
                                            <p:cond delay="0"/>
                                          </p:stCondLst>
                                        </p:cTn>
                                        <p:tgtEl>
                                          <p:spTgt spid="66"/>
                                        </p:tgtEl>
                                        <p:attrNameLst>
                                          <p:attrName>style.visibility</p:attrName>
                                        </p:attrNameLst>
                                      </p:cBhvr>
                                      <p:to>
                                        <p:strVal val="visible"/>
                                      </p:to>
                                    </p:set>
                                    <p:animEffect transition="in" filter="fade">
                                      <p:cBhvr>
                                        <p:cTn id="101" dur="1000"/>
                                        <p:tgtEl>
                                          <p:spTgt spid="66"/>
                                        </p:tgtEl>
                                      </p:cBhvr>
                                    </p:animEffect>
                                    <p:anim calcmode="lin" valueType="num">
                                      <p:cBhvr>
                                        <p:cTn id="102" dur="1000" fill="hold"/>
                                        <p:tgtEl>
                                          <p:spTgt spid="66"/>
                                        </p:tgtEl>
                                        <p:attrNameLst>
                                          <p:attrName>ppt_x</p:attrName>
                                        </p:attrNameLst>
                                      </p:cBhvr>
                                      <p:tavLst>
                                        <p:tav tm="0">
                                          <p:val>
                                            <p:strVal val="#ppt_x"/>
                                          </p:val>
                                        </p:tav>
                                        <p:tav tm="100000">
                                          <p:val>
                                            <p:strVal val="#ppt_x"/>
                                          </p:val>
                                        </p:tav>
                                      </p:tavLst>
                                    </p:anim>
                                    <p:anim calcmode="lin" valueType="num">
                                      <p:cBhvr>
                                        <p:cTn id="103"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0" grpId="0" animBg="1"/>
      <p:bldP spid="18" grpId="0" animBg="1"/>
      <p:bldP spid="25" grpId="0" animBg="1"/>
      <p:bldP spid="63" grpId="0"/>
      <p:bldP spid="65" grpId="0"/>
      <p:bldP spid="66" grpId="0"/>
      <p:bldP spid="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1261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2017-11-23T22:10:02Z</dcterms:modified>
</cp:coreProperties>
</file>