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77408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 name="Rectangle 2">
            <a:extLst>
              <a:ext uri="{FF2B5EF4-FFF2-40B4-BE49-F238E27FC236}">
                <a16:creationId xmlns:a16="http://schemas.microsoft.com/office/drawing/2014/main" id="{57312DE6-BBCD-486B-873E-02CBE506A0B1}"/>
              </a:ext>
            </a:extLst>
          </p:cNvPr>
          <p:cNvSpPr/>
          <p:nvPr/>
        </p:nvSpPr>
        <p:spPr>
          <a:xfrm>
            <a:off x="7982172" y="2179393"/>
            <a:ext cx="4206240" cy="1398494"/>
          </a:xfrm>
          <a:prstGeom prst="rect">
            <a:avLst/>
          </a:prstGeom>
          <a:solidFill>
            <a:srgbClr val="524E67">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820A7B2-5996-4933-A5F0-2C600EE7D58A}"/>
              </a:ext>
            </a:extLst>
          </p:cNvPr>
          <p:cNvSpPr/>
          <p:nvPr/>
        </p:nvSpPr>
        <p:spPr>
          <a:xfrm>
            <a:off x="7982172" y="4240305"/>
            <a:ext cx="4206240" cy="1398494"/>
          </a:xfrm>
          <a:prstGeom prst="rect">
            <a:avLst/>
          </a:prstGeom>
          <a:solidFill>
            <a:srgbClr val="524E67">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45B48DC-DC40-4056-92DB-807247B97538}"/>
              </a:ext>
            </a:extLst>
          </p:cNvPr>
          <p:cNvSpPr/>
          <p:nvPr/>
        </p:nvSpPr>
        <p:spPr>
          <a:xfrm>
            <a:off x="11654" y="2151529"/>
            <a:ext cx="4206240" cy="1398494"/>
          </a:xfrm>
          <a:prstGeom prst="rect">
            <a:avLst/>
          </a:prstGeom>
          <a:solidFill>
            <a:srgbClr val="524E67">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D53CAA3-37C3-41D3-9075-A32C018FA70C}"/>
              </a:ext>
            </a:extLst>
          </p:cNvPr>
          <p:cNvSpPr/>
          <p:nvPr/>
        </p:nvSpPr>
        <p:spPr>
          <a:xfrm>
            <a:off x="11654" y="4240305"/>
            <a:ext cx="4206240" cy="1398494"/>
          </a:xfrm>
          <a:prstGeom prst="rect">
            <a:avLst/>
          </a:prstGeom>
          <a:solidFill>
            <a:srgbClr val="524E67">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A42F6907-BAC1-4C21-9AD3-4D1C5BC0C80D}"/>
              </a:ext>
            </a:extLst>
          </p:cNvPr>
          <p:cNvSpPr>
            <a:spLocks noChangeAspect="1"/>
          </p:cNvSpPr>
          <p:nvPr/>
        </p:nvSpPr>
        <p:spPr>
          <a:xfrm>
            <a:off x="4163205" y="1936376"/>
            <a:ext cx="1828800" cy="1828800"/>
          </a:xfrm>
          <a:prstGeom prst="roundRect">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D90536E3-D554-4B91-B2AA-7EF517A4BC62}"/>
              </a:ext>
            </a:extLst>
          </p:cNvPr>
          <p:cNvSpPr>
            <a:spLocks noChangeAspect="1"/>
          </p:cNvSpPr>
          <p:nvPr/>
        </p:nvSpPr>
        <p:spPr>
          <a:xfrm>
            <a:off x="6198193" y="1936376"/>
            <a:ext cx="1828800" cy="1828800"/>
          </a:xfrm>
          <a:prstGeom prst="roundRect">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D94BA666-0E82-4235-8D97-ED4642D227A7}"/>
              </a:ext>
            </a:extLst>
          </p:cNvPr>
          <p:cNvSpPr>
            <a:spLocks noChangeAspect="1"/>
          </p:cNvSpPr>
          <p:nvPr/>
        </p:nvSpPr>
        <p:spPr>
          <a:xfrm>
            <a:off x="4163205" y="4025152"/>
            <a:ext cx="1828800" cy="1828800"/>
          </a:xfrm>
          <a:prstGeom prst="roundRect">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ABD47AFC-7971-493F-B573-C802E007782F}"/>
              </a:ext>
            </a:extLst>
          </p:cNvPr>
          <p:cNvSpPr>
            <a:spLocks noChangeAspect="1"/>
          </p:cNvSpPr>
          <p:nvPr/>
        </p:nvSpPr>
        <p:spPr>
          <a:xfrm>
            <a:off x="6198193" y="4025152"/>
            <a:ext cx="1828800" cy="1828800"/>
          </a:xfrm>
          <a:prstGeom prst="roundRect">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299EA24F-F61D-4A7F-B906-06827AB00BAA}"/>
              </a:ext>
            </a:extLst>
          </p:cNvPr>
          <p:cNvSpPr txBox="1"/>
          <p:nvPr/>
        </p:nvSpPr>
        <p:spPr>
          <a:xfrm>
            <a:off x="606909" y="2193736"/>
            <a:ext cx="3614570" cy="1292662"/>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p:txBody>
      </p:sp>
      <p:sp>
        <p:nvSpPr>
          <p:cNvPr id="15" name="TextBox 14">
            <a:extLst>
              <a:ext uri="{FF2B5EF4-FFF2-40B4-BE49-F238E27FC236}">
                <a16:creationId xmlns:a16="http://schemas.microsoft.com/office/drawing/2014/main" id="{8C4F606A-B34F-4E67-8BE7-6CC0D1FF70A3}"/>
              </a:ext>
            </a:extLst>
          </p:cNvPr>
          <p:cNvSpPr txBox="1"/>
          <p:nvPr/>
        </p:nvSpPr>
        <p:spPr>
          <a:xfrm>
            <a:off x="606909" y="4309407"/>
            <a:ext cx="3614570" cy="1292662"/>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p:txBody>
      </p:sp>
      <p:sp>
        <p:nvSpPr>
          <p:cNvPr id="16" name="TextBox 15">
            <a:extLst>
              <a:ext uri="{FF2B5EF4-FFF2-40B4-BE49-F238E27FC236}">
                <a16:creationId xmlns:a16="http://schemas.microsoft.com/office/drawing/2014/main" id="{55B0D17E-DFC9-434E-ABC0-D6E8487E5991}"/>
              </a:ext>
            </a:extLst>
          </p:cNvPr>
          <p:cNvSpPr txBox="1"/>
          <p:nvPr/>
        </p:nvSpPr>
        <p:spPr>
          <a:xfrm>
            <a:off x="8336271" y="2257361"/>
            <a:ext cx="3614570" cy="1292662"/>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p:txBody>
      </p:sp>
      <p:sp>
        <p:nvSpPr>
          <p:cNvPr id="17" name="TextBox 16">
            <a:extLst>
              <a:ext uri="{FF2B5EF4-FFF2-40B4-BE49-F238E27FC236}">
                <a16:creationId xmlns:a16="http://schemas.microsoft.com/office/drawing/2014/main" id="{601685A3-BD4E-4A58-B897-08EE4811DA79}"/>
              </a:ext>
            </a:extLst>
          </p:cNvPr>
          <p:cNvSpPr txBox="1"/>
          <p:nvPr/>
        </p:nvSpPr>
        <p:spPr>
          <a:xfrm>
            <a:off x="8336271" y="4293221"/>
            <a:ext cx="3614570" cy="1292662"/>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p:txBody>
      </p:sp>
      <p:sp>
        <p:nvSpPr>
          <p:cNvPr id="18" name="Shape 2671">
            <a:extLst>
              <a:ext uri="{FF2B5EF4-FFF2-40B4-BE49-F238E27FC236}">
                <a16:creationId xmlns:a16="http://schemas.microsoft.com/office/drawing/2014/main" id="{96874CBC-FDB9-479B-B9C8-5402584E52E1}"/>
              </a:ext>
            </a:extLst>
          </p:cNvPr>
          <p:cNvSpPr>
            <a:spLocks noChangeAspect="1"/>
          </p:cNvSpPr>
          <p:nvPr/>
        </p:nvSpPr>
        <p:spPr>
          <a:xfrm>
            <a:off x="5346546" y="3163644"/>
            <a:ext cx="1463040" cy="146304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524E67">
              <a:alpha val="85000"/>
            </a:srgbClr>
          </a:solidFill>
          <a:ln w="6350">
            <a:solidFill>
              <a:schemeClr val="bg1">
                <a:alpha val="50000"/>
              </a:schemeClr>
            </a:solid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sp>
        <p:nvSpPr>
          <p:cNvPr id="19" name="Freeform 5">
            <a:extLst>
              <a:ext uri="{FF2B5EF4-FFF2-40B4-BE49-F238E27FC236}">
                <a16:creationId xmlns:a16="http://schemas.microsoft.com/office/drawing/2014/main" id="{937C2A50-F7A3-414A-A295-C98F426C5BF7}"/>
              </a:ext>
            </a:extLst>
          </p:cNvPr>
          <p:cNvSpPr>
            <a:spLocks noChangeAspect="1"/>
          </p:cNvSpPr>
          <p:nvPr/>
        </p:nvSpPr>
        <p:spPr bwMode="auto">
          <a:xfrm>
            <a:off x="4890287" y="2685780"/>
            <a:ext cx="293962" cy="566928"/>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sp>
        <p:nvSpPr>
          <p:cNvPr id="21" name="Freeform 9">
            <a:extLst>
              <a:ext uri="{FF2B5EF4-FFF2-40B4-BE49-F238E27FC236}">
                <a16:creationId xmlns:a16="http://schemas.microsoft.com/office/drawing/2014/main" id="{7BF686B3-FFA3-4C2A-8F7C-E6B6C8C9123E}"/>
              </a:ext>
            </a:extLst>
          </p:cNvPr>
          <p:cNvSpPr>
            <a:spLocks noChangeAspect="1"/>
          </p:cNvSpPr>
          <p:nvPr/>
        </p:nvSpPr>
        <p:spPr bwMode="auto">
          <a:xfrm>
            <a:off x="6908599" y="2661358"/>
            <a:ext cx="407988" cy="563563"/>
          </a:xfrm>
          <a:custGeom>
            <a:avLst/>
            <a:gdLst>
              <a:gd name="T0" fmla="*/ 52 w 137"/>
              <a:gd name="T1" fmla="*/ 135 h 189"/>
              <a:gd name="T2" fmla="*/ 69 w 137"/>
              <a:gd name="T3" fmla="*/ 142 h 189"/>
              <a:gd name="T4" fmla="*/ 114 w 137"/>
              <a:gd name="T5" fmla="*/ 142 h 189"/>
              <a:gd name="T6" fmla="*/ 130 w 137"/>
              <a:gd name="T7" fmla="*/ 149 h 189"/>
              <a:gd name="T8" fmla="*/ 137 w 137"/>
              <a:gd name="T9" fmla="*/ 166 h 189"/>
              <a:gd name="T10" fmla="*/ 130 w 137"/>
              <a:gd name="T11" fmla="*/ 182 h 189"/>
              <a:gd name="T12" fmla="*/ 114 w 137"/>
              <a:gd name="T13" fmla="*/ 189 h 189"/>
              <a:gd name="T14" fmla="*/ 69 w 137"/>
              <a:gd name="T15" fmla="*/ 189 h 189"/>
              <a:gd name="T16" fmla="*/ 20 w 137"/>
              <a:gd name="T17" fmla="*/ 168 h 189"/>
              <a:gd name="T18" fmla="*/ 0 w 137"/>
              <a:gd name="T19" fmla="*/ 118 h 189"/>
              <a:gd name="T20" fmla="*/ 0 w 137"/>
              <a:gd name="T21" fmla="*/ 24 h 189"/>
              <a:gd name="T22" fmla="*/ 7 w 137"/>
              <a:gd name="T23" fmla="*/ 7 h 189"/>
              <a:gd name="T24" fmla="*/ 23 w 137"/>
              <a:gd name="T25" fmla="*/ 0 h 189"/>
              <a:gd name="T26" fmla="*/ 39 w 137"/>
              <a:gd name="T27" fmla="*/ 7 h 189"/>
              <a:gd name="T28" fmla="*/ 46 w 137"/>
              <a:gd name="T29" fmla="*/ 24 h 189"/>
              <a:gd name="T30" fmla="*/ 46 w 137"/>
              <a:gd name="T31" fmla="*/ 48 h 189"/>
              <a:gd name="T32" fmla="*/ 114 w 137"/>
              <a:gd name="T33" fmla="*/ 48 h 189"/>
              <a:gd name="T34" fmla="*/ 130 w 137"/>
              <a:gd name="T35" fmla="*/ 55 h 189"/>
              <a:gd name="T36" fmla="*/ 137 w 137"/>
              <a:gd name="T37" fmla="*/ 71 h 189"/>
              <a:gd name="T38" fmla="*/ 130 w 137"/>
              <a:gd name="T39" fmla="*/ 88 h 189"/>
              <a:gd name="T40" fmla="*/ 114 w 137"/>
              <a:gd name="T41" fmla="*/ 95 h 189"/>
              <a:gd name="T42" fmla="*/ 46 w 137"/>
              <a:gd name="T43" fmla="*/ 95 h 189"/>
              <a:gd name="T44" fmla="*/ 46 w 137"/>
              <a:gd name="T45" fmla="*/ 118 h 189"/>
              <a:gd name="T46" fmla="*/ 52 w 137"/>
              <a:gd name="T47" fmla="*/ 135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37" h="189">
                <a:moveTo>
                  <a:pt x="52" y="135"/>
                </a:moveTo>
                <a:cubicBezTo>
                  <a:pt x="57" y="140"/>
                  <a:pt x="62" y="142"/>
                  <a:pt x="69" y="142"/>
                </a:cubicBezTo>
                <a:cubicBezTo>
                  <a:pt x="114" y="142"/>
                  <a:pt x="114" y="142"/>
                  <a:pt x="114" y="142"/>
                </a:cubicBezTo>
                <a:cubicBezTo>
                  <a:pt x="120" y="142"/>
                  <a:pt x="126" y="144"/>
                  <a:pt x="130" y="149"/>
                </a:cubicBezTo>
                <a:cubicBezTo>
                  <a:pt x="135" y="153"/>
                  <a:pt x="137" y="159"/>
                  <a:pt x="137" y="166"/>
                </a:cubicBezTo>
                <a:cubicBezTo>
                  <a:pt x="137" y="172"/>
                  <a:pt x="135" y="178"/>
                  <a:pt x="130" y="182"/>
                </a:cubicBezTo>
                <a:cubicBezTo>
                  <a:pt x="126" y="187"/>
                  <a:pt x="120" y="189"/>
                  <a:pt x="114" y="189"/>
                </a:cubicBezTo>
                <a:cubicBezTo>
                  <a:pt x="69" y="189"/>
                  <a:pt x="69" y="189"/>
                  <a:pt x="69" y="189"/>
                </a:cubicBezTo>
                <a:cubicBezTo>
                  <a:pt x="50" y="189"/>
                  <a:pt x="34" y="182"/>
                  <a:pt x="20" y="168"/>
                </a:cubicBezTo>
                <a:cubicBezTo>
                  <a:pt x="7" y="155"/>
                  <a:pt x="0" y="138"/>
                  <a:pt x="0" y="118"/>
                </a:cubicBezTo>
                <a:cubicBezTo>
                  <a:pt x="0" y="24"/>
                  <a:pt x="0" y="24"/>
                  <a:pt x="0" y="24"/>
                </a:cubicBezTo>
                <a:cubicBezTo>
                  <a:pt x="0" y="17"/>
                  <a:pt x="2" y="12"/>
                  <a:pt x="7" y="7"/>
                </a:cubicBezTo>
                <a:cubicBezTo>
                  <a:pt x="11" y="3"/>
                  <a:pt x="17" y="0"/>
                  <a:pt x="23" y="0"/>
                </a:cubicBezTo>
                <a:cubicBezTo>
                  <a:pt x="29" y="0"/>
                  <a:pt x="35" y="3"/>
                  <a:pt x="39" y="7"/>
                </a:cubicBezTo>
                <a:cubicBezTo>
                  <a:pt x="44" y="12"/>
                  <a:pt x="46" y="17"/>
                  <a:pt x="46" y="24"/>
                </a:cubicBezTo>
                <a:cubicBezTo>
                  <a:pt x="46" y="48"/>
                  <a:pt x="46" y="48"/>
                  <a:pt x="46" y="48"/>
                </a:cubicBezTo>
                <a:cubicBezTo>
                  <a:pt x="114" y="48"/>
                  <a:pt x="114" y="48"/>
                  <a:pt x="114" y="48"/>
                </a:cubicBezTo>
                <a:cubicBezTo>
                  <a:pt x="120" y="48"/>
                  <a:pt x="126" y="50"/>
                  <a:pt x="130" y="55"/>
                </a:cubicBezTo>
                <a:cubicBezTo>
                  <a:pt x="135" y="59"/>
                  <a:pt x="137" y="65"/>
                  <a:pt x="137" y="71"/>
                </a:cubicBezTo>
                <a:cubicBezTo>
                  <a:pt x="137" y="78"/>
                  <a:pt x="135" y="83"/>
                  <a:pt x="130" y="88"/>
                </a:cubicBezTo>
                <a:cubicBezTo>
                  <a:pt x="126" y="93"/>
                  <a:pt x="120" y="95"/>
                  <a:pt x="114" y="95"/>
                </a:cubicBezTo>
                <a:cubicBezTo>
                  <a:pt x="46" y="95"/>
                  <a:pt x="46" y="95"/>
                  <a:pt x="46" y="95"/>
                </a:cubicBezTo>
                <a:cubicBezTo>
                  <a:pt x="46" y="118"/>
                  <a:pt x="46" y="118"/>
                  <a:pt x="46" y="118"/>
                </a:cubicBezTo>
                <a:cubicBezTo>
                  <a:pt x="46" y="125"/>
                  <a:pt x="48" y="130"/>
                  <a:pt x="52" y="135"/>
                </a:cubicBez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nvGrpSpPr>
          <p:cNvPr id="22" name="Group 21">
            <a:extLst>
              <a:ext uri="{FF2B5EF4-FFF2-40B4-BE49-F238E27FC236}">
                <a16:creationId xmlns:a16="http://schemas.microsoft.com/office/drawing/2014/main" id="{89950034-737B-45FE-AFF3-13B255465809}"/>
              </a:ext>
            </a:extLst>
          </p:cNvPr>
          <p:cNvGrpSpPr>
            <a:grpSpLocks noChangeAspect="1"/>
          </p:cNvGrpSpPr>
          <p:nvPr/>
        </p:nvGrpSpPr>
        <p:grpSpPr>
          <a:xfrm>
            <a:off x="4801935" y="4511879"/>
            <a:ext cx="478216" cy="566928"/>
            <a:chOff x="11039475" y="14288"/>
            <a:chExt cx="547688" cy="649287"/>
          </a:xfrm>
          <a:solidFill>
            <a:schemeClr val="bg1"/>
          </a:solidFill>
          <a:effectLst>
            <a:outerShdw blurRad="63500" sx="102000" sy="102000" algn="ctr" rotWithShape="0">
              <a:prstClr val="black">
                <a:alpha val="40000"/>
              </a:prstClr>
            </a:outerShdw>
          </a:effectLst>
        </p:grpSpPr>
        <p:sp>
          <p:nvSpPr>
            <p:cNvPr id="23" name="Freeform 45">
              <a:extLst>
                <a:ext uri="{FF2B5EF4-FFF2-40B4-BE49-F238E27FC236}">
                  <a16:creationId xmlns:a16="http://schemas.microsoft.com/office/drawing/2014/main" id="{83BC9D56-F45D-4E19-B03C-9D01E044C5CE}"/>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4" name="Freeform 46">
              <a:extLst>
                <a:ext uri="{FF2B5EF4-FFF2-40B4-BE49-F238E27FC236}">
                  <a16:creationId xmlns:a16="http://schemas.microsoft.com/office/drawing/2014/main" id="{D06887B7-6ACC-4114-B8A0-BB4B42C026DC}"/>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5" name="Freeform 47">
              <a:extLst>
                <a:ext uri="{FF2B5EF4-FFF2-40B4-BE49-F238E27FC236}">
                  <a16:creationId xmlns:a16="http://schemas.microsoft.com/office/drawing/2014/main" id="{5B4A859D-6DBE-4551-80A6-45878428FC20}"/>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6" name="Freeform 48">
              <a:extLst>
                <a:ext uri="{FF2B5EF4-FFF2-40B4-BE49-F238E27FC236}">
                  <a16:creationId xmlns:a16="http://schemas.microsoft.com/office/drawing/2014/main" id="{994F2698-3379-4E57-A087-3BE60328D426}"/>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7" name="Freeform 49">
              <a:extLst>
                <a:ext uri="{FF2B5EF4-FFF2-40B4-BE49-F238E27FC236}">
                  <a16:creationId xmlns:a16="http://schemas.microsoft.com/office/drawing/2014/main" id="{C28130C5-D309-47E6-88BE-6461800E8406}"/>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8" name="Freeform 50">
              <a:extLst>
                <a:ext uri="{FF2B5EF4-FFF2-40B4-BE49-F238E27FC236}">
                  <a16:creationId xmlns:a16="http://schemas.microsoft.com/office/drawing/2014/main" id="{165BD7E4-7D8D-4246-9539-4F79476E1F8D}"/>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29" name="Group 28">
            <a:extLst>
              <a:ext uri="{FF2B5EF4-FFF2-40B4-BE49-F238E27FC236}">
                <a16:creationId xmlns:a16="http://schemas.microsoft.com/office/drawing/2014/main" id="{45D3BA1A-641C-4458-A725-DB0DC91B32D5}"/>
              </a:ext>
            </a:extLst>
          </p:cNvPr>
          <p:cNvGrpSpPr>
            <a:grpSpLocks noChangeAspect="1"/>
          </p:cNvGrpSpPr>
          <p:nvPr/>
        </p:nvGrpSpPr>
        <p:grpSpPr>
          <a:xfrm>
            <a:off x="6828342" y="4539445"/>
            <a:ext cx="570033" cy="566928"/>
            <a:chOff x="11012488" y="1978025"/>
            <a:chExt cx="582612" cy="579438"/>
          </a:xfrm>
          <a:solidFill>
            <a:schemeClr val="bg1"/>
          </a:solidFill>
          <a:effectLst>
            <a:outerShdw blurRad="63500" sx="102000" sy="102000" algn="ctr" rotWithShape="0">
              <a:prstClr val="black">
                <a:alpha val="40000"/>
              </a:prstClr>
            </a:outerShdw>
          </a:effectLst>
        </p:grpSpPr>
        <p:sp>
          <p:nvSpPr>
            <p:cNvPr id="30" name="Oval 39">
              <a:extLst>
                <a:ext uri="{FF2B5EF4-FFF2-40B4-BE49-F238E27FC236}">
                  <a16:creationId xmlns:a16="http://schemas.microsoft.com/office/drawing/2014/main" id="{73709BDA-20E0-43BB-979A-213079D1BCE7}"/>
                </a:ext>
              </a:extLst>
            </p:cNvPr>
            <p:cNvSpPr>
              <a:spLocks noChangeArrowheads="1"/>
            </p:cNvSpPr>
            <p:nvPr/>
          </p:nvSpPr>
          <p:spPr bwMode="auto">
            <a:xfrm>
              <a:off x="11012488" y="1978025"/>
              <a:ext cx="139700" cy="1397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1" name="Rectangle 40">
              <a:extLst>
                <a:ext uri="{FF2B5EF4-FFF2-40B4-BE49-F238E27FC236}">
                  <a16:creationId xmlns:a16="http://schemas.microsoft.com/office/drawing/2014/main" id="{3FD19B84-383D-47B9-8983-29753BEB1098}"/>
                </a:ext>
              </a:extLst>
            </p:cNvPr>
            <p:cNvSpPr>
              <a:spLocks noChangeArrowheads="1"/>
            </p:cNvSpPr>
            <p:nvPr/>
          </p:nvSpPr>
          <p:spPr bwMode="auto">
            <a:xfrm>
              <a:off x="11023600" y="2170113"/>
              <a:ext cx="119063" cy="3873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2" name="Freeform 41">
              <a:extLst>
                <a:ext uri="{FF2B5EF4-FFF2-40B4-BE49-F238E27FC236}">
                  <a16:creationId xmlns:a16="http://schemas.microsoft.com/office/drawing/2014/main" id="{8CB3DD87-B9CF-439B-9382-58784CBA20E5}"/>
                </a:ext>
              </a:extLst>
            </p:cNvPr>
            <p:cNvSpPr>
              <a:spLocks/>
            </p:cNvSpPr>
            <p:nvPr/>
          </p:nvSpPr>
          <p:spPr bwMode="auto">
            <a:xfrm>
              <a:off x="11220450" y="2162175"/>
              <a:ext cx="374650" cy="395288"/>
            </a:xfrm>
            <a:custGeom>
              <a:avLst/>
              <a:gdLst>
                <a:gd name="T0" fmla="*/ 78 w 126"/>
                <a:gd name="T1" fmla="*/ 0 h 133"/>
                <a:gd name="T2" fmla="*/ 39 w 126"/>
                <a:gd name="T3" fmla="*/ 21 h 133"/>
                <a:gd name="T4" fmla="*/ 39 w 126"/>
                <a:gd name="T5" fmla="*/ 21 h 133"/>
                <a:gd name="T6" fmla="*/ 39 w 126"/>
                <a:gd name="T7" fmla="*/ 3 h 133"/>
                <a:gd name="T8" fmla="*/ 0 w 126"/>
                <a:gd name="T9" fmla="*/ 3 h 133"/>
                <a:gd name="T10" fmla="*/ 0 w 126"/>
                <a:gd name="T11" fmla="*/ 3 h 133"/>
                <a:gd name="T12" fmla="*/ 0 w 126"/>
                <a:gd name="T13" fmla="*/ 133 h 133"/>
                <a:gd name="T14" fmla="*/ 40 w 126"/>
                <a:gd name="T15" fmla="*/ 133 h 133"/>
                <a:gd name="T16" fmla="*/ 40 w 126"/>
                <a:gd name="T17" fmla="*/ 69 h 133"/>
                <a:gd name="T18" fmla="*/ 65 w 126"/>
                <a:gd name="T19" fmla="*/ 35 h 133"/>
                <a:gd name="T20" fmla="*/ 86 w 126"/>
                <a:gd name="T21" fmla="*/ 70 h 133"/>
                <a:gd name="T22" fmla="*/ 86 w 126"/>
                <a:gd name="T23" fmla="*/ 133 h 133"/>
                <a:gd name="T24" fmla="*/ 126 w 126"/>
                <a:gd name="T25" fmla="*/ 133 h 133"/>
                <a:gd name="T26" fmla="*/ 126 w 126"/>
                <a:gd name="T27" fmla="*/ 62 h 133"/>
                <a:gd name="T28" fmla="*/ 78 w 126"/>
                <a:gd name="T29"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6" h="133">
                  <a:moveTo>
                    <a:pt x="78" y="0"/>
                  </a:moveTo>
                  <a:cubicBezTo>
                    <a:pt x="58" y="0"/>
                    <a:pt x="45" y="10"/>
                    <a:pt x="39" y="21"/>
                  </a:cubicBezTo>
                  <a:cubicBezTo>
                    <a:pt x="39" y="21"/>
                    <a:pt x="39" y="21"/>
                    <a:pt x="39" y="21"/>
                  </a:cubicBezTo>
                  <a:cubicBezTo>
                    <a:pt x="39" y="3"/>
                    <a:pt x="39" y="3"/>
                    <a:pt x="39" y="3"/>
                  </a:cubicBezTo>
                  <a:cubicBezTo>
                    <a:pt x="0" y="3"/>
                    <a:pt x="0" y="3"/>
                    <a:pt x="0" y="3"/>
                  </a:cubicBezTo>
                  <a:cubicBezTo>
                    <a:pt x="0" y="3"/>
                    <a:pt x="0" y="3"/>
                    <a:pt x="0" y="3"/>
                  </a:cubicBezTo>
                  <a:cubicBezTo>
                    <a:pt x="0" y="133"/>
                    <a:pt x="0" y="133"/>
                    <a:pt x="0" y="133"/>
                  </a:cubicBezTo>
                  <a:cubicBezTo>
                    <a:pt x="40" y="133"/>
                    <a:pt x="40" y="133"/>
                    <a:pt x="40" y="133"/>
                  </a:cubicBezTo>
                  <a:cubicBezTo>
                    <a:pt x="40" y="69"/>
                    <a:pt x="40" y="69"/>
                    <a:pt x="40" y="69"/>
                  </a:cubicBezTo>
                  <a:cubicBezTo>
                    <a:pt x="40" y="52"/>
                    <a:pt x="43" y="35"/>
                    <a:pt x="65" y="35"/>
                  </a:cubicBezTo>
                  <a:cubicBezTo>
                    <a:pt x="85" y="35"/>
                    <a:pt x="86" y="55"/>
                    <a:pt x="86" y="70"/>
                  </a:cubicBezTo>
                  <a:cubicBezTo>
                    <a:pt x="86" y="133"/>
                    <a:pt x="86" y="133"/>
                    <a:pt x="86" y="133"/>
                  </a:cubicBezTo>
                  <a:cubicBezTo>
                    <a:pt x="126" y="133"/>
                    <a:pt x="126" y="133"/>
                    <a:pt x="126" y="133"/>
                  </a:cubicBezTo>
                  <a:cubicBezTo>
                    <a:pt x="126" y="62"/>
                    <a:pt x="126" y="62"/>
                    <a:pt x="126" y="62"/>
                  </a:cubicBezTo>
                  <a:cubicBezTo>
                    <a:pt x="126" y="27"/>
                    <a:pt x="119" y="0"/>
                    <a:pt x="7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33" name="TextBox 32">
            <a:extLst>
              <a:ext uri="{FF2B5EF4-FFF2-40B4-BE49-F238E27FC236}">
                <a16:creationId xmlns:a16="http://schemas.microsoft.com/office/drawing/2014/main" id="{C5179511-D6B7-40B2-A6E3-B4F46CF3A0DB}"/>
              </a:ext>
            </a:extLst>
          </p:cNvPr>
          <p:cNvSpPr txBox="1"/>
          <p:nvPr/>
        </p:nvSpPr>
        <p:spPr>
          <a:xfrm>
            <a:off x="4173187" y="2270481"/>
            <a:ext cx="1809618"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p:txBody>
      </p:sp>
      <p:sp>
        <p:nvSpPr>
          <p:cNvPr id="34" name="TextBox 33">
            <a:extLst>
              <a:ext uri="{FF2B5EF4-FFF2-40B4-BE49-F238E27FC236}">
                <a16:creationId xmlns:a16="http://schemas.microsoft.com/office/drawing/2014/main" id="{5182036E-02CD-49C3-8C35-DA06C6AA55CA}"/>
              </a:ext>
            </a:extLst>
          </p:cNvPr>
          <p:cNvSpPr txBox="1"/>
          <p:nvPr/>
        </p:nvSpPr>
        <p:spPr>
          <a:xfrm>
            <a:off x="6198193" y="2270481"/>
            <a:ext cx="1809618"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p:txBody>
      </p:sp>
      <p:sp>
        <p:nvSpPr>
          <p:cNvPr id="35" name="TextBox 34">
            <a:extLst>
              <a:ext uri="{FF2B5EF4-FFF2-40B4-BE49-F238E27FC236}">
                <a16:creationId xmlns:a16="http://schemas.microsoft.com/office/drawing/2014/main" id="{EF29D98D-30AA-4905-8AFF-E99C99B5B5AE}"/>
              </a:ext>
            </a:extLst>
          </p:cNvPr>
          <p:cNvSpPr txBox="1"/>
          <p:nvPr/>
        </p:nvSpPr>
        <p:spPr>
          <a:xfrm>
            <a:off x="4164504" y="5184288"/>
            <a:ext cx="1809618"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p:txBody>
      </p:sp>
      <p:sp>
        <p:nvSpPr>
          <p:cNvPr id="36" name="TextBox 35">
            <a:extLst>
              <a:ext uri="{FF2B5EF4-FFF2-40B4-BE49-F238E27FC236}">
                <a16:creationId xmlns:a16="http://schemas.microsoft.com/office/drawing/2014/main" id="{B1840684-FD72-4096-BAC7-E2BC46DD59C6}"/>
              </a:ext>
            </a:extLst>
          </p:cNvPr>
          <p:cNvSpPr txBox="1"/>
          <p:nvPr/>
        </p:nvSpPr>
        <p:spPr>
          <a:xfrm>
            <a:off x="6207784" y="5186737"/>
            <a:ext cx="1809618"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p:txBody>
      </p:sp>
      <p:pic>
        <p:nvPicPr>
          <p:cNvPr id="55" name="Picture 54">
            <a:extLst>
              <a:ext uri="{FF2B5EF4-FFF2-40B4-BE49-F238E27FC236}">
                <a16:creationId xmlns:a16="http://schemas.microsoft.com/office/drawing/2014/main" id="{2DC69179-F15E-48AE-A75B-32537B3538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1684" y="3537867"/>
            <a:ext cx="731520" cy="710419"/>
          </a:xfrm>
          <a:prstGeom prst="rect">
            <a:avLst/>
          </a:prstGeom>
          <a:effectLst>
            <a:outerShdw blurRad="63500" sx="102000" sy="102000" algn="ctr" rotWithShape="0">
              <a:prstClr val="black">
                <a:alpha val="40000"/>
              </a:prstClr>
            </a:outerShdw>
          </a:effectLst>
        </p:spPr>
      </p:pic>
      <p:pic>
        <p:nvPicPr>
          <p:cNvPr id="37" name="Picture 36">
            <a:hlinkClick r:id="rId3"/>
            <a:extLst>
              <a:ext uri="{FF2B5EF4-FFF2-40B4-BE49-F238E27FC236}">
                <a16:creationId xmlns:a16="http://schemas.microsoft.com/office/drawing/2014/main" id="{D9805129-78B2-4A79-9444-569BF977851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28971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ppt_w</p:attrName>
                                        </p:attrNameLst>
                                      </p:cBhvr>
                                      <p:tavLst>
                                        <p:tav tm="0">
                                          <p:val>
                                            <p:fltVal val="0"/>
                                          </p:val>
                                        </p:tav>
                                        <p:tav tm="100000">
                                          <p:val>
                                            <p:strVal val="#ppt_w"/>
                                          </p:val>
                                        </p:tav>
                                      </p:tavLst>
                                    </p:anim>
                                    <p:anim calcmode="lin" valueType="num">
                                      <p:cBhvr>
                                        <p:cTn id="12" dur="500" fill="hold"/>
                                        <p:tgtEl>
                                          <p:spTgt spid="18"/>
                                        </p:tgtEl>
                                        <p:attrNameLst>
                                          <p:attrName>ppt_h</p:attrName>
                                        </p:attrNameLst>
                                      </p:cBhvr>
                                      <p:tavLst>
                                        <p:tav tm="0">
                                          <p:val>
                                            <p:fltVal val="0"/>
                                          </p:val>
                                        </p:tav>
                                        <p:tav tm="100000">
                                          <p:val>
                                            <p:strVal val="#ppt_h"/>
                                          </p:val>
                                        </p:tav>
                                      </p:tavLst>
                                    </p:anim>
                                    <p:animEffect transition="in" filter="fade">
                                      <p:cBhvr>
                                        <p:cTn id="13" dur="500"/>
                                        <p:tgtEl>
                                          <p:spTgt spid="18"/>
                                        </p:tgtEl>
                                      </p:cBhvr>
                                    </p:animEffect>
                                  </p:childTnLst>
                                </p:cTn>
                              </p:par>
                              <p:par>
                                <p:cTn id="14" presetID="53" presetClass="entr" presetSubtype="16" fill="hold" nodeType="withEffect">
                                  <p:stCondLst>
                                    <p:cond delay="0"/>
                                  </p:stCondLst>
                                  <p:childTnLst>
                                    <p:set>
                                      <p:cBhvr>
                                        <p:cTn id="15" dur="1" fill="hold">
                                          <p:stCondLst>
                                            <p:cond delay="0"/>
                                          </p:stCondLst>
                                        </p:cTn>
                                        <p:tgtEl>
                                          <p:spTgt spid="55"/>
                                        </p:tgtEl>
                                        <p:attrNameLst>
                                          <p:attrName>style.visibility</p:attrName>
                                        </p:attrNameLst>
                                      </p:cBhvr>
                                      <p:to>
                                        <p:strVal val="visible"/>
                                      </p:to>
                                    </p:set>
                                    <p:anim calcmode="lin" valueType="num">
                                      <p:cBhvr>
                                        <p:cTn id="16" dur="500" fill="hold"/>
                                        <p:tgtEl>
                                          <p:spTgt spid="55"/>
                                        </p:tgtEl>
                                        <p:attrNameLst>
                                          <p:attrName>ppt_w</p:attrName>
                                        </p:attrNameLst>
                                      </p:cBhvr>
                                      <p:tavLst>
                                        <p:tav tm="0">
                                          <p:val>
                                            <p:fltVal val="0"/>
                                          </p:val>
                                        </p:tav>
                                        <p:tav tm="100000">
                                          <p:val>
                                            <p:strVal val="#ppt_w"/>
                                          </p:val>
                                        </p:tav>
                                      </p:tavLst>
                                    </p:anim>
                                    <p:anim calcmode="lin" valueType="num">
                                      <p:cBhvr>
                                        <p:cTn id="17" dur="500" fill="hold"/>
                                        <p:tgtEl>
                                          <p:spTgt spid="55"/>
                                        </p:tgtEl>
                                        <p:attrNameLst>
                                          <p:attrName>ppt_h</p:attrName>
                                        </p:attrNameLst>
                                      </p:cBhvr>
                                      <p:tavLst>
                                        <p:tav tm="0">
                                          <p:val>
                                            <p:fltVal val="0"/>
                                          </p:val>
                                        </p:tav>
                                        <p:tav tm="100000">
                                          <p:val>
                                            <p:strVal val="#ppt_h"/>
                                          </p:val>
                                        </p:tav>
                                      </p:tavLst>
                                    </p:anim>
                                    <p:animEffect transition="in" filter="fade">
                                      <p:cBhvr>
                                        <p:cTn id="18" dur="500"/>
                                        <p:tgtEl>
                                          <p:spTgt spid="55"/>
                                        </p:tgtEl>
                                      </p:cBhvr>
                                    </p:animEffect>
                                  </p:childTnLst>
                                </p:cTn>
                              </p:par>
                            </p:childTnLst>
                          </p:cTn>
                        </p:par>
                        <p:par>
                          <p:cTn id="19" fill="hold">
                            <p:stCondLst>
                              <p:cond delay="1000"/>
                            </p:stCondLst>
                            <p:childTnLst>
                              <p:par>
                                <p:cTn id="20" presetID="53" presetClass="entr" presetSubtype="528" fill="hold" grpId="0" nodeType="after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500" fill="hold"/>
                                        <p:tgtEl>
                                          <p:spTgt spid="2"/>
                                        </p:tgtEl>
                                        <p:attrNameLst>
                                          <p:attrName>ppt_w</p:attrName>
                                        </p:attrNameLst>
                                      </p:cBhvr>
                                      <p:tavLst>
                                        <p:tav tm="0">
                                          <p:val>
                                            <p:fltVal val="0"/>
                                          </p:val>
                                        </p:tav>
                                        <p:tav tm="100000">
                                          <p:val>
                                            <p:strVal val="#ppt_w"/>
                                          </p:val>
                                        </p:tav>
                                      </p:tavLst>
                                    </p:anim>
                                    <p:anim calcmode="lin" valueType="num">
                                      <p:cBhvr>
                                        <p:cTn id="23" dur="500" fill="hold"/>
                                        <p:tgtEl>
                                          <p:spTgt spid="2"/>
                                        </p:tgtEl>
                                        <p:attrNameLst>
                                          <p:attrName>ppt_h</p:attrName>
                                        </p:attrNameLst>
                                      </p:cBhvr>
                                      <p:tavLst>
                                        <p:tav tm="0">
                                          <p:val>
                                            <p:fltVal val="0"/>
                                          </p:val>
                                        </p:tav>
                                        <p:tav tm="100000">
                                          <p:val>
                                            <p:strVal val="#ppt_h"/>
                                          </p:val>
                                        </p:tav>
                                      </p:tavLst>
                                    </p:anim>
                                    <p:animEffect transition="in" filter="fade">
                                      <p:cBhvr>
                                        <p:cTn id="24" dur="500"/>
                                        <p:tgtEl>
                                          <p:spTgt spid="2"/>
                                        </p:tgtEl>
                                      </p:cBhvr>
                                    </p:animEffect>
                                    <p:anim calcmode="lin" valueType="num">
                                      <p:cBhvr>
                                        <p:cTn id="25" dur="500" fill="hold"/>
                                        <p:tgtEl>
                                          <p:spTgt spid="2"/>
                                        </p:tgtEl>
                                        <p:attrNameLst>
                                          <p:attrName>ppt_x</p:attrName>
                                        </p:attrNameLst>
                                      </p:cBhvr>
                                      <p:tavLst>
                                        <p:tav tm="0">
                                          <p:val>
                                            <p:fltVal val="0.5"/>
                                          </p:val>
                                        </p:tav>
                                        <p:tav tm="100000">
                                          <p:val>
                                            <p:strVal val="#ppt_x"/>
                                          </p:val>
                                        </p:tav>
                                      </p:tavLst>
                                    </p:anim>
                                    <p:anim calcmode="lin" valueType="num">
                                      <p:cBhvr>
                                        <p:cTn id="26" dur="500" fill="hold"/>
                                        <p:tgtEl>
                                          <p:spTgt spid="2"/>
                                        </p:tgtEl>
                                        <p:attrNameLst>
                                          <p:attrName>ppt_y</p:attrName>
                                        </p:attrNameLst>
                                      </p:cBhvr>
                                      <p:tavLst>
                                        <p:tav tm="0">
                                          <p:val>
                                            <p:fltVal val="0.5"/>
                                          </p:val>
                                        </p:tav>
                                        <p:tav tm="100000">
                                          <p:val>
                                            <p:strVal val="#ppt_y"/>
                                          </p:val>
                                        </p:tav>
                                      </p:tavLst>
                                    </p:anim>
                                  </p:childTnLst>
                                </p:cTn>
                              </p:par>
                              <p:par>
                                <p:cTn id="27" presetID="53" presetClass="entr" presetSubtype="528" fill="hold" grpId="0" nodeType="withEffect">
                                  <p:stCondLst>
                                    <p:cond delay="0"/>
                                  </p:stCondLst>
                                  <p:childTnLst>
                                    <p:set>
                                      <p:cBhvr>
                                        <p:cTn id="28" dur="1" fill="hold">
                                          <p:stCondLst>
                                            <p:cond delay="0"/>
                                          </p:stCondLst>
                                        </p:cTn>
                                        <p:tgtEl>
                                          <p:spTgt spid="33"/>
                                        </p:tgtEl>
                                        <p:attrNameLst>
                                          <p:attrName>style.visibility</p:attrName>
                                        </p:attrNameLst>
                                      </p:cBhvr>
                                      <p:to>
                                        <p:strVal val="visible"/>
                                      </p:to>
                                    </p:set>
                                    <p:anim calcmode="lin" valueType="num">
                                      <p:cBhvr>
                                        <p:cTn id="29" dur="500" fill="hold"/>
                                        <p:tgtEl>
                                          <p:spTgt spid="33"/>
                                        </p:tgtEl>
                                        <p:attrNameLst>
                                          <p:attrName>ppt_w</p:attrName>
                                        </p:attrNameLst>
                                      </p:cBhvr>
                                      <p:tavLst>
                                        <p:tav tm="0">
                                          <p:val>
                                            <p:fltVal val="0"/>
                                          </p:val>
                                        </p:tav>
                                        <p:tav tm="100000">
                                          <p:val>
                                            <p:strVal val="#ppt_w"/>
                                          </p:val>
                                        </p:tav>
                                      </p:tavLst>
                                    </p:anim>
                                    <p:anim calcmode="lin" valueType="num">
                                      <p:cBhvr>
                                        <p:cTn id="30" dur="500" fill="hold"/>
                                        <p:tgtEl>
                                          <p:spTgt spid="33"/>
                                        </p:tgtEl>
                                        <p:attrNameLst>
                                          <p:attrName>ppt_h</p:attrName>
                                        </p:attrNameLst>
                                      </p:cBhvr>
                                      <p:tavLst>
                                        <p:tav tm="0">
                                          <p:val>
                                            <p:fltVal val="0"/>
                                          </p:val>
                                        </p:tav>
                                        <p:tav tm="100000">
                                          <p:val>
                                            <p:strVal val="#ppt_h"/>
                                          </p:val>
                                        </p:tav>
                                      </p:tavLst>
                                    </p:anim>
                                    <p:animEffect transition="in" filter="fade">
                                      <p:cBhvr>
                                        <p:cTn id="31" dur="500"/>
                                        <p:tgtEl>
                                          <p:spTgt spid="33"/>
                                        </p:tgtEl>
                                      </p:cBhvr>
                                    </p:animEffect>
                                    <p:anim calcmode="lin" valueType="num">
                                      <p:cBhvr>
                                        <p:cTn id="32" dur="500" fill="hold"/>
                                        <p:tgtEl>
                                          <p:spTgt spid="33"/>
                                        </p:tgtEl>
                                        <p:attrNameLst>
                                          <p:attrName>ppt_x</p:attrName>
                                        </p:attrNameLst>
                                      </p:cBhvr>
                                      <p:tavLst>
                                        <p:tav tm="0">
                                          <p:val>
                                            <p:fltVal val="0.5"/>
                                          </p:val>
                                        </p:tav>
                                        <p:tav tm="100000">
                                          <p:val>
                                            <p:strVal val="#ppt_x"/>
                                          </p:val>
                                        </p:tav>
                                      </p:tavLst>
                                    </p:anim>
                                    <p:anim calcmode="lin" valueType="num">
                                      <p:cBhvr>
                                        <p:cTn id="33" dur="500" fill="hold"/>
                                        <p:tgtEl>
                                          <p:spTgt spid="33"/>
                                        </p:tgtEl>
                                        <p:attrNameLst>
                                          <p:attrName>ppt_y</p:attrName>
                                        </p:attrNameLst>
                                      </p:cBhvr>
                                      <p:tavLst>
                                        <p:tav tm="0">
                                          <p:val>
                                            <p:fltVal val="0.5"/>
                                          </p:val>
                                        </p:tav>
                                        <p:tav tm="100000">
                                          <p:val>
                                            <p:strVal val="#ppt_y"/>
                                          </p:val>
                                        </p:tav>
                                      </p:tavLst>
                                    </p:anim>
                                  </p:childTnLst>
                                </p:cTn>
                              </p:par>
                              <p:par>
                                <p:cTn id="34" presetID="53" presetClass="entr" presetSubtype="528" fill="hold" grpId="0" nodeType="with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anim calcmode="lin" valueType="num">
                                      <p:cBhvr>
                                        <p:cTn id="39" dur="500" fill="hold"/>
                                        <p:tgtEl>
                                          <p:spTgt spid="19"/>
                                        </p:tgtEl>
                                        <p:attrNameLst>
                                          <p:attrName>ppt_x</p:attrName>
                                        </p:attrNameLst>
                                      </p:cBhvr>
                                      <p:tavLst>
                                        <p:tav tm="0">
                                          <p:val>
                                            <p:fltVal val="0.5"/>
                                          </p:val>
                                        </p:tav>
                                        <p:tav tm="100000">
                                          <p:val>
                                            <p:strVal val="#ppt_x"/>
                                          </p:val>
                                        </p:tav>
                                      </p:tavLst>
                                    </p:anim>
                                    <p:anim calcmode="lin" valueType="num">
                                      <p:cBhvr>
                                        <p:cTn id="40" dur="500" fill="hold"/>
                                        <p:tgtEl>
                                          <p:spTgt spid="19"/>
                                        </p:tgtEl>
                                        <p:attrNameLst>
                                          <p:attrName>ppt_y</p:attrName>
                                        </p:attrNameLst>
                                      </p:cBhvr>
                                      <p:tavLst>
                                        <p:tav tm="0">
                                          <p:val>
                                            <p:fltVal val="0.5"/>
                                          </p:val>
                                        </p:tav>
                                        <p:tav tm="100000">
                                          <p:val>
                                            <p:strVal val="#ppt_y"/>
                                          </p:val>
                                        </p:tav>
                                      </p:tavLst>
                                    </p:anim>
                                  </p:childTnLst>
                                </p:cTn>
                              </p:par>
                            </p:childTnLst>
                          </p:cTn>
                        </p:par>
                        <p:par>
                          <p:cTn id="41" fill="hold">
                            <p:stCondLst>
                              <p:cond delay="1500"/>
                            </p:stCondLst>
                            <p:childTnLst>
                              <p:par>
                                <p:cTn id="42" presetID="22" presetClass="entr" presetSubtype="2" fill="hold" grpId="0" nodeType="after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wipe(right)">
                                      <p:cBhvr>
                                        <p:cTn id="44" dur="500"/>
                                        <p:tgtEl>
                                          <p:spTgt spid="12"/>
                                        </p:tgtEl>
                                      </p:cBhvr>
                                    </p:animEffect>
                                  </p:childTnLst>
                                </p:cTn>
                              </p:par>
                            </p:childTnLst>
                          </p:cTn>
                        </p:par>
                        <p:par>
                          <p:cTn id="45" fill="hold">
                            <p:stCondLst>
                              <p:cond delay="2000"/>
                            </p:stCondLst>
                            <p:childTnLst>
                              <p:par>
                                <p:cTn id="46" presetID="42" presetClass="entr" presetSubtype="0" fill="hold" grpId="0" nodeType="afterEffect">
                                  <p:stCondLst>
                                    <p:cond delay="0"/>
                                  </p:stCondLst>
                                  <p:childTnLst>
                                    <p:set>
                                      <p:cBhvr>
                                        <p:cTn id="47" dur="1" fill="hold">
                                          <p:stCondLst>
                                            <p:cond delay="0"/>
                                          </p:stCondLst>
                                        </p:cTn>
                                        <p:tgtEl>
                                          <p:spTgt spid="14">
                                            <p:txEl>
                                              <p:pRg st="0" end="0"/>
                                            </p:txEl>
                                          </p:spTgt>
                                        </p:tgtEl>
                                        <p:attrNameLst>
                                          <p:attrName>style.visibility</p:attrName>
                                        </p:attrNameLst>
                                      </p:cBhvr>
                                      <p:to>
                                        <p:strVal val="visible"/>
                                      </p:to>
                                    </p:set>
                                    <p:animEffect transition="in" filter="fade">
                                      <p:cBhvr>
                                        <p:cTn id="48" dur="1000"/>
                                        <p:tgtEl>
                                          <p:spTgt spid="14">
                                            <p:txEl>
                                              <p:pRg st="0" end="0"/>
                                            </p:txEl>
                                          </p:spTgt>
                                        </p:tgtEl>
                                      </p:cBhvr>
                                    </p:animEffect>
                                    <p:anim calcmode="lin" valueType="num">
                                      <p:cBhvr>
                                        <p:cTn id="49"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50"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par>
                          <p:cTn id="51" fill="hold">
                            <p:stCondLst>
                              <p:cond delay="3000"/>
                            </p:stCondLst>
                            <p:childTnLst>
                              <p:par>
                                <p:cTn id="52" presetID="42" presetClass="entr" presetSubtype="0" fill="hold" grpId="0" nodeType="afterEffect">
                                  <p:stCondLst>
                                    <p:cond delay="0"/>
                                  </p:stCondLst>
                                  <p:childTnLst>
                                    <p:set>
                                      <p:cBhvr>
                                        <p:cTn id="53" dur="1" fill="hold">
                                          <p:stCondLst>
                                            <p:cond delay="0"/>
                                          </p:stCondLst>
                                        </p:cTn>
                                        <p:tgtEl>
                                          <p:spTgt spid="14">
                                            <p:txEl>
                                              <p:pRg st="1" end="1"/>
                                            </p:txEl>
                                          </p:spTgt>
                                        </p:tgtEl>
                                        <p:attrNameLst>
                                          <p:attrName>style.visibility</p:attrName>
                                        </p:attrNameLst>
                                      </p:cBhvr>
                                      <p:to>
                                        <p:strVal val="visible"/>
                                      </p:to>
                                    </p:set>
                                    <p:animEffect transition="in" filter="fade">
                                      <p:cBhvr>
                                        <p:cTn id="54" dur="1000"/>
                                        <p:tgtEl>
                                          <p:spTgt spid="14">
                                            <p:txEl>
                                              <p:pRg st="1" end="1"/>
                                            </p:txEl>
                                          </p:spTgt>
                                        </p:tgtEl>
                                      </p:cBhvr>
                                    </p:animEffect>
                                    <p:anim calcmode="lin" valueType="num">
                                      <p:cBhvr>
                                        <p:cTn id="55" dur="100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56" dur="1000" fill="hold"/>
                                        <p:tgtEl>
                                          <p:spTgt spid="14">
                                            <p:txEl>
                                              <p:pRg st="1" end="1"/>
                                            </p:txEl>
                                          </p:spTgt>
                                        </p:tgtEl>
                                        <p:attrNameLst>
                                          <p:attrName>ppt_y</p:attrName>
                                        </p:attrNameLst>
                                      </p:cBhvr>
                                      <p:tavLst>
                                        <p:tav tm="0">
                                          <p:val>
                                            <p:strVal val="#ppt_y+.1"/>
                                          </p:val>
                                        </p:tav>
                                        <p:tav tm="100000">
                                          <p:val>
                                            <p:strVal val="#ppt_y"/>
                                          </p:val>
                                        </p:tav>
                                      </p:tavLst>
                                    </p:anim>
                                  </p:childTnLst>
                                </p:cTn>
                              </p:par>
                            </p:childTnLst>
                          </p:cTn>
                        </p:par>
                        <p:par>
                          <p:cTn id="57" fill="hold">
                            <p:stCondLst>
                              <p:cond delay="4000"/>
                            </p:stCondLst>
                            <p:childTnLst>
                              <p:par>
                                <p:cTn id="58" presetID="42" presetClass="entr" presetSubtype="0" fill="hold" grpId="0" nodeType="afterEffect">
                                  <p:stCondLst>
                                    <p:cond delay="0"/>
                                  </p:stCondLst>
                                  <p:childTnLst>
                                    <p:set>
                                      <p:cBhvr>
                                        <p:cTn id="59" dur="1" fill="hold">
                                          <p:stCondLst>
                                            <p:cond delay="0"/>
                                          </p:stCondLst>
                                        </p:cTn>
                                        <p:tgtEl>
                                          <p:spTgt spid="14">
                                            <p:txEl>
                                              <p:pRg st="2" end="2"/>
                                            </p:txEl>
                                          </p:spTgt>
                                        </p:tgtEl>
                                        <p:attrNameLst>
                                          <p:attrName>style.visibility</p:attrName>
                                        </p:attrNameLst>
                                      </p:cBhvr>
                                      <p:to>
                                        <p:strVal val="visible"/>
                                      </p:to>
                                    </p:set>
                                    <p:animEffect transition="in" filter="fade">
                                      <p:cBhvr>
                                        <p:cTn id="60" dur="1000"/>
                                        <p:tgtEl>
                                          <p:spTgt spid="14">
                                            <p:txEl>
                                              <p:pRg st="2" end="2"/>
                                            </p:txEl>
                                          </p:spTgt>
                                        </p:tgtEl>
                                      </p:cBhvr>
                                    </p:animEffect>
                                    <p:anim calcmode="lin" valueType="num">
                                      <p:cBhvr>
                                        <p:cTn id="61" dur="10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62" dur="10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par>
                          <p:cTn id="63" fill="hold">
                            <p:stCondLst>
                              <p:cond delay="5000"/>
                            </p:stCondLst>
                            <p:childTnLst>
                              <p:par>
                                <p:cTn id="64" presetID="42" presetClass="entr" presetSubtype="0" fill="hold" grpId="0" nodeType="afterEffect">
                                  <p:stCondLst>
                                    <p:cond delay="0"/>
                                  </p:stCondLst>
                                  <p:childTnLst>
                                    <p:set>
                                      <p:cBhvr>
                                        <p:cTn id="65" dur="1" fill="hold">
                                          <p:stCondLst>
                                            <p:cond delay="0"/>
                                          </p:stCondLst>
                                        </p:cTn>
                                        <p:tgtEl>
                                          <p:spTgt spid="14">
                                            <p:txEl>
                                              <p:pRg st="3" end="3"/>
                                            </p:txEl>
                                          </p:spTgt>
                                        </p:tgtEl>
                                        <p:attrNameLst>
                                          <p:attrName>style.visibility</p:attrName>
                                        </p:attrNameLst>
                                      </p:cBhvr>
                                      <p:to>
                                        <p:strVal val="visible"/>
                                      </p:to>
                                    </p:set>
                                    <p:animEffect transition="in" filter="fade">
                                      <p:cBhvr>
                                        <p:cTn id="66" dur="1000"/>
                                        <p:tgtEl>
                                          <p:spTgt spid="14">
                                            <p:txEl>
                                              <p:pRg st="3" end="3"/>
                                            </p:txEl>
                                          </p:spTgt>
                                        </p:tgtEl>
                                      </p:cBhvr>
                                    </p:animEffect>
                                    <p:anim calcmode="lin" valueType="num">
                                      <p:cBhvr>
                                        <p:cTn id="67" dur="10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68" dur="10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8"/>
                                        </p:tgtEl>
                                        <p:attrNameLst>
                                          <p:attrName>style.visibility</p:attrName>
                                        </p:attrNameLst>
                                      </p:cBhvr>
                                      <p:to>
                                        <p:strVal val="visible"/>
                                      </p:to>
                                    </p:set>
                                    <p:anim calcmode="lin" valueType="num">
                                      <p:cBhvr>
                                        <p:cTn id="72" dur="500" fill="hold"/>
                                        <p:tgtEl>
                                          <p:spTgt spid="8"/>
                                        </p:tgtEl>
                                        <p:attrNameLst>
                                          <p:attrName>ppt_w</p:attrName>
                                        </p:attrNameLst>
                                      </p:cBhvr>
                                      <p:tavLst>
                                        <p:tav tm="0">
                                          <p:val>
                                            <p:fltVal val="0"/>
                                          </p:val>
                                        </p:tav>
                                        <p:tav tm="100000">
                                          <p:val>
                                            <p:strVal val="#ppt_w"/>
                                          </p:val>
                                        </p:tav>
                                      </p:tavLst>
                                    </p:anim>
                                    <p:anim calcmode="lin" valueType="num">
                                      <p:cBhvr>
                                        <p:cTn id="73" dur="500" fill="hold"/>
                                        <p:tgtEl>
                                          <p:spTgt spid="8"/>
                                        </p:tgtEl>
                                        <p:attrNameLst>
                                          <p:attrName>ppt_h</p:attrName>
                                        </p:attrNameLst>
                                      </p:cBhvr>
                                      <p:tavLst>
                                        <p:tav tm="0">
                                          <p:val>
                                            <p:fltVal val="0"/>
                                          </p:val>
                                        </p:tav>
                                        <p:tav tm="100000">
                                          <p:val>
                                            <p:strVal val="#ppt_h"/>
                                          </p:val>
                                        </p:tav>
                                      </p:tavLst>
                                    </p:anim>
                                    <p:animEffect transition="in" filter="fade">
                                      <p:cBhvr>
                                        <p:cTn id="74" dur="500"/>
                                        <p:tgtEl>
                                          <p:spTgt spid="8"/>
                                        </p:tgtEl>
                                      </p:cBhvr>
                                    </p:animEffect>
                                    <p:anim calcmode="lin" valueType="num">
                                      <p:cBhvr>
                                        <p:cTn id="75" dur="500" fill="hold"/>
                                        <p:tgtEl>
                                          <p:spTgt spid="8"/>
                                        </p:tgtEl>
                                        <p:attrNameLst>
                                          <p:attrName>ppt_x</p:attrName>
                                        </p:attrNameLst>
                                      </p:cBhvr>
                                      <p:tavLst>
                                        <p:tav tm="0">
                                          <p:val>
                                            <p:fltVal val="0.5"/>
                                          </p:val>
                                        </p:tav>
                                        <p:tav tm="100000">
                                          <p:val>
                                            <p:strVal val="#ppt_x"/>
                                          </p:val>
                                        </p:tav>
                                      </p:tavLst>
                                    </p:anim>
                                    <p:anim calcmode="lin" valueType="num">
                                      <p:cBhvr>
                                        <p:cTn id="76" dur="500" fill="hold"/>
                                        <p:tgtEl>
                                          <p:spTgt spid="8"/>
                                        </p:tgtEl>
                                        <p:attrNameLst>
                                          <p:attrName>ppt_y</p:attrName>
                                        </p:attrNameLst>
                                      </p:cBhvr>
                                      <p:tavLst>
                                        <p:tav tm="0">
                                          <p:val>
                                            <p:fltVal val="0.5"/>
                                          </p:val>
                                        </p:tav>
                                        <p:tav tm="100000">
                                          <p:val>
                                            <p:strVal val="#ppt_y"/>
                                          </p:val>
                                        </p:tav>
                                      </p:tavLst>
                                    </p:anim>
                                  </p:childTnLst>
                                </p:cTn>
                              </p:par>
                              <p:par>
                                <p:cTn id="77" presetID="53" presetClass="entr" presetSubtype="528" fill="hold" grpId="0" nodeType="withEffect">
                                  <p:stCondLst>
                                    <p:cond delay="0"/>
                                  </p:stCondLst>
                                  <p:childTnLst>
                                    <p:set>
                                      <p:cBhvr>
                                        <p:cTn id="78" dur="1" fill="hold">
                                          <p:stCondLst>
                                            <p:cond delay="0"/>
                                          </p:stCondLst>
                                        </p:cTn>
                                        <p:tgtEl>
                                          <p:spTgt spid="34"/>
                                        </p:tgtEl>
                                        <p:attrNameLst>
                                          <p:attrName>style.visibility</p:attrName>
                                        </p:attrNameLst>
                                      </p:cBhvr>
                                      <p:to>
                                        <p:strVal val="visible"/>
                                      </p:to>
                                    </p:set>
                                    <p:anim calcmode="lin" valueType="num">
                                      <p:cBhvr>
                                        <p:cTn id="79" dur="500" fill="hold"/>
                                        <p:tgtEl>
                                          <p:spTgt spid="34"/>
                                        </p:tgtEl>
                                        <p:attrNameLst>
                                          <p:attrName>ppt_w</p:attrName>
                                        </p:attrNameLst>
                                      </p:cBhvr>
                                      <p:tavLst>
                                        <p:tav tm="0">
                                          <p:val>
                                            <p:fltVal val="0"/>
                                          </p:val>
                                        </p:tav>
                                        <p:tav tm="100000">
                                          <p:val>
                                            <p:strVal val="#ppt_w"/>
                                          </p:val>
                                        </p:tav>
                                      </p:tavLst>
                                    </p:anim>
                                    <p:anim calcmode="lin" valueType="num">
                                      <p:cBhvr>
                                        <p:cTn id="80" dur="500" fill="hold"/>
                                        <p:tgtEl>
                                          <p:spTgt spid="34"/>
                                        </p:tgtEl>
                                        <p:attrNameLst>
                                          <p:attrName>ppt_h</p:attrName>
                                        </p:attrNameLst>
                                      </p:cBhvr>
                                      <p:tavLst>
                                        <p:tav tm="0">
                                          <p:val>
                                            <p:fltVal val="0"/>
                                          </p:val>
                                        </p:tav>
                                        <p:tav tm="100000">
                                          <p:val>
                                            <p:strVal val="#ppt_h"/>
                                          </p:val>
                                        </p:tav>
                                      </p:tavLst>
                                    </p:anim>
                                    <p:animEffect transition="in" filter="fade">
                                      <p:cBhvr>
                                        <p:cTn id="81" dur="500"/>
                                        <p:tgtEl>
                                          <p:spTgt spid="34"/>
                                        </p:tgtEl>
                                      </p:cBhvr>
                                    </p:animEffect>
                                    <p:anim calcmode="lin" valueType="num">
                                      <p:cBhvr>
                                        <p:cTn id="82" dur="500" fill="hold"/>
                                        <p:tgtEl>
                                          <p:spTgt spid="34"/>
                                        </p:tgtEl>
                                        <p:attrNameLst>
                                          <p:attrName>ppt_x</p:attrName>
                                        </p:attrNameLst>
                                      </p:cBhvr>
                                      <p:tavLst>
                                        <p:tav tm="0">
                                          <p:val>
                                            <p:fltVal val="0.5"/>
                                          </p:val>
                                        </p:tav>
                                        <p:tav tm="100000">
                                          <p:val>
                                            <p:strVal val="#ppt_x"/>
                                          </p:val>
                                        </p:tav>
                                      </p:tavLst>
                                    </p:anim>
                                    <p:anim calcmode="lin" valueType="num">
                                      <p:cBhvr>
                                        <p:cTn id="83" dur="500" fill="hold"/>
                                        <p:tgtEl>
                                          <p:spTgt spid="34"/>
                                        </p:tgtEl>
                                        <p:attrNameLst>
                                          <p:attrName>ppt_y</p:attrName>
                                        </p:attrNameLst>
                                      </p:cBhvr>
                                      <p:tavLst>
                                        <p:tav tm="0">
                                          <p:val>
                                            <p:fltVal val="0.5"/>
                                          </p:val>
                                        </p:tav>
                                        <p:tav tm="100000">
                                          <p:val>
                                            <p:strVal val="#ppt_y"/>
                                          </p:val>
                                        </p:tav>
                                      </p:tavLst>
                                    </p:anim>
                                  </p:childTnLst>
                                </p:cTn>
                              </p:par>
                              <p:par>
                                <p:cTn id="84" presetID="53" presetClass="entr" presetSubtype="528" fill="hold" grpId="0" nodeType="withEffect">
                                  <p:stCondLst>
                                    <p:cond delay="0"/>
                                  </p:stCondLst>
                                  <p:childTnLst>
                                    <p:set>
                                      <p:cBhvr>
                                        <p:cTn id="85" dur="1" fill="hold">
                                          <p:stCondLst>
                                            <p:cond delay="0"/>
                                          </p:stCondLst>
                                        </p:cTn>
                                        <p:tgtEl>
                                          <p:spTgt spid="21"/>
                                        </p:tgtEl>
                                        <p:attrNameLst>
                                          <p:attrName>style.visibility</p:attrName>
                                        </p:attrNameLst>
                                      </p:cBhvr>
                                      <p:to>
                                        <p:strVal val="visible"/>
                                      </p:to>
                                    </p:set>
                                    <p:anim calcmode="lin" valueType="num">
                                      <p:cBhvr>
                                        <p:cTn id="86" dur="500" fill="hold"/>
                                        <p:tgtEl>
                                          <p:spTgt spid="21"/>
                                        </p:tgtEl>
                                        <p:attrNameLst>
                                          <p:attrName>ppt_w</p:attrName>
                                        </p:attrNameLst>
                                      </p:cBhvr>
                                      <p:tavLst>
                                        <p:tav tm="0">
                                          <p:val>
                                            <p:fltVal val="0"/>
                                          </p:val>
                                        </p:tav>
                                        <p:tav tm="100000">
                                          <p:val>
                                            <p:strVal val="#ppt_w"/>
                                          </p:val>
                                        </p:tav>
                                      </p:tavLst>
                                    </p:anim>
                                    <p:anim calcmode="lin" valueType="num">
                                      <p:cBhvr>
                                        <p:cTn id="87" dur="500" fill="hold"/>
                                        <p:tgtEl>
                                          <p:spTgt spid="21"/>
                                        </p:tgtEl>
                                        <p:attrNameLst>
                                          <p:attrName>ppt_h</p:attrName>
                                        </p:attrNameLst>
                                      </p:cBhvr>
                                      <p:tavLst>
                                        <p:tav tm="0">
                                          <p:val>
                                            <p:fltVal val="0"/>
                                          </p:val>
                                        </p:tav>
                                        <p:tav tm="100000">
                                          <p:val>
                                            <p:strVal val="#ppt_h"/>
                                          </p:val>
                                        </p:tav>
                                      </p:tavLst>
                                    </p:anim>
                                    <p:animEffect transition="in" filter="fade">
                                      <p:cBhvr>
                                        <p:cTn id="88" dur="500"/>
                                        <p:tgtEl>
                                          <p:spTgt spid="21"/>
                                        </p:tgtEl>
                                      </p:cBhvr>
                                    </p:animEffect>
                                    <p:anim calcmode="lin" valueType="num">
                                      <p:cBhvr>
                                        <p:cTn id="89" dur="500" fill="hold"/>
                                        <p:tgtEl>
                                          <p:spTgt spid="21"/>
                                        </p:tgtEl>
                                        <p:attrNameLst>
                                          <p:attrName>ppt_x</p:attrName>
                                        </p:attrNameLst>
                                      </p:cBhvr>
                                      <p:tavLst>
                                        <p:tav tm="0">
                                          <p:val>
                                            <p:fltVal val="0.5"/>
                                          </p:val>
                                        </p:tav>
                                        <p:tav tm="100000">
                                          <p:val>
                                            <p:strVal val="#ppt_x"/>
                                          </p:val>
                                        </p:tav>
                                      </p:tavLst>
                                    </p:anim>
                                    <p:anim calcmode="lin" valueType="num">
                                      <p:cBhvr>
                                        <p:cTn id="90" dur="500" fill="hold"/>
                                        <p:tgtEl>
                                          <p:spTgt spid="21"/>
                                        </p:tgtEl>
                                        <p:attrNameLst>
                                          <p:attrName>ppt_y</p:attrName>
                                        </p:attrNameLst>
                                      </p:cBhvr>
                                      <p:tavLst>
                                        <p:tav tm="0">
                                          <p:val>
                                            <p:fltVal val="0.5"/>
                                          </p:val>
                                        </p:tav>
                                        <p:tav tm="100000">
                                          <p:val>
                                            <p:strVal val="#ppt_y"/>
                                          </p:val>
                                        </p:tav>
                                      </p:tavLst>
                                    </p:anim>
                                  </p:childTnLst>
                                </p:cTn>
                              </p:par>
                            </p:childTnLst>
                          </p:cTn>
                        </p:par>
                        <p:par>
                          <p:cTn id="91" fill="hold">
                            <p:stCondLst>
                              <p:cond delay="6500"/>
                            </p:stCondLst>
                            <p:childTnLst>
                              <p:par>
                                <p:cTn id="92" presetID="22" presetClass="entr" presetSubtype="8" fill="hold" grpId="0" nodeType="afterEffect">
                                  <p:stCondLst>
                                    <p:cond delay="0"/>
                                  </p:stCondLst>
                                  <p:childTnLst>
                                    <p:set>
                                      <p:cBhvr>
                                        <p:cTn id="93" dur="1" fill="hold">
                                          <p:stCondLst>
                                            <p:cond delay="0"/>
                                          </p:stCondLst>
                                        </p:cTn>
                                        <p:tgtEl>
                                          <p:spTgt spid="3"/>
                                        </p:tgtEl>
                                        <p:attrNameLst>
                                          <p:attrName>style.visibility</p:attrName>
                                        </p:attrNameLst>
                                      </p:cBhvr>
                                      <p:to>
                                        <p:strVal val="visible"/>
                                      </p:to>
                                    </p:set>
                                    <p:animEffect transition="in" filter="wipe(left)">
                                      <p:cBhvr>
                                        <p:cTn id="94" dur="500"/>
                                        <p:tgtEl>
                                          <p:spTgt spid="3"/>
                                        </p:tgtEl>
                                      </p:cBhvr>
                                    </p:animEffect>
                                  </p:childTnLst>
                                </p:cTn>
                              </p:par>
                            </p:childTnLst>
                          </p:cTn>
                        </p:par>
                        <p:par>
                          <p:cTn id="95" fill="hold">
                            <p:stCondLst>
                              <p:cond delay="7000"/>
                            </p:stCondLst>
                            <p:childTnLst>
                              <p:par>
                                <p:cTn id="96" presetID="42" presetClass="entr" presetSubtype="0" fill="hold" grpId="0" nodeType="afterEffect">
                                  <p:stCondLst>
                                    <p:cond delay="0"/>
                                  </p:stCondLst>
                                  <p:childTnLst>
                                    <p:set>
                                      <p:cBhvr>
                                        <p:cTn id="97" dur="1" fill="hold">
                                          <p:stCondLst>
                                            <p:cond delay="0"/>
                                          </p:stCondLst>
                                        </p:cTn>
                                        <p:tgtEl>
                                          <p:spTgt spid="16">
                                            <p:txEl>
                                              <p:pRg st="0" end="0"/>
                                            </p:txEl>
                                          </p:spTgt>
                                        </p:tgtEl>
                                        <p:attrNameLst>
                                          <p:attrName>style.visibility</p:attrName>
                                        </p:attrNameLst>
                                      </p:cBhvr>
                                      <p:to>
                                        <p:strVal val="visible"/>
                                      </p:to>
                                    </p:set>
                                    <p:animEffect transition="in" filter="fade">
                                      <p:cBhvr>
                                        <p:cTn id="98" dur="1000"/>
                                        <p:tgtEl>
                                          <p:spTgt spid="16">
                                            <p:txEl>
                                              <p:pRg st="0" end="0"/>
                                            </p:txEl>
                                          </p:spTgt>
                                        </p:tgtEl>
                                      </p:cBhvr>
                                    </p:animEffect>
                                    <p:anim calcmode="lin" valueType="num">
                                      <p:cBhvr>
                                        <p:cTn id="99"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101" fill="hold">
                            <p:stCondLst>
                              <p:cond delay="8000"/>
                            </p:stCondLst>
                            <p:childTnLst>
                              <p:par>
                                <p:cTn id="102" presetID="42" presetClass="entr" presetSubtype="0" fill="hold" grpId="0" nodeType="afterEffect">
                                  <p:stCondLst>
                                    <p:cond delay="0"/>
                                  </p:stCondLst>
                                  <p:childTnLst>
                                    <p:set>
                                      <p:cBhvr>
                                        <p:cTn id="103" dur="1" fill="hold">
                                          <p:stCondLst>
                                            <p:cond delay="0"/>
                                          </p:stCondLst>
                                        </p:cTn>
                                        <p:tgtEl>
                                          <p:spTgt spid="16">
                                            <p:txEl>
                                              <p:pRg st="1" end="1"/>
                                            </p:txEl>
                                          </p:spTgt>
                                        </p:tgtEl>
                                        <p:attrNameLst>
                                          <p:attrName>style.visibility</p:attrName>
                                        </p:attrNameLst>
                                      </p:cBhvr>
                                      <p:to>
                                        <p:strVal val="visible"/>
                                      </p:to>
                                    </p:set>
                                    <p:animEffect transition="in" filter="fade">
                                      <p:cBhvr>
                                        <p:cTn id="104" dur="1000"/>
                                        <p:tgtEl>
                                          <p:spTgt spid="16">
                                            <p:txEl>
                                              <p:pRg st="1" end="1"/>
                                            </p:txEl>
                                          </p:spTgt>
                                        </p:tgtEl>
                                      </p:cBhvr>
                                    </p:animEffect>
                                    <p:anim calcmode="lin" valueType="num">
                                      <p:cBhvr>
                                        <p:cTn id="105"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106"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107" fill="hold">
                            <p:stCondLst>
                              <p:cond delay="9000"/>
                            </p:stCondLst>
                            <p:childTnLst>
                              <p:par>
                                <p:cTn id="108" presetID="42" presetClass="entr" presetSubtype="0" fill="hold" grpId="0" nodeType="afterEffect">
                                  <p:stCondLst>
                                    <p:cond delay="0"/>
                                  </p:stCondLst>
                                  <p:childTnLst>
                                    <p:set>
                                      <p:cBhvr>
                                        <p:cTn id="109" dur="1" fill="hold">
                                          <p:stCondLst>
                                            <p:cond delay="0"/>
                                          </p:stCondLst>
                                        </p:cTn>
                                        <p:tgtEl>
                                          <p:spTgt spid="16">
                                            <p:txEl>
                                              <p:pRg st="2" end="2"/>
                                            </p:txEl>
                                          </p:spTgt>
                                        </p:tgtEl>
                                        <p:attrNameLst>
                                          <p:attrName>style.visibility</p:attrName>
                                        </p:attrNameLst>
                                      </p:cBhvr>
                                      <p:to>
                                        <p:strVal val="visible"/>
                                      </p:to>
                                    </p:set>
                                    <p:animEffect transition="in" filter="fade">
                                      <p:cBhvr>
                                        <p:cTn id="110" dur="1000"/>
                                        <p:tgtEl>
                                          <p:spTgt spid="16">
                                            <p:txEl>
                                              <p:pRg st="2" end="2"/>
                                            </p:txEl>
                                          </p:spTgt>
                                        </p:tgtEl>
                                      </p:cBhvr>
                                    </p:animEffect>
                                    <p:anim calcmode="lin" valueType="num">
                                      <p:cBhvr>
                                        <p:cTn id="111"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112"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0000"/>
                            </p:stCondLst>
                            <p:childTnLst>
                              <p:par>
                                <p:cTn id="114" presetID="42" presetClass="entr" presetSubtype="0" fill="hold" grpId="0" nodeType="afterEffect">
                                  <p:stCondLst>
                                    <p:cond delay="0"/>
                                  </p:stCondLst>
                                  <p:childTnLst>
                                    <p:set>
                                      <p:cBhvr>
                                        <p:cTn id="115" dur="1" fill="hold">
                                          <p:stCondLst>
                                            <p:cond delay="0"/>
                                          </p:stCondLst>
                                        </p:cTn>
                                        <p:tgtEl>
                                          <p:spTgt spid="16">
                                            <p:txEl>
                                              <p:pRg st="3" end="3"/>
                                            </p:txEl>
                                          </p:spTgt>
                                        </p:tgtEl>
                                        <p:attrNameLst>
                                          <p:attrName>style.visibility</p:attrName>
                                        </p:attrNameLst>
                                      </p:cBhvr>
                                      <p:to>
                                        <p:strVal val="visible"/>
                                      </p:to>
                                    </p:set>
                                    <p:animEffect transition="in" filter="fade">
                                      <p:cBhvr>
                                        <p:cTn id="116" dur="1000"/>
                                        <p:tgtEl>
                                          <p:spTgt spid="16">
                                            <p:txEl>
                                              <p:pRg st="3" end="3"/>
                                            </p:txEl>
                                          </p:spTgt>
                                        </p:tgtEl>
                                      </p:cBhvr>
                                    </p:animEffect>
                                    <p:anim calcmode="lin" valueType="num">
                                      <p:cBhvr>
                                        <p:cTn id="117"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118"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1000"/>
                            </p:stCondLst>
                            <p:childTnLst>
                              <p:par>
                                <p:cTn id="120" presetID="53" presetClass="entr" presetSubtype="528" fill="hold" grpId="0" nodeType="afterEffect">
                                  <p:stCondLst>
                                    <p:cond delay="0"/>
                                  </p:stCondLst>
                                  <p:childTnLst>
                                    <p:set>
                                      <p:cBhvr>
                                        <p:cTn id="121" dur="1" fill="hold">
                                          <p:stCondLst>
                                            <p:cond delay="0"/>
                                          </p:stCondLst>
                                        </p:cTn>
                                        <p:tgtEl>
                                          <p:spTgt spid="10"/>
                                        </p:tgtEl>
                                        <p:attrNameLst>
                                          <p:attrName>style.visibility</p:attrName>
                                        </p:attrNameLst>
                                      </p:cBhvr>
                                      <p:to>
                                        <p:strVal val="visible"/>
                                      </p:to>
                                    </p:set>
                                    <p:anim calcmode="lin" valueType="num">
                                      <p:cBhvr>
                                        <p:cTn id="122" dur="500" fill="hold"/>
                                        <p:tgtEl>
                                          <p:spTgt spid="10"/>
                                        </p:tgtEl>
                                        <p:attrNameLst>
                                          <p:attrName>ppt_w</p:attrName>
                                        </p:attrNameLst>
                                      </p:cBhvr>
                                      <p:tavLst>
                                        <p:tav tm="0">
                                          <p:val>
                                            <p:fltVal val="0"/>
                                          </p:val>
                                        </p:tav>
                                        <p:tav tm="100000">
                                          <p:val>
                                            <p:strVal val="#ppt_w"/>
                                          </p:val>
                                        </p:tav>
                                      </p:tavLst>
                                    </p:anim>
                                    <p:anim calcmode="lin" valueType="num">
                                      <p:cBhvr>
                                        <p:cTn id="123" dur="500" fill="hold"/>
                                        <p:tgtEl>
                                          <p:spTgt spid="10"/>
                                        </p:tgtEl>
                                        <p:attrNameLst>
                                          <p:attrName>ppt_h</p:attrName>
                                        </p:attrNameLst>
                                      </p:cBhvr>
                                      <p:tavLst>
                                        <p:tav tm="0">
                                          <p:val>
                                            <p:fltVal val="0"/>
                                          </p:val>
                                        </p:tav>
                                        <p:tav tm="100000">
                                          <p:val>
                                            <p:strVal val="#ppt_h"/>
                                          </p:val>
                                        </p:tav>
                                      </p:tavLst>
                                    </p:anim>
                                    <p:animEffect transition="in" filter="fade">
                                      <p:cBhvr>
                                        <p:cTn id="124" dur="500"/>
                                        <p:tgtEl>
                                          <p:spTgt spid="10"/>
                                        </p:tgtEl>
                                      </p:cBhvr>
                                    </p:animEffect>
                                    <p:anim calcmode="lin" valueType="num">
                                      <p:cBhvr>
                                        <p:cTn id="125" dur="500" fill="hold"/>
                                        <p:tgtEl>
                                          <p:spTgt spid="10"/>
                                        </p:tgtEl>
                                        <p:attrNameLst>
                                          <p:attrName>ppt_x</p:attrName>
                                        </p:attrNameLst>
                                      </p:cBhvr>
                                      <p:tavLst>
                                        <p:tav tm="0">
                                          <p:val>
                                            <p:fltVal val="0.5"/>
                                          </p:val>
                                        </p:tav>
                                        <p:tav tm="100000">
                                          <p:val>
                                            <p:strVal val="#ppt_x"/>
                                          </p:val>
                                        </p:tav>
                                      </p:tavLst>
                                    </p:anim>
                                    <p:anim calcmode="lin" valueType="num">
                                      <p:cBhvr>
                                        <p:cTn id="126" dur="500" fill="hold"/>
                                        <p:tgtEl>
                                          <p:spTgt spid="10"/>
                                        </p:tgtEl>
                                        <p:attrNameLst>
                                          <p:attrName>ppt_y</p:attrName>
                                        </p:attrNameLst>
                                      </p:cBhvr>
                                      <p:tavLst>
                                        <p:tav tm="0">
                                          <p:val>
                                            <p:fltVal val="0.5"/>
                                          </p:val>
                                        </p:tav>
                                        <p:tav tm="100000">
                                          <p:val>
                                            <p:strVal val="#ppt_y"/>
                                          </p:val>
                                        </p:tav>
                                      </p:tavLst>
                                    </p:anim>
                                  </p:childTnLst>
                                </p:cTn>
                              </p:par>
                              <p:par>
                                <p:cTn id="127" presetID="53" presetClass="entr" presetSubtype="528" fill="hold" nodeType="withEffect">
                                  <p:stCondLst>
                                    <p:cond delay="0"/>
                                  </p:stCondLst>
                                  <p:childTnLst>
                                    <p:set>
                                      <p:cBhvr>
                                        <p:cTn id="128" dur="1" fill="hold">
                                          <p:stCondLst>
                                            <p:cond delay="0"/>
                                          </p:stCondLst>
                                        </p:cTn>
                                        <p:tgtEl>
                                          <p:spTgt spid="29"/>
                                        </p:tgtEl>
                                        <p:attrNameLst>
                                          <p:attrName>style.visibility</p:attrName>
                                        </p:attrNameLst>
                                      </p:cBhvr>
                                      <p:to>
                                        <p:strVal val="visible"/>
                                      </p:to>
                                    </p:set>
                                    <p:anim calcmode="lin" valueType="num">
                                      <p:cBhvr>
                                        <p:cTn id="129" dur="500" fill="hold"/>
                                        <p:tgtEl>
                                          <p:spTgt spid="29"/>
                                        </p:tgtEl>
                                        <p:attrNameLst>
                                          <p:attrName>ppt_w</p:attrName>
                                        </p:attrNameLst>
                                      </p:cBhvr>
                                      <p:tavLst>
                                        <p:tav tm="0">
                                          <p:val>
                                            <p:fltVal val="0"/>
                                          </p:val>
                                        </p:tav>
                                        <p:tav tm="100000">
                                          <p:val>
                                            <p:strVal val="#ppt_w"/>
                                          </p:val>
                                        </p:tav>
                                      </p:tavLst>
                                    </p:anim>
                                    <p:anim calcmode="lin" valueType="num">
                                      <p:cBhvr>
                                        <p:cTn id="130" dur="500" fill="hold"/>
                                        <p:tgtEl>
                                          <p:spTgt spid="29"/>
                                        </p:tgtEl>
                                        <p:attrNameLst>
                                          <p:attrName>ppt_h</p:attrName>
                                        </p:attrNameLst>
                                      </p:cBhvr>
                                      <p:tavLst>
                                        <p:tav tm="0">
                                          <p:val>
                                            <p:fltVal val="0"/>
                                          </p:val>
                                        </p:tav>
                                        <p:tav tm="100000">
                                          <p:val>
                                            <p:strVal val="#ppt_h"/>
                                          </p:val>
                                        </p:tav>
                                      </p:tavLst>
                                    </p:anim>
                                    <p:animEffect transition="in" filter="fade">
                                      <p:cBhvr>
                                        <p:cTn id="131" dur="500"/>
                                        <p:tgtEl>
                                          <p:spTgt spid="29"/>
                                        </p:tgtEl>
                                      </p:cBhvr>
                                    </p:animEffect>
                                    <p:anim calcmode="lin" valueType="num">
                                      <p:cBhvr>
                                        <p:cTn id="132" dur="500" fill="hold"/>
                                        <p:tgtEl>
                                          <p:spTgt spid="29"/>
                                        </p:tgtEl>
                                        <p:attrNameLst>
                                          <p:attrName>ppt_x</p:attrName>
                                        </p:attrNameLst>
                                      </p:cBhvr>
                                      <p:tavLst>
                                        <p:tav tm="0">
                                          <p:val>
                                            <p:fltVal val="0.5"/>
                                          </p:val>
                                        </p:tav>
                                        <p:tav tm="100000">
                                          <p:val>
                                            <p:strVal val="#ppt_x"/>
                                          </p:val>
                                        </p:tav>
                                      </p:tavLst>
                                    </p:anim>
                                    <p:anim calcmode="lin" valueType="num">
                                      <p:cBhvr>
                                        <p:cTn id="133" dur="500" fill="hold"/>
                                        <p:tgtEl>
                                          <p:spTgt spid="29"/>
                                        </p:tgtEl>
                                        <p:attrNameLst>
                                          <p:attrName>ppt_y</p:attrName>
                                        </p:attrNameLst>
                                      </p:cBhvr>
                                      <p:tavLst>
                                        <p:tav tm="0">
                                          <p:val>
                                            <p:fltVal val="0.5"/>
                                          </p:val>
                                        </p:tav>
                                        <p:tav tm="100000">
                                          <p:val>
                                            <p:strVal val="#ppt_y"/>
                                          </p:val>
                                        </p:tav>
                                      </p:tavLst>
                                    </p:anim>
                                  </p:childTnLst>
                                </p:cTn>
                              </p:par>
                              <p:par>
                                <p:cTn id="134" presetID="53" presetClass="entr" presetSubtype="528" fill="hold" grpId="0" nodeType="withEffect">
                                  <p:stCondLst>
                                    <p:cond delay="0"/>
                                  </p:stCondLst>
                                  <p:childTnLst>
                                    <p:set>
                                      <p:cBhvr>
                                        <p:cTn id="135" dur="1" fill="hold">
                                          <p:stCondLst>
                                            <p:cond delay="0"/>
                                          </p:stCondLst>
                                        </p:cTn>
                                        <p:tgtEl>
                                          <p:spTgt spid="36"/>
                                        </p:tgtEl>
                                        <p:attrNameLst>
                                          <p:attrName>style.visibility</p:attrName>
                                        </p:attrNameLst>
                                      </p:cBhvr>
                                      <p:to>
                                        <p:strVal val="visible"/>
                                      </p:to>
                                    </p:set>
                                    <p:anim calcmode="lin" valueType="num">
                                      <p:cBhvr>
                                        <p:cTn id="136" dur="500" fill="hold"/>
                                        <p:tgtEl>
                                          <p:spTgt spid="36"/>
                                        </p:tgtEl>
                                        <p:attrNameLst>
                                          <p:attrName>ppt_w</p:attrName>
                                        </p:attrNameLst>
                                      </p:cBhvr>
                                      <p:tavLst>
                                        <p:tav tm="0">
                                          <p:val>
                                            <p:fltVal val="0"/>
                                          </p:val>
                                        </p:tav>
                                        <p:tav tm="100000">
                                          <p:val>
                                            <p:strVal val="#ppt_w"/>
                                          </p:val>
                                        </p:tav>
                                      </p:tavLst>
                                    </p:anim>
                                    <p:anim calcmode="lin" valueType="num">
                                      <p:cBhvr>
                                        <p:cTn id="137" dur="500" fill="hold"/>
                                        <p:tgtEl>
                                          <p:spTgt spid="36"/>
                                        </p:tgtEl>
                                        <p:attrNameLst>
                                          <p:attrName>ppt_h</p:attrName>
                                        </p:attrNameLst>
                                      </p:cBhvr>
                                      <p:tavLst>
                                        <p:tav tm="0">
                                          <p:val>
                                            <p:fltVal val="0"/>
                                          </p:val>
                                        </p:tav>
                                        <p:tav tm="100000">
                                          <p:val>
                                            <p:strVal val="#ppt_h"/>
                                          </p:val>
                                        </p:tav>
                                      </p:tavLst>
                                    </p:anim>
                                    <p:animEffect transition="in" filter="fade">
                                      <p:cBhvr>
                                        <p:cTn id="138" dur="500"/>
                                        <p:tgtEl>
                                          <p:spTgt spid="36"/>
                                        </p:tgtEl>
                                      </p:cBhvr>
                                    </p:animEffect>
                                    <p:anim calcmode="lin" valueType="num">
                                      <p:cBhvr>
                                        <p:cTn id="139" dur="500" fill="hold"/>
                                        <p:tgtEl>
                                          <p:spTgt spid="36"/>
                                        </p:tgtEl>
                                        <p:attrNameLst>
                                          <p:attrName>ppt_x</p:attrName>
                                        </p:attrNameLst>
                                      </p:cBhvr>
                                      <p:tavLst>
                                        <p:tav tm="0">
                                          <p:val>
                                            <p:fltVal val="0.5"/>
                                          </p:val>
                                        </p:tav>
                                        <p:tav tm="100000">
                                          <p:val>
                                            <p:strVal val="#ppt_x"/>
                                          </p:val>
                                        </p:tav>
                                      </p:tavLst>
                                    </p:anim>
                                    <p:anim calcmode="lin" valueType="num">
                                      <p:cBhvr>
                                        <p:cTn id="140" dur="500" fill="hold"/>
                                        <p:tgtEl>
                                          <p:spTgt spid="36"/>
                                        </p:tgtEl>
                                        <p:attrNameLst>
                                          <p:attrName>ppt_y</p:attrName>
                                        </p:attrNameLst>
                                      </p:cBhvr>
                                      <p:tavLst>
                                        <p:tav tm="0">
                                          <p:val>
                                            <p:fltVal val="0.5"/>
                                          </p:val>
                                        </p:tav>
                                        <p:tav tm="100000">
                                          <p:val>
                                            <p:strVal val="#ppt_y"/>
                                          </p:val>
                                        </p:tav>
                                      </p:tavLst>
                                    </p:anim>
                                  </p:childTnLst>
                                </p:cTn>
                              </p:par>
                            </p:childTnLst>
                          </p:cTn>
                        </p:par>
                        <p:par>
                          <p:cTn id="141" fill="hold">
                            <p:stCondLst>
                              <p:cond delay="11500"/>
                            </p:stCondLst>
                            <p:childTnLst>
                              <p:par>
                                <p:cTn id="142" presetID="22" presetClass="entr" presetSubtype="8" fill="hold" grpId="0" nodeType="afterEffect">
                                  <p:stCondLst>
                                    <p:cond delay="0"/>
                                  </p:stCondLst>
                                  <p:childTnLst>
                                    <p:set>
                                      <p:cBhvr>
                                        <p:cTn id="143" dur="1" fill="hold">
                                          <p:stCondLst>
                                            <p:cond delay="0"/>
                                          </p:stCondLst>
                                        </p:cTn>
                                        <p:tgtEl>
                                          <p:spTgt spid="11"/>
                                        </p:tgtEl>
                                        <p:attrNameLst>
                                          <p:attrName>style.visibility</p:attrName>
                                        </p:attrNameLst>
                                      </p:cBhvr>
                                      <p:to>
                                        <p:strVal val="visible"/>
                                      </p:to>
                                    </p:set>
                                    <p:animEffect transition="in" filter="wipe(left)">
                                      <p:cBhvr>
                                        <p:cTn id="144" dur="500"/>
                                        <p:tgtEl>
                                          <p:spTgt spid="11"/>
                                        </p:tgtEl>
                                      </p:cBhvr>
                                    </p:animEffect>
                                  </p:childTnLst>
                                </p:cTn>
                              </p:par>
                            </p:childTnLst>
                          </p:cTn>
                        </p:par>
                        <p:par>
                          <p:cTn id="145" fill="hold">
                            <p:stCondLst>
                              <p:cond delay="12000"/>
                            </p:stCondLst>
                            <p:childTnLst>
                              <p:par>
                                <p:cTn id="146" presetID="42" presetClass="entr" presetSubtype="0" fill="hold" grpId="0" nodeType="afterEffect">
                                  <p:stCondLst>
                                    <p:cond delay="0"/>
                                  </p:stCondLst>
                                  <p:childTnLst>
                                    <p:set>
                                      <p:cBhvr>
                                        <p:cTn id="147" dur="1" fill="hold">
                                          <p:stCondLst>
                                            <p:cond delay="0"/>
                                          </p:stCondLst>
                                        </p:cTn>
                                        <p:tgtEl>
                                          <p:spTgt spid="17">
                                            <p:txEl>
                                              <p:pRg st="0" end="0"/>
                                            </p:txEl>
                                          </p:spTgt>
                                        </p:tgtEl>
                                        <p:attrNameLst>
                                          <p:attrName>style.visibility</p:attrName>
                                        </p:attrNameLst>
                                      </p:cBhvr>
                                      <p:to>
                                        <p:strVal val="visible"/>
                                      </p:to>
                                    </p:set>
                                    <p:animEffect transition="in" filter="fade">
                                      <p:cBhvr>
                                        <p:cTn id="148" dur="1000"/>
                                        <p:tgtEl>
                                          <p:spTgt spid="17">
                                            <p:txEl>
                                              <p:pRg st="0" end="0"/>
                                            </p:txEl>
                                          </p:spTgt>
                                        </p:tgtEl>
                                      </p:cBhvr>
                                    </p:animEffect>
                                    <p:anim calcmode="lin" valueType="num">
                                      <p:cBhvr>
                                        <p:cTn id="149"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150"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151" fill="hold">
                            <p:stCondLst>
                              <p:cond delay="13000"/>
                            </p:stCondLst>
                            <p:childTnLst>
                              <p:par>
                                <p:cTn id="152" presetID="42" presetClass="entr" presetSubtype="0" fill="hold" grpId="0" nodeType="afterEffect">
                                  <p:stCondLst>
                                    <p:cond delay="0"/>
                                  </p:stCondLst>
                                  <p:childTnLst>
                                    <p:set>
                                      <p:cBhvr>
                                        <p:cTn id="153" dur="1" fill="hold">
                                          <p:stCondLst>
                                            <p:cond delay="0"/>
                                          </p:stCondLst>
                                        </p:cTn>
                                        <p:tgtEl>
                                          <p:spTgt spid="17">
                                            <p:txEl>
                                              <p:pRg st="1" end="1"/>
                                            </p:txEl>
                                          </p:spTgt>
                                        </p:tgtEl>
                                        <p:attrNameLst>
                                          <p:attrName>style.visibility</p:attrName>
                                        </p:attrNameLst>
                                      </p:cBhvr>
                                      <p:to>
                                        <p:strVal val="visible"/>
                                      </p:to>
                                    </p:set>
                                    <p:animEffect transition="in" filter="fade">
                                      <p:cBhvr>
                                        <p:cTn id="154" dur="1000"/>
                                        <p:tgtEl>
                                          <p:spTgt spid="17">
                                            <p:txEl>
                                              <p:pRg st="1" end="1"/>
                                            </p:txEl>
                                          </p:spTgt>
                                        </p:tgtEl>
                                      </p:cBhvr>
                                    </p:animEffect>
                                    <p:anim calcmode="lin" valueType="num">
                                      <p:cBhvr>
                                        <p:cTn id="155" dur="1000" fill="hold"/>
                                        <p:tgtEl>
                                          <p:spTgt spid="17">
                                            <p:txEl>
                                              <p:pRg st="1" end="1"/>
                                            </p:txEl>
                                          </p:spTgt>
                                        </p:tgtEl>
                                        <p:attrNameLst>
                                          <p:attrName>ppt_x</p:attrName>
                                        </p:attrNameLst>
                                      </p:cBhvr>
                                      <p:tavLst>
                                        <p:tav tm="0">
                                          <p:val>
                                            <p:strVal val="#ppt_x"/>
                                          </p:val>
                                        </p:tav>
                                        <p:tav tm="100000">
                                          <p:val>
                                            <p:strVal val="#ppt_x"/>
                                          </p:val>
                                        </p:tav>
                                      </p:tavLst>
                                    </p:anim>
                                    <p:anim calcmode="lin" valueType="num">
                                      <p:cBhvr>
                                        <p:cTn id="156" dur="1000" fill="hold"/>
                                        <p:tgtEl>
                                          <p:spTgt spid="17">
                                            <p:txEl>
                                              <p:pRg st="1" end="1"/>
                                            </p:txEl>
                                          </p:spTgt>
                                        </p:tgtEl>
                                        <p:attrNameLst>
                                          <p:attrName>ppt_y</p:attrName>
                                        </p:attrNameLst>
                                      </p:cBhvr>
                                      <p:tavLst>
                                        <p:tav tm="0">
                                          <p:val>
                                            <p:strVal val="#ppt_y+.1"/>
                                          </p:val>
                                        </p:tav>
                                        <p:tav tm="100000">
                                          <p:val>
                                            <p:strVal val="#ppt_y"/>
                                          </p:val>
                                        </p:tav>
                                      </p:tavLst>
                                    </p:anim>
                                  </p:childTnLst>
                                </p:cTn>
                              </p:par>
                            </p:childTnLst>
                          </p:cTn>
                        </p:par>
                        <p:par>
                          <p:cTn id="157" fill="hold">
                            <p:stCondLst>
                              <p:cond delay="14000"/>
                            </p:stCondLst>
                            <p:childTnLst>
                              <p:par>
                                <p:cTn id="158" presetID="42" presetClass="entr" presetSubtype="0" fill="hold" grpId="0" nodeType="afterEffect">
                                  <p:stCondLst>
                                    <p:cond delay="0"/>
                                  </p:stCondLst>
                                  <p:childTnLst>
                                    <p:set>
                                      <p:cBhvr>
                                        <p:cTn id="159" dur="1" fill="hold">
                                          <p:stCondLst>
                                            <p:cond delay="0"/>
                                          </p:stCondLst>
                                        </p:cTn>
                                        <p:tgtEl>
                                          <p:spTgt spid="17">
                                            <p:txEl>
                                              <p:pRg st="2" end="2"/>
                                            </p:txEl>
                                          </p:spTgt>
                                        </p:tgtEl>
                                        <p:attrNameLst>
                                          <p:attrName>style.visibility</p:attrName>
                                        </p:attrNameLst>
                                      </p:cBhvr>
                                      <p:to>
                                        <p:strVal val="visible"/>
                                      </p:to>
                                    </p:set>
                                    <p:animEffect transition="in" filter="fade">
                                      <p:cBhvr>
                                        <p:cTn id="160" dur="1000"/>
                                        <p:tgtEl>
                                          <p:spTgt spid="17">
                                            <p:txEl>
                                              <p:pRg st="2" end="2"/>
                                            </p:txEl>
                                          </p:spTgt>
                                        </p:tgtEl>
                                      </p:cBhvr>
                                    </p:animEffect>
                                    <p:anim calcmode="lin" valueType="num">
                                      <p:cBhvr>
                                        <p:cTn id="161" dur="10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162" dur="10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163" fill="hold">
                            <p:stCondLst>
                              <p:cond delay="15000"/>
                            </p:stCondLst>
                            <p:childTnLst>
                              <p:par>
                                <p:cTn id="164" presetID="42" presetClass="entr" presetSubtype="0" fill="hold" grpId="0" nodeType="afterEffect">
                                  <p:stCondLst>
                                    <p:cond delay="0"/>
                                  </p:stCondLst>
                                  <p:childTnLst>
                                    <p:set>
                                      <p:cBhvr>
                                        <p:cTn id="165" dur="1" fill="hold">
                                          <p:stCondLst>
                                            <p:cond delay="0"/>
                                          </p:stCondLst>
                                        </p:cTn>
                                        <p:tgtEl>
                                          <p:spTgt spid="17">
                                            <p:txEl>
                                              <p:pRg st="3" end="3"/>
                                            </p:txEl>
                                          </p:spTgt>
                                        </p:tgtEl>
                                        <p:attrNameLst>
                                          <p:attrName>style.visibility</p:attrName>
                                        </p:attrNameLst>
                                      </p:cBhvr>
                                      <p:to>
                                        <p:strVal val="visible"/>
                                      </p:to>
                                    </p:set>
                                    <p:animEffect transition="in" filter="fade">
                                      <p:cBhvr>
                                        <p:cTn id="166" dur="1000"/>
                                        <p:tgtEl>
                                          <p:spTgt spid="17">
                                            <p:txEl>
                                              <p:pRg st="3" end="3"/>
                                            </p:txEl>
                                          </p:spTgt>
                                        </p:tgtEl>
                                      </p:cBhvr>
                                    </p:animEffect>
                                    <p:anim calcmode="lin" valueType="num">
                                      <p:cBhvr>
                                        <p:cTn id="167" dur="10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168" dur="1000" fill="hold"/>
                                        <p:tgtEl>
                                          <p:spTgt spid="17">
                                            <p:txEl>
                                              <p:pRg st="3" end="3"/>
                                            </p:txEl>
                                          </p:spTgt>
                                        </p:tgtEl>
                                        <p:attrNameLst>
                                          <p:attrName>ppt_y</p:attrName>
                                        </p:attrNameLst>
                                      </p:cBhvr>
                                      <p:tavLst>
                                        <p:tav tm="0">
                                          <p:val>
                                            <p:strVal val="#ppt_y+.1"/>
                                          </p:val>
                                        </p:tav>
                                        <p:tav tm="100000">
                                          <p:val>
                                            <p:strVal val="#ppt_y"/>
                                          </p:val>
                                        </p:tav>
                                      </p:tavLst>
                                    </p:anim>
                                  </p:childTnLst>
                                </p:cTn>
                              </p:par>
                            </p:childTnLst>
                          </p:cTn>
                        </p:par>
                        <p:par>
                          <p:cTn id="169" fill="hold">
                            <p:stCondLst>
                              <p:cond delay="16000"/>
                            </p:stCondLst>
                            <p:childTnLst>
                              <p:par>
                                <p:cTn id="170" presetID="53" presetClass="entr" presetSubtype="528" fill="hold" grpId="0" nodeType="afterEffect">
                                  <p:stCondLst>
                                    <p:cond delay="0"/>
                                  </p:stCondLst>
                                  <p:childTnLst>
                                    <p:set>
                                      <p:cBhvr>
                                        <p:cTn id="171" dur="1" fill="hold">
                                          <p:stCondLst>
                                            <p:cond delay="0"/>
                                          </p:stCondLst>
                                        </p:cTn>
                                        <p:tgtEl>
                                          <p:spTgt spid="9"/>
                                        </p:tgtEl>
                                        <p:attrNameLst>
                                          <p:attrName>style.visibility</p:attrName>
                                        </p:attrNameLst>
                                      </p:cBhvr>
                                      <p:to>
                                        <p:strVal val="visible"/>
                                      </p:to>
                                    </p:set>
                                    <p:anim calcmode="lin" valueType="num">
                                      <p:cBhvr>
                                        <p:cTn id="172" dur="500" fill="hold"/>
                                        <p:tgtEl>
                                          <p:spTgt spid="9"/>
                                        </p:tgtEl>
                                        <p:attrNameLst>
                                          <p:attrName>ppt_w</p:attrName>
                                        </p:attrNameLst>
                                      </p:cBhvr>
                                      <p:tavLst>
                                        <p:tav tm="0">
                                          <p:val>
                                            <p:fltVal val="0"/>
                                          </p:val>
                                        </p:tav>
                                        <p:tav tm="100000">
                                          <p:val>
                                            <p:strVal val="#ppt_w"/>
                                          </p:val>
                                        </p:tav>
                                      </p:tavLst>
                                    </p:anim>
                                    <p:anim calcmode="lin" valueType="num">
                                      <p:cBhvr>
                                        <p:cTn id="173" dur="500" fill="hold"/>
                                        <p:tgtEl>
                                          <p:spTgt spid="9"/>
                                        </p:tgtEl>
                                        <p:attrNameLst>
                                          <p:attrName>ppt_h</p:attrName>
                                        </p:attrNameLst>
                                      </p:cBhvr>
                                      <p:tavLst>
                                        <p:tav tm="0">
                                          <p:val>
                                            <p:fltVal val="0"/>
                                          </p:val>
                                        </p:tav>
                                        <p:tav tm="100000">
                                          <p:val>
                                            <p:strVal val="#ppt_h"/>
                                          </p:val>
                                        </p:tav>
                                      </p:tavLst>
                                    </p:anim>
                                    <p:animEffect transition="in" filter="fade">
                                      <p:cBhvr>
                                        <p:cTn id="174" dur="500"/>
                                        <p:tgtEl>
                                          <p:spTgt spid="9"/>
                                        </p:tgtEl>
                                      </p:cBhvr>
                                    </p:animEffect>
                                    <p:anim calcmode="lin" valueType="num">
                                      <p:cBhvr>
                                        <p:cTn id="175" dur="500" fill="hold"/>
                                        <p:tgtEl>
                                          <p:spTgt spid="9"/>
                                        </p:tgtEl>
                                        <p:attrNameLst>
                                          <p:attrName>ppt_x</p:attrName>
                                        </p:attrNameLst>
                                      </p:cBhvr>
                                      <p:tavLst>
                                        <p:tav tm="0">
                                          <p:val>
                                            <p:fltVal val="0.5"/>
                                          </p:val>
                                        </p:tav>
                                        <p:tav tm="100000">
                                          <p:val>
                                            <p:strVal val="#ppt_x"/>
                                          </p:val>
                                        </p:tav>
                                      </p:tavLst>
                                    </p:anim>
                                    <p:anim calcmode="lin" valueType="num">
                                      <p:cBhvr>
                                        <p:cTn id="176" dur="500" fill="hold"/>
                                        <p:tgtEl>
                                          <p:spTgt spid="9"/>
                                        </p:tgtEl>
                                        <p:attrNameLst>
                                          <p:attrName>ppt_y</p:attrName>
                                        </p:attrNameLst>
                                      </p:cBhvr>
                                      <p:tavLst>
                                        <p:tav tm="0">
                                          <p:val>
                                            <p:fltVal val="0.5"/>
                                          </p:val>
                                        </p:tav>
                                        <p:tav tm="100000">
                                          <p:val>
                                            <p:strVal val="#ppt_y"/>
                                          </p:val>
                                        </p:tav>
                                      </p:tavLst>
                                    </p:anim>
                                  </p:childTnLst>
                                </p:cTn>
                              </p:par>
                              <p:par>
                                <p:cTn id="177" presetID="53" presetClass="entr" presetSubtype="528" fill="hold" nodeType="withEffect">
                                  <p:stCondLst>
                                    <p:cond delay="0"/>
                                  </p:stCondLst>
                                  <p:childTnLst>
                                    <p:set>
                                      <p:cBhvr>
                                        <p:cTn id="178" dur="1" fill="hold">
                                          <p:stCondLst>
                                            <p:cond delay="0"/>
                                          </p:stCondLst>
                                        </p:cTn>
                                        <p:tgtEl>
                                          <p:spTgt spid="22"/>
                                        </p:tgtEl>
                                        <p:attrNameLst>
                                          <p:attrName>style.visibility</p:attrName>
                                        </p:attrNameLst>
                                      </p:cBhvr>
                                      <p:to>
                                        <p:strVal val="visible"/>
                                      </p:to>
                                    </p:set>
                                    <p:anim calcmode="lin" valueType="num">
                                      <p:cBhvr>
                                        <p:cTn id="179" dur="500" fill="hold"/>
                                        <p:tgtEl>
                                          <p:spTgt spid="22"/>
                                        </p:tgtEl>
                                        <p:attrNameLst>
                                          <p:attrName>ppt_w</p:attrName>
                                        </p:attrNameLst>
                                      </p:cBhvr>
                                      <p:tavLst>
                                        <p:tav tm="0">
                                          <p:val>
                                            <p:fltVal val="0"/>
                                          </p:val>
                                        </p:tav>
                                        <p:tav tm="100000">
                                          <p:val>
                                            <p:strVal val="#ppt_w"/>
                                          </p:val>
                                        </p:tav>
                                      </p:tavLst>
                                    </p:anim>
                                    <p:anim calcmode="lin" valueType="num">
                                      <p:cBhvr>
                                        <p:cTn id="180" dur="500" fill="hold"/>
                                        <p:tgtEl>
                                          <p:spTgt spid="22"/>
                                        </p:tgtEl>
                                        <p:attrNameLst>
                                          <p:attrName>ppt_h</p:attrName>
                                        </p:attrNameLst>
                                      </p:cBhvr>
                                      <p:tavLst>
                                        <p:tav tm="0">
                                          <p:val>
                                            <p:fltVal val="0"/>
                                          </p:val>
                                        </p:tav>
                                        <p:tav tm="100000">
                                          <p:val>
                                            <p:strVal val="#ppt_h"/>
                                          </p:val>
                                        </p:tav>
                                      </p:tavLst>
                                    </p:anim>
                                    <p:animEffect transition="in" filter="fade">
                                      <p:cBhvr>
                                        <p:cTn id="181" dur="500"/>
                                        <p:tgtEl>
                                          <p:spTgt spid="22"/>
                                        </p:tgtEl>
                                      </p:cBhvr>
                                    </p:animEffect>
                                    <p:anim calcmode="lin" valueType="num">
                                      <p:cBhvr>
                                        <p:cTn id="182" dur="500" fill="hold"/>
                                        <p:tgtEl>
                                          <p:spTgt spid="22"/>
                                        </p:tgtEl>
                                        <p:attrNameLst>
                                          <p:attrName>ppt_x</p:attrName>
                                        </p:attrNameLst>
                                      </p:cBhvr>
                                      <p:tavLst>
                                        <p:tav tm="0">
                                          <p:val>
                                            <p:fltVal val="0.5"/>
                                          </p:val>
                                        </p:tav>
                                        <p:tav tm="100000">
                                          <p:val>
                                            <p:strVal val="#ppt_x"/>
                                          </p:val>
                                        </p:tav>
                                      </p:tavLst>
                                    </p:anim>
                                    <p:anim calcmode="lin" valueType="num">
                                      <p:cBhvr>
                                        <p:cTn id="183" dur="500" fill="hold"/>
                                        <p:tgtEl>
                                          <p:spTgt spid="22"/>
                                        </p:tgtEl>
                                        <p:attrNameLst>
                                          <p:attrName>ppt_y</p:attrName>
                                        </p:attrNameLst>
                                      </p:cBhvr>
                                      <p:tavLst>
                                        <p:tav tm="0">
                                          <p:val>
                                            <p:fltVal val="0.5"/>
                                          </p:val>
                                        </p:tav>
                                        <p:tav tm="100000">
                                          <p:val>
                                            <p:strVal val="#ppt_y"/>
                                          </p:val>
                                        </p:tav>
                                      </p:tavLst>
                                    </p:anim>
                                  </p:childTnLst>
                                </p:cTn>
                              </p:par>
                              <p:par>
                                <p:cTn id="184" presetID="53" presetClass="entr" presetSubtype="528" fill="hold" grpId="0" nodeType="withEffect">
                                  <p:stCondLst>
                                    <p:cond delay="0"/>
                                  </p:stCondLst>
                                  <p:childTnLst>
                                    <p:set>
                                      <p:cBhvr>
                                        <p:cTn id="185" dur="1" fill="hold">
                                          <p:stCondLst>
                                            <p:cond delay="0"/>
                                          </p:stCondLst>
                                        </p:cTn>
                                        <p:tgtEl>
                                          <p:spTgt spid="35"/>
                                        </p:tgtEl>
                                        <p:attrNameLst>
                                          <p:attrName>style.visibility</p:attrName>
                                        </p:attrNameLst>
                                      </p:cBhvr>
                                      <p:to>
                                        <p:strVal val="visible"/>
                                      </p:to>
                                    </p:set>
                                    <p:anim calcmode="lin" valueType="num">
                                      <p:cBhvr>
                                        <p:cTn id="186" dur="500" fill="hold"/>
                                        <p:tgtEl>
                                          <p:spTgt spid="35"/>
                                        </p:tgtEl>
                                        <p:attrNameLst>
                                          <p:attrName>ppt_w</p:attrName>
                                        </p:attrNameLst>
                                      </p:cBhvr>
                                      <p:tavLst>
                                        <p:tav tm="0">
                                          <p:val>
                                            <p:fltVal val="0"/>
                                          </p:val>
                                        </p:tav>
                                        <p:tav tm="100000">
                                          <p:val>
                                            <p:strVal val="#ppt_w"/>
                                          </p:val>
                                        </p:tav>
                                      </p:tavLst>
                                    </p:anim>
                                    <p:anim calcmode="lin" valueType="num">
                                      <p:cBhvr>
                                        <p:cTn id="187" dur="500" fill="hold"/>
                                        <p:tgtEl>
                                          <p:spTgt spid="35"/>
                                        </p:tgtEl>
                                        <p:attrNameLst>
                                          <p:attrName>ppt_h</p:attrName>
                                        </p:attrNameLst>
                                      </p:cBhvr>
                                      <p:tavLst>
                                        <p:tav tm="0">
                                          <p:val>
                                            <p:fltVal val="0"/>
                                          </p:val>
                                        </p:tav>
                                        <p:tav tm="100000">
                                          <p:val>
                                            <p:strVal val="#ppt_h"/>
                                          </p:val>
                                        </p:tav>
                                      </p:tavLst>
                                    </p:anim>
                                    <p:animEffect transition="in" filter="fade">
                                      <p:cBhvr>
                                        <p:cTn id="188" dur="500"/>
                                        <p:tgtEl>
                                          <p:spTgt spid="35"/>
                                        </p:tgtEl>
                                      </p:cBhvr>
                                    </p:animEffect>
                                    <p:anim calcmode="lin" valueType="num">
                                      <p:cBhvr>
                                        <p:cTn id="189" dur="500" fill="hold"/>
                                        <p:tgtEl>
                                          <p:spTgt spid="35"/>
                                        </p:tgtEl>
                                        <p:attrNameLst>
                                          <p:attrName>ppt_x</p:attrName>
                                        </p:attrNameLst>
                                      </p:cBhvr>
                                      <p:tavLst>
                                        <p:tav tm="0">
                                          <p:val>
                                            <p:fltVal val="0.5"/>
                                          </p:val>
                                        </p:tav>
                                        <p:tav tm="100000">
                                          <p:val>
                                            <p:strVal val="#ppt_x"/>
                                          </p:val>
                                        </p:tav>
                                      </p:tavLst>
                                    </p:anim>
                                    <p:anim calcmode="lin" valueType="num">
                                      <p:cBhvr>
                                        <p:cTn id="190" dur="500" fill="hold"/>
                                        <p:tgtEl>
                                          <p:spTgt spid="35"/>
                                        </p:tgtEl>
                                        <p:attrNameLst>
                                          <p:attrName>ppt_y</p:attrName>
                                        </p:attrNameLst>
                                      </p:cBhvr>
                                      <p:tavLst>
                                        <p:tav tm="0">
                                          <p:val>
                                            <p:fltVal val="0.5"/>
                                          </p:val>
                                        </p:tav>
                                        <p:tav tm="100000">
                                          <p:val>
                                            <p:strVal val="#ppt_y"/>
                                          </p:val>
                                        </p:tav>
                                      </p:tavLst>
                                    </p:anim>
                                  </p:childTnLst>
                                </p:cTn>
                              </p:par>
                            </p:childTnLst>
                          </p:cTn>
                        </p:par>
                        <p:par>
                          <p:cTn id="191" fill="hold">
                            <p:stCondLst>
                              <p:cond delay="16500"/>
                            </p:stCondLst>
                            <p:childTnLst>
                              <p:par>
                                <p:cTn id="192" presetID="22" presetClass="entr" presetSubtype="2" fill="hold" grpId="0" nodeType="afterEffect">
                                  <p:stCondLst>
                                    <p:cond delay="0"/>
                                  </p:stCondLst>
                                  <p:childTnLst>
                                    <p:set>
                                      <p:cBhvr>
                                        <p:cTn id="193" dur="1" fill="hold">
                                          <p:stCondLst>
                                            <p:cond delay="0"/>
                                          </p:stCondLst>
                                        </p:cTn>
                                        <p:tgtEl>
                                          <p:spTgt spid="13"/>
                                        </p:tgtEl>
                                        <p:attrNameLst>
                                          <p:attrName>style.visibility</p:attrName>
                                        </p:attrNameLst>
                                      </p:cBhvr>
                                      <p:to>
                                        <p:strVal val="visible"/>
                                      </p:to>
                                    </p:set>
                                    <p:animEffect transition="in" filter="wipe(right)">
                                      <p:cBhvr>
                                        <p:cTn id="194" dur="500"/>
                                        <p:tgtEl>
                                          <p:spTgt spid="13"/>
                                        </p:tgtEl>
                                      </p:cBhvr>
                                    </p:animEffect>
                                  </p:childTnLst>
                                </p:cTn>
                              </p:par>
                            </p:childTnLst>
                          </p:cTn>
                        </p:par>
                        <p:par>
                          <p:cTn id="195" fill="hold">
                            <p:stCondLst>
                              <p:cond delay="17000"/>
                            </p:stCondLst>
                            <p:childTnLst>
                              <p:par>
                                <p:cTn id="196" presetID="42" presetClass="entr" presetSubtype="0" fill="hold" grpId="0" nodeType="afterEffect">
                                  <p:stCondLst>
                                    <p:cond delay="0"/>
                                  </p:stCondLst>
                                  <p:childTnLst>
                                    <p:set>
                                      <p:cBhvr>
                                        <p:cTn id="197" dur="1" fill="hold">
                                          <p:stCondLst>
                                            <p:cond delay="0"/>
                                          </p:stCondLst>
                                        </p:cTn>
                                        <p:tgtEl>
                                          <p:spTgt spid="15">
                                            <p:txEl>
                                              <p:pRg st="0" end="0"/>
                                            </p:txEl>
                                          </p:spTgt>
                                        </p:tgtEl>
                                        <p:attrNameLst>
                                          <p:attrName>style.visibility</p:attrName>
                                        </p:attrNameLst>
                                      </p:cBhvr>
                                      <p:to>
                                        <p:strVal val="visible"/>
                                      </p:to>
                                    </p:set>
                                    <p:animEffect transition="in" filter="fade">
                                      <p:cBhvr>
                                        <p:cTn id="198" dur="1000"/>
                                        <p:tgtEl>
                                          <p:spTgt spid="15">
                                            <p:txEl>
                                              <p:pRg st="0" end="0"/>
                                            </p:txEl>
                                          </p:spTgt>
                                        </p:tgtEl>
                                      </p:cBhvr>
                                    </p:animEffect>
                                    <p:anim calcmode="lin" valueType="num">
                                      <p:cBhvr>
                                        <p:cTn id="199"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200" dur="10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par>
                          <p:cTn id="201" fill="hold">
                            <p:stCondLst>
                              <p:cond delay="18000"/>
                            </p:stCondLst>
                            <p:childTnLst>
                              <p:par>
                                <p:cTn id="202" presetID="42" presetClass="entr" presetSubtype="0" fill="hold" grpId="0" nodeType="afterEffect">
                                  <p:stCondLst>
                                    <p:cond delay="0"/>
                                  </p:stCondLst>
                                  <p:childTnLst>
                                    <p:set>
                                      <p:cBhvr>
                                        <p:cTn id="203" dur="1" fill="hold">
                                          <p:stCondLst>
                                            <p:cond delay="0"/>
                                          </p:stCondLst>
                                        </p:cTn>
                                        <p:tgtEl>
                                          <p:spTgt spid="15">
                                            <p:txEl>
                                              <p:pRg st="1" end="1"/>
                                            </p:txEl>
                                          </p:spTgt>
                                        </p:tgtEl>
                                        <p:attrNameLst>
                                          <p:attrName>style.visibility</p:attrName>
                                        </p:attrNameLst>
                                      </p:cBhvr>
                                      <p:to>
                                        <p:strVal val="visible"/>
                                      </p:to>
                                    </p:set>
                                    <p:animEffect transition="in" filter="fade">
                                      <p:cBhvr>
                                        <p:cTn id="204" dur="1000"/>
                                        <p:tgtEl>
                                          <p:spTgt spid="15">
                                            <p:txEl>
                                              <p:pRg st="1" end="1"/>
                                            </p:txEl>
                                          </p:spTgt>
                                        </p:tgtEl>
                                      </p:cBhvr>
                                    </p:animEffect>
                                    <p:anim calcmode="lin" valueType="num">
                                      <p:cBhvr>
                                        <p:cTn id="205" dur="1000" fill="hold"/>
                                        <p:tgtEl>
                                          <p:spTgt spid="15">
                                            <p:txEl>
                                              <p:pRg st="1" end="1"/>
                                            </p:txEl>
                                          </p:spTgt>
                                        </p:tgtEl>
                                        <p:attrNameLst>
                                          <p:attrName>ppt_x</p:attrName>
                                        </p:attrNameLst>
                                      </p:cBhvr>
                                      <p:tavLst>
                                        <p:tav tm="0">
                                          <p:val>
                                            <p:strVal val="#ppt_x"/>
                                          </p:val>
                                        </p:tav>
                                        <p:tav tm="100000">
                                          <p:val>
                                            <p:strVal val="#ppt_x"/>
                                          </p:val>
                                        </p:tav>
                                      </p:tavLst>
                                    </p:anim>
                                    <p:anim calcmode="lin" valueType="num">
                                      <p:cBhvr>
                                        <p:cTn id="206" dur="1000" fill="hold"/>
                                        <p:tgtEl>
                                          <p:spTgt spid="15">
                                            <p:txEl>
                                              <p:pRg st="1" end="1"/>
                                            </p:txEl>
                                          </p:spTgt>
                                        </p:tgtEl>
                                        <p:attrNameLst>
                                          <p:attrName>ppt_y</p:attrName>
                                        </p:attrNameLst>
                                      </p:cBhvr>
                                      <p:tavLst>
                                        <p:tav tm="0">
                                          <p:val>
                                            <p:strVal val="#ppt_y+.1"/>
                                          </p:val>
                                        </p:tav>
                                        <p:tav tm="100000">
                                          <p:val>
                                            <p:strVal val="#ppt_y"/>
                                          </p:val>
                                        </p:tav>
                                      </p:tavLst>
                                    </p:anim>
                                  </p:childTnLst>
                                </p:cTn>
                              </p:par>
                            </p:childTnLst>
                          </p:cTn>
                        </p:par>
                        <p:par>
                          <p:cTn id="207" fill="hold">
                            <p:stCondLst>
                              <p:cond delay="19000"/>
                            </p:stCondLst>
                            <p:childTnLst>
                              <p:par>
                                <p:cTn id="208" presetID="42" presetClass="entr" presetSubtype="0" fill="hold" grpId="0" nodeType="afterEffect">
                                  <p:stCondLst>
                                    <p:cond delay="0"/>
                                  </p:stCondLst>
                                  <p:childTnLst>
                                    <p:set>
                                      <p:cBhvr>
                                        <p:cTn id="209" dur="1" fill="hold">
                                          <p:stCondLst>
                                            <p:cond delay="0"/>
                                          </p:stCondLst>
                                        </p:cTn>
                                        <p:tgtEl>
                                          <p:spTgt spid="15">
                                            <p:txEl>
                                              <p:pRg st="2" end="2"/>
                                            </p:txEl>
                                          </p:spTgt>
                                        </p:tgtEl>
                                        <p:attrNameLst>
                                          <p:attrName>style.visibility</p:attrName>
                                        </p:attrNameLst>
                                      </p:cBhvr>
                                      <p:to>
                                        <p:strVal val="visible"/>
                                      </p:to>
                                    </p:set>
                                    <p:animEffect transition="in" filter="fade">
                                      <p:cBhvr>
                                        <p:cTn id="210" dur="1000"/>
                                        <p:tgtEl>
                                          <p:spTgt spid="15">
                                            <p:txEl>
                                              <p:pRg st="2" end="2"/>
                                            </p:txEl>
                                          </p:spTgt>
                                        </p:tgtEl>
                                      </p:cBhvr>
                                    </p:animEffect>
                                    <p:anim calcmode="lin" valueType="num">
                                      <p:cBhvr>
                                        <p:cTn id="211" dur="10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212" dur="1000" fill="hold"/>
                                        <p:tgtEl>
                                          <p:spTgt spid="15">
                                            <p:txEl>
                                              <p:pRg st="2" end="2"/>
                                            </p:txEl>
                                          </p:spTgt>
                                        </p:tgtEl>
                                        <p:attrNameLst>
                                          <p:attrName>ppt_y</p:attrName>
                                        </p:attrNameLst>
                                      </p:cBhvr>
                                      <p:tavLst>
                                        <p:tav tm="0">
                                          <p:val>
                                            <p:strVal val="#ppt_y+.1"/>
                                          </p:val>
                                        </p:tav>
                                        <p:tav tm="100000">
                                          <p:val>
                                            <p:strVal val="#ppt_y"/>
                                          </p:val>
                                        </p:tav>
                                      </p:tavLst>
                                    </p:anim>
                                  </p:childTnLst>
                                </p:cTn>
                              </p:par>
                            </p:childTnLst>
                          </p:cTn>
                        </p:par>
                        <p:par>
                          <p:cTn id="213" fill="hold">
                            <p:stCondLst>
                              <p:cond delay="20000"/>
                            </p:stCondLst>
                            <p:childTnLst>
                              <p:par>
                                <p:cTn id="214" presetID="42" presetClass="entr" presetSubtype="0" fill="hold" grpId="0" nodeType="afterEffect">
                                  <p:stCondLst>
                                    <p:cond delay="0"/>
                                  </p:stCondLst>
                                  <p:childTnLst>
                                    <p:set>
                                      <p:cBhvr>
                                        <p:cTn id="215" dur="1" fill="hold">
                                          <p:stCondLst>
                                            <p:cond delay="0"/>
                                          </p:stCondLst>
                                        </p:cTn>
                                        <p:tgtEl>
                                          <p:spTgt spid="15">
                                            <p:txEl>
                                              <p:pRg st="3" end="3"/>
                                            </p:txEl>
                                          </p:spTgt>
                                        </p:tgtEl>
                                        <p:attrNameLst>
                                          <p:attrName>style.visibility</p:attrName>
                                        </p:attrNameLst>
                                      </p:cBhvr>
                                      <p:to>
                                        <p:strVal val="visible"/>
                                      </p:to>
                                    </p:set>
                                    <p:animEffect transition="in" filter="fade">
                                      <p:cBhvr>
                                        <p:cTn id="216" dur="1000"/>
                                        <p:tgtEl>
                                          <p:spTgt spid="15">
                                            <p:txEl>
                                              <p:pRg st="3" end="3"/>
                                            </p:txEl>
                                          </p:spTgt>
                                        </p:tgtEl>
                                      </p:cBhvr>
                                    </p:animEffect>
                                    <p:anim calcmode="lin" valueType="num">
                                      <p:cBhvr>
                                        <p:cTn id="217" dur="1000" fill="hold"/>
                                        <p:tgtEl>
                                          <p:spTgt spid="15">
                                            <p:txEl>
                                              <p:pRg st="3" end="3"/>
                                            </p:txEl>
                                          </p:spTgt>
                                        </p:tgtEl>
                                        <p:attrNameLst>
                                          <p:attrName>ppt_x</p:attrName>
                                        </p:attrNameLst>
                                      </p:cBhvr>
                                      <p:tavLst>
                                        <p:tav tm="0">
                                          <p:val>
                                            <p:strVal val="#ppt_x"/>
                                          </p:val>
                                        </p:tav>
                                        <p:tav tm="100000">
                                          <p:val>
                                            <p:strVal val="#ppt_x"/>
                                          </p:val>
                                        </p:tav>
                                      </p:tavLst>
                                    </p:anim>
                                    <p:anim calcmode="lin" valueType="num">
                                      <p:cBhvr>
                                        <p:cTn id="218" dur="1000" fill="hold"/>
                                        <p:tgtEl>
                                          <p:spTgt spid="1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animBg="1"/>
      <p:bldP spid="11" grpId="0" animBg="1"/>
      <p:bldP spid="12" grpId="0" animBg="1"/>
      <p:bldP spid="13" grpId="0" animBg="1"/>
      <p:bldP spid="2" grpId="0" animBg="1"/>
      <p:bldP spid="8" grpId="0" animBg="1"/>
      <p:bldP spid="9" grpId="0" animBg="1"/>
      <p:bldP spid="10" grpId="0" animBg="1"/>
      <p:bldP spid="14" grpId="0" build="p"/>
      <p:bldP spid="15" grpId="0" build="p"/>
      <p:bldP spid="16" grpId="0" build="p"/>
      <p:bldP spid="17" grpId="0" build="p"/>
      <p:bldP spid="18" grpId="0" animBg="1"/>
      <p:bldP spid="19" grpId="0" animBg="1"/>
      <p:bldP spid="21" grpId="0" animBg="1"/>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1306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Helvetica Light</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2017-11-23T21:42:43Z</dcterms:modified>
</cp:coreProperties>
</file>