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0"/>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432714" y="3083032"/>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Break Time</a:t>
              </a:r>
            </a:p>
            <a:p>
              <a:pPr algn="ctr"/>
              <a:r>
                <a:rPr lang="en-US" sz="2400" b="1" dirty="0">
                  <a:solidFill>
                    <a:schemeClr val="bg1"/>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775801" y="1072987"/>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F4C956"/>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603198" y="1447397"/>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4CC8EC"/>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075904" y="639754"/>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a:extLst>
              <a:ext uri="{FF2B5EF4-FFF2-40B4-BE49-F238E27FC236}">
                <a16:creationId xmlns:a16="http://schemas.microsoft.com/office/drawing/2014/main" id="{D0468146-DE15-4AF1-B434-ECD9610953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5613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1207</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2017-11-23T21:41:55Z</dcterms:modified>
</cp:coreProperties>
</file>