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9/28/2017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41282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6"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6455952" y="3636238"/>
            <a:ext cx="1479574" cy="1673721"/>
          </a:xfrm>
          <a:prstGeom prst="rect">
            <a:avLst/>
          </a:prstGeom>
          <a:blipFill>
            <a:blip r:embed="rId2"/>
            <a:stretch>
              <a:fillRect/>
            </a:stretch>
          </a:blip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3093478" y="1404652"/>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a:p>
            <a:pPr algn="ctr"/>
            <a:r>
              <a:rPr lang="en-US" dirty="0">
                <a:solidFill>
                  <a:srgbClr val="4C4F54"/>
                </a:solidFill>
                <a:latin typeface="Candara" panose="020E0502030303020204" pitchFamily="34" charset="0"/>
              </a:rPr>
              <a:t>Your Subtitle</a:t>
            </a:r>
          </a:p>
        </p:txBody>
      </p:sp>
      <p:sp>
        <p:nvSpPr>
          <p:cNvPr id="13" name="Freeform 12"/>
          <p:cNvSpPr/>
          <p:nvPr/>
        </p:nvSpPr>
        <p:spPr>
          <a:xfrm rot="10800000">
            <a:off x="5348247" y="3123915"/>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rot="19260000">
            <a:off x="-461048" y="4361703"/>
            <a:ext cx="3690800" cy="158244"/>
          </a:xfrm>
          <a:custGeom>
            <a:avLst/>
            <a:gdLst>
              <a:gd name="connsiteX0" fmla="*/ 3495385 w 3690800"/>
              <a:gd name="connsiteY0" fmla="*/ 0 h 158244"/>
              <a:gd name="connsiteX1" fmla="*/ 3690800 w 3690800"/>
              <a:gd name="connsiteY1" fmla="*/ 158244 h 158244"/>
              <a:gd name="connsiteX2" fmla="*/ 0 w 3690800"/>
              <a:gd name="connsiteY2" fmla="*/ 158244 h 158244"/>
              <a:gd name="connsiteX3" fmla="*/ 128143 w 3690800"/>
              <a:gd name="connsiteY3" fmla="*/ 0 h 158244"/>
            </a:gdLst>
            <a:ahLst/>
            <a:cxnLst>
              <a:cxn ang="0">
                <a:pos x="connsiteX0" y="connsiteY0"/>
              </a:cxn>
              <a:cxn ang="0">
                <a:pos x="connsiteX1" y="connsiteY1"/>
              </a:cxn>
              <a:cxn ang="0">
                <a:pos x="connsiteX2" y="connsiteY2"/>
              </a:cxn>
              <a:cxn ang="0">
                <a:pos x="connsiteX3" y="connsiteY3"/>
              </a:cxn>
            </a:cxnLst>
            <a:rect l="l" t="t" r="r" b="b"/>
            <a:pathLst>
              <a:path w="3690800" h="158244">
                <a:moveTo>
                  <a:pt x="3495385" y="0"/>
                </a:moveTo>
                <a:lnTo>
                  <a:pt x="3690800" y="158244"/>
                </a:lnTo>
                <a:lnTo>
                  <a:pt x="0" y="158244"/>
                </a:lnTo>
                <a:lnTo>
                  <a:pt x="128143" y="0"/>
                </a:lnTo>
                <a:close/>
              </a:path>
            </a:pathLst>
          </a:cu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9260000">
            <a:off x="9039467" y="3615852"/>
            <a:ext cx="3603899" cy="158244"/>
          </a:xfrm>
          <a:custGeom>
            <a:avLst/>
            <a:gdLst>
              <a:gd name="connsiteX0" fmla="*/ 3603899 w 3603899"/>
              <a:gd name="connsiteY0" fmla="*/ 0 h 158244"/>
              <a:gd name="connsiteX1" fmla="*/ 3475756 w 3603899"/>
              <a:gd name="connsiteY1" fmla="*/ 158244 h 158244"/>
              <a:gd name="connsiteX2" fmla="*/ 195415 w 3603899"/>
              <a:gd name="connsiteY2" fmla="*/ 158244 h 158244"/>
              <a:gd name="connsiteX3" fmla="*/ 0 w 3603899"/>
              <a:gd name="connsiteY3" fmla="*/ 0 h 158244"/>
            </a:gdLst>
            <a:ahLst/>
            <a:cxnLst>
              <a:cxn ang="0">
                <a:pos x="connsiteX0" y="connsiteY0"/>
              </a:cxn>
              <a:cxn ang="0">
                <a:pos x="connsiteX1" y="connsiteY1"/>
              </a:cxn>
              <a:cxn ang="0">
                <a:pos x="connsiteX2" y="connsiteY2"/>
              </a:cxn>
              <a:cxn ang="0">
                <a:pos x="connsiteX3" y="connsiteY3"/>
              </a:cxn>
            </a:cxnLst>
            <a:rect l="l" t="t" r="r" b="b"/>
            <a:pathLst>
              <a:path w="3603899" h="158244">
                <a:moveTo>
                  <a:pt x="3603899" y="0"/>
                </a:moveTo>
                <a:lnTo>
                  <a:pt x="3475756" y="158244"/>
                </a:lnTo>
                <a:lnTo>
                  <a:pt x="195415" y="158244"/>
                </a:lnTo>
                <a:lnTo>
                  <a:pt x="0" y="0"/>
                </a:lnTo>
                <a:close/>
              </a:path>
            </a:pathLst>
          </a:cu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a:spLocks noChangeAspect="1"/>
          </p:cNvSpPr>
          <p:nvPr/>
        </p:nvSpPr>
        <p:spPr>
          <a:xfrm>
            <a:off x="7860034" y="3891419"/>
            <a:ext cx="731520" cy="731520"/>
          </a:xfrm>
          <a:prstGeom prst="ellipse">
            <a:avLst/>
          </a:prstGeom>
          <a:solidFill>
            <a:schemeClr val="bg1"/>
          </a:solidFill>
          <a:ln w="38100">
            <a:solidFill>
              <a:srgbClr val="189A8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solidFill>
                  <a:schemeClr val="bg2">
                    <a:lumMod val="25000"/>
                  </a:schemeClr>
                </a:solidFill>
                <a:latin typeface="Lato"/>
              </a:rPr>
              <a:t>02</a:t>
            </a:r>
          </a:p>
        </p:txBody>
      </p:sp>
      <p:sp>
        <p:nvSpPr>
          <p:cNvPr id="25" name="TextBox 24"/>
          <p:cNvSpPr txBox="1"/>
          <p:nvPr/>
        </p:nvSpPr>
        <p:spPr>
          <a:xfrm>
            <a:off x="1569828" y="4776198"/>
            <a:ext cx="2468880" cy="1261884"/>
          </a:xfrm>
          <a:prstGeom prst="rect">
            <a:avLst/>
          </a:prstGeom>
          <a:noFill/>
        </p:spPr>
        <p:txBody>
          <a:bodyPr wrap="square" rtlCol="0">
            <a:spAutoFit/>
          </a:bodyPr>
          <a:lstStyle/>
          <a:p>
            <a:pPr defTabSz="1219170">
              <a:spcBef>
                <a:spcPct val="20000"/>
              </a:spcBef>
              <a:defRPr/>
            </a:pPr>
            <a:r>
              <a:rPr lang="en-US" sz="1600" b="1" dirty="0">
                <a:solidFill>
                  <a:schemeClr val="bg2">
                    <a:lumMod val="25000"/>
                  </a:schemeClr>
                </a:solidFill>
                <a:latin typeface="Candara" panose="020E0502030303020204" pitchFamily="34" charset="0"/>
              </a:rPr>
              <a:t>LOREM IPSUM</a:t>
            </a:r>
          </a:p>
          <a:p>
            <a:pPr defTabSz="1219170">
              <a:spcBef>
                <a:spcPct val="20000"/>
              </a:spcBef>
              <a:defRPr/>
            </a:pPr>
            <a:endParaRPr lang="en-US" sz="800" b="1" dirty="0">
              <a:solidFill>
                <a:schemeClr val="bg2">
                  <a:lumMod val="25000"/>
                </a:schemeClr>
              </a:solidFill>
              <a:latin typeface="Candara" panose="020E0502030303020204" pitchFamily="34" charset="0"/>
            </a:endParaRP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26" name="TextBox 25"/>
          <p:cNvSpPr txBox="1"/>
          <p:nvPr/>
        </p:nvSpPr>
        <p:spPr>
          <a:xfrm>
            <a:off x="8591554" y="2022542"/>
            <a:ext cx="2468880" cy="1261884"/>
          </a:xfrm>
          <a:prstGeom prst="rect">
            <a:avLst/>
          </a:prstGeom>
          <a:noFill/>
        </p:spPr>
        <p:txBody>
          <a:bodyPr wrap="square" rtlCol="0">
            <a:spAutoFit/>
          </a:bodyPr>
          <a:lstStyle/>
          <a:p>
            <a:pPr defTabSz="1219170">
              <a:spcBef>
                <a:spcPct val="20000"/>
              </a:spcBef>
              <a:defRPr/>
            </a:pPr>
            <a:r>
              <a:rPr lang="en-US" sz="1600" b="1" dirty="0">
                <a:solidFill>
                  <a:schemeClr val="bg2">
                    <a:lumMod val="25000"/>
                  </a:schemeClr>
                </a:solidFill>
                <a:latin typeface="Candara" panose="020E0502030303020204" pitchFamily="34" charset="0"/>
              </a:rPr>
              <a:t>LOREM IPSUM</a:t>
            </a:r>
          </a:p>
          <a:p>
            <a:pPr defTabSz="1219170">
              <a:spcBef>
                <a:spcPct val="20000"/>
              </a:spcBef>
              <a:defRPr/>
            </a:pPr>
            <a:endParaRPr lang="en-US" sz="800" b="1" dirty="0">
              <a:solidFill>
                <a:schemeClr val="bg2">
                  <a:lumMod val="25000"/>
                </a:schemeClr>
              </a:solidFill>
              <a:latin typeface="Candara" panose="020E0502030303020204" pitchFamily="34" charset="0"/>
            </a:endParaRP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28" name="Rectangle 27"/>
          <p:cNvSpPr/>
          <p:nvPr/>
        </p:nvSpPr>
        <p:spPr>
          <a:xfrm>
            <a:off x="4262359" y="2861534"/>
            <a:ext cx="1479574" cy="1673721"/>
          </a:xfrm>
          <a:prstGeom prst="rect">
            <a:avLst/>
          </a:prstGeom>
          <a:blipFill>
            <a:blip r:embed="rId3"/>
            <a:stretch>
              <a:fillRect/>
            </a:stretch>
          </a:blip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a:spLocks noChangeAspect="1"/>
          </p:cNvSpPr>
          <p:nvPr/>
        </p:nvSpPr>
        <p:spPr>
          <a:xfrm>
            <a:off x="3629915" y="3590205"/>
            <a:ext cx="731520" cy="731520"/>
          </a:xfrm>
          <a:prstGeom prst="ellipse">
            <a:avLst/>
          </a:prstGeom>
          <a:solidFill>
            <a:schemeClr val="bg1"/>
          </a:solidFill>
          <a:ln w="38100">
            <a:solidFill>
              <a:srgbClr val="34738D"/>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solidFill>
                  <a:schemeClr val="bg2">
                    <a:lumMod val="25000"/>
                  </a:schemeClr>
                </a:solidFill>
                <a:latin typeface="Lato"/>
              </a:rPr>
              <a:t>01</a:t>
            </a:r>
          </a:p>
        </p:txBody>
      </p:sp>
      <p:pic>
        <p:nvPicPr>
          <p:cNvPr id="14" name="Picture 13">
            <a:hlinkClick r:id="rId4"/>
            <a:extLst>
              <a:ext uri="{FF2B5EF4-FFF2-40B4-BE49-F238E27FC236}">
                <a16:creationId xmlns:a16="http://schemas.microsoft.com/office/drawing/2014/main" id="{76717894-3729-433E-9F2D-BF19D66399A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484292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ppt_x"/>
                                          </p:val>
                                        </p:tav>
                                        <p:tav tm="100000">
                                          <p:val>
                                            <p:strVal val="#ppt_x"/>
                                          </p:val>
                                        </p:tav>
                                      </p:tavLst>
                                    </p:anim>
                                    <p:anim calcmode="lin" valueType="num">
                                      <p:cBhvr additive="base">
                                        <p:cTn id="12" dur="10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1000" fill="hold"/>
                                        <p:tgtEl>
                                          <p:spTgt spid="19"/>
                                        </p:tgtEl>
                                        <p:attrNameLst>
                                          <p:attrName>ppt_x</p:attrName>
                                        </p:attrNameLst>
                                      </p:cBhvr>
                                      <p:tavLst>
                                        <p:tav tm="0">
                                          <p:val>
                                            <p:strVal val="#ppt_x"/>
                                          </p:val>
                                        </p:tav>
                                        <p:tav tm="100000">
                                          <p:val>
                                            <p:strVal val="#ppt_x"/>
                                          </p:val>
                                        </p:tav>
                                      </p:tavLst>
                                    </p:anim>
                                    <p:anim calcmode="lin" valueType="num">
                                      <p:cBhvr additive="base">
                                        <p:cTn id="16" dur="1000" fill="hold"/>
                                        <p:tgtEl>
                                          <p:spTgt spid="19"/>
                                        </p:tgtEl>
                                        <p:attrNameLst>
                                          <p:attrName>ppt_y</p:attrName>
                                        </p:attrNameLst>
                                      </p:cBhvr>
                                      <p:tavLst>
                                        <p:tav tm="0">
                                          <p:val>
                                            <p:strVal val="1+#ppt_h/2"/>
                                          </p:val>
                                        </p:tav>
                                        <p:tav tm="100000">
                                          <p:val>
                                            <p:strVal val="#ppt_y"/>
                                          </p:val>
                                        </p:tav>
                                      </p:tavLst>
                                    </p:anim>
                                  </p:childTnLst>
                                </p:cTn>
                              </p:par>
                            </p:childTnLst>
                          </p:cTn>
                        </p:par>
                        <p:par>
                          <p:cTn id="17" fill="hold">
                            <p:stCondLst>
                              <p:cond delay="1500"/>
                            </p:stCondLst>
                            <p:childTnLst>
                              <p:par>
                                <p:cTn id="18" presetID="22" presetClass="entr" presetSubtype="4" fill="hold" grpId="0" nodeType="after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wipe(down)">
                                      <p:cBhvr>
                                        <p:cTn id="20" dur="500"/>
                                        <p:tgtEl>
                                          <p:spTgt spid="28"/>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 calcmode="lin" valueType="num">
                                      <p:cBhvr>
                                        <p:cTn id="24" dur="500" fill="hold"/>
                                        <p:tgtEl>
                                          <p:spTgt spid="23"/>
                                        </p:tgtEl>
                                        <p:attrNameLst>
                                          <p:attrName>ppt_w</p:attrName>
                                        </p:attrNameLst>
                                      </p:cBhvr>
                                      <p:tavLst>
                                        <p:tav tm="0">
                                          <p:val>
                                            <p:fltVal val="0"/>
                                          </p:val>
                                        </p:tav>
                                        <p:tav tm="100000">
                                          <p:val>
                                            <p:strVal val="#ppt_w"/>
                                          </p:val>
                                        </p:tav>
                                      </p:tavLst>
                                    </p:anim>
                                    <p:anim calcmode="lin" valueType="num">
                                      <p:cBhvr>
                                        <p:cTn id="25" dur="500" fill="hold"/>
                                        <p:tgtEl>
                                          <p:spTgt spid="23"/>
                                        </p:tgtEl>
                                        <p:attrNameLst>
                                          <p:attrName>ppt_h</p:attrName>
                                        </p:attrNameLst>
                                      </p:cBhvr>
                                      <p:tavLst>
                                        <p:tav tm="0">
                                          <p:val>
                                            <p:fltVal val="0"/>
                                          </p:val>
                                        </p:tav>
                                        <p:tav tm="100000">
                                          <p:val>
                                            <p:strVal val="#ppt_h"/>
                                          </p:val>
                                        </p:tav>
                                      </p:tavLst>
                                    </p:anim>
                                    <p:animEffect transition="in" filter="fade">
                                      <p:cBhvr>
                                        <p:cTn id="26" dur="500"/>
                                        <p:tgtEl>
                                          <p:spTgt spid="23"/>
                                        </p:tgtEl>
                                      </p:cBhvr>
                                    </p:animEffect>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1000"/>
                                        <p:tgtEl>
                                          <p:spTgt spid="25"/>
                                        </p:tgtEl>
                                      </p:cBhvr>
                                    </p:animEffect>
                                    <p:anim calcmode="lin" valueType="num">
                                      <p:cBhvr>
                                        <p:cTn id="31" dur="1000" fill="hold"/>
                                        <p:tgtEl>
                                          <p:spTgt spid="25"/>
                                        </p:tgtEl>
                                        <p:attrNameLst>
                                          <p:attrName>ppt_x</p:attrName>
                                        </p:attrNameLst>
                                      </p:cBhvr>
                                      <p:tavLst>
                                        <p:tav tm="0">
                                          <p:val>
                                            <p:strVal val="#ppt_x"/>
                                          </p:val>
                                        </p:tav>
                                        <p:tav tm="100000">
                                          <p:val>
                                            <p:strVal val="#ppt_x"/>
                                          </p:val>
                                        </p:tav>
                                      </p:tavLst>
                                    </p:anim>
                                    <p:anim calcmode="lin" valueType="num">
                                      <p:cBhvr>
                                        <p:cTn id="32" dur="1000" fill="hold"/>
                                        <p:tgtEl>
                                          <p:spTgt spid="25"/>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2" presetClass="entr" presetSubtype="1" fill="hold" grpId="0" nodeType="after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additive="base">
                                        <p:cTn id="36" dur="1000" fill="hold"/>
                                        <p:tgtEl>
                                          <p:spTgt spid="13"/>
                                        </p:tgtEl>
                                        <p:attrNameLst>
                                          <p:attrName>ppt_x</p:attrName>
                                        </p:attrNameLst>
                                      </p:cBhvr>
                                      <p:tavLst>
                                        <p:tav tm="0">
                                          <p:val>
                                            <p:strVal val="#ppt_x"/>
                                          </p:val>
                                        </p:tav>
                                        <p:tav tm="100000">
                                          <p:val>
                                            <p:strVal val="#ppt_x"/>
                                          </p:val>
                                        </p:tav>
                                      </p:tavLst>
                                    </p:anim>
                                    <p:anim calcmode="lin" valueType="num">
                                      <p:cBhvr additive="base">
                                        <p:cTn id="37" dur="1000" fill="hold"/>
                                        <p:tgtEl>
                                          <p:spTgt spid="13"/>
                                        </p:tgtEl>
                                        <p:attrNameLst>
                                          <p:attrName>ppt_y</p:attrName>
                                        </p:attrNameLst>
                                      </p:cBhvr>
                                      <p:tavLst>
                                        <p:tav tm="0">
                                          <p:val>
                                            <p:strVal val="0-#ppt_h/2"/>
                                          </p:val>
                                        </p:tav>
                                        <p:tav tm="100000">
                                          <p:val>
                                            <p:strVal val="#ppt_y"/>
                                          </p:val>
                                        </p:tav>
                                      </p:tavLst>
                                    </p:anim>
                                  </p:childTnLst>
                                </p:cTn>
                              </p:par>
                              <p:par>
                                <p:cTn id="38" presetID="2" presetClass="entr" presetSubtype="1" fill="hold" grpId="0" nodeType="with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additive="base">
                                        <p:cTn id="40" dur="1000" fill="hold"/>
                                        <p:tgtEl>
                                          <p:spTgt spid="21"/>
                                        </p:tgtEl>
                                        <p:attrNameLst>
                                          <p:attrName>ppt_x</p:attrName>
                                        </p:attrNameLst>
                                      </p:cBhvr>
                                      <p:tavLst>
                                        <p:tav tm="0">
                                          <p:val>
                                            <p:strVal val="#ppt_x"/>
                                          </p:val>
                                        </p:tav>
                                        <p:tav tm="100000">
                                          <p:val>
                                            <p:strVal val="#ppt_x"/>
                                          </p:val>
                                        </p:tav>
                                      </p:tavLst>
                                    </p:anim>
                                    <p:anim calcmode="lin" valueType="num">
                                      <p:cBhvr additive="base">
                                        <p:cTn id="41" dur="1000" fill="hold"/>
                                        <p:tgtEl>
                                          <p:spTgt spid="21"/>
                                        </p:tgtEl>
                                        <p:attrNameLst>
                                          <p:attrName>ppt_y</p:attrName>
                                        </p:attrNameLst>
                                      </p:cBhvr>
                                      <p:tavLst>
                                        <p:tav tm="0">
                                          <p:val>
                                            <p:strVal val="0-#ppt_h/2"/>
                                          </p:val>
                                        </p:tav>
                                        <p:tav tm="100000">
                                          <p:val>
                                            <p:strVal val="#ppt_y"/>
                                          </p:val>
                                        </p:tav>
                                      </p:tavLst>
                                    </p:anim>
                                  </p:childTnLst>
                                </p:cTn>
                              </p:par>
                            </p:childTnLst>
                          </p:cTn>
                        </p:par>
                        <p:par>
                          <p:cTn id="42" fill="hold">
                            <p:stCondLst>
                              <p:cond delay="4500"/>
                            </p:stCondLst>
                            <p:childTnLst>
                              <p:par>
                                <p:cTn id="43" presetID="22" presetClass="entr" presetSubtype="1"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up)">
                                      <p:cBhvr>
                                        <p:cTn id="45" dur="500"/>
                                        <p:tgtEl>
                                          <p:spTgt spid="32"/>
                                        </p:tgtEl>
                                      </p:cBhvr>
                                    </p:animEffect>
                                  </p:childTnLst>
                                </p:cTn>
                              </p:par>
                            </p:childTnLst>
                          </p:cTn>
                        </p:par>
                        <p:par>
                          <p:cTn id="46" fill="hold">
                            <p:stCondLst>
                              <p:cond delay="5000"/>
                            </p:stCondLst>
                            <p:childTnLst>
                              <p:par>
                                <p:cTn id="47" presetID="53" presetClass="entr" presetSubtype="16"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p:cTn id="49" dur="500" fill="hold"/>
                                        <p:tgtEl>
                                          <p:spTgt spid="24"/>
                                        </p:tgtEl>
                                        <p:attrNameLst>
                                          <p:attrName>ppt_w</p:attrName>
                                        </p:attrNameLst>
                                      </p:cBhvr>
                                      <p:tavLst>
                                        <p:tav tm="0">
                                          <p:val>
                                            <p:fltVal val="0"/>
                                          </p:val>
                                        </p:tav>
                                        <p:tav tm="100000">
                                          <p:val>
                                            <p:strVal val="#ppt_w"/>
                                          </p:val>
                                        </p:tav>
                                      </p:tavLst>
                                    </p:anim>
                                    <p:anim calcmode="lin" valueType="num">
                                      <p:cBhvr>
                                        <p:cTn id="50" dur="500" fill="hold"/>
                                        <p:tgtEl>
                                          <p:spTgt spid="24"/>
                                        </p:tgtEl>
                                        <p:attrNameLst>
                                          <p:attrName>ppt_h</p:attrName>
                                        </p:attrNameLst>
                                      </p:cBhvr>
                                      <p:tavLst>
                                        <p:tav tm="0">
                                          <p:val>
                                            <p:fltVal val="0"/>
                                          </p:val>
                                        </p:tav>
                                        <p:tav tm="100000">
                                          <p:val>
                                            <p:strVal val="#ppt_h"/>
                                          </p:val>
                                        </p:tav>
                                      </p:tavLst>
                                    </p:anim>
                                    <p:animEffect transition="in" filter="fade">
                                      <p:cBhvr>
                                        <p:cTn id="51" dur="500"/>
                                        <p:tgtEl>
                                          <p:spTgt spid="24"/>
                                        </p:tgtEl>
                                      </p:cBhvr>
                                    </p:animEffect>
                                  </p:childTnLst>
                                </p:cTn>
                              </p:par>
                            </p:childTnLst>
                          </p:cTn>
                        </p:par>
                        <p:par>
                          <p:cTn id="52" fill="hold">
                            <p:stCondLst>
                              <p:cond delay="5500"/>
                            </p:stCondLst>
                            <p:childTnLst>
                              <p:par>
                                <p:cTn id="53" presetID="47" presetClass="entr" presetSubtype="0" fill="hold" grpId="0" nodeType="after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1000"/>
                                        <p:tgtEl>
                                          <p:spTgt spid="26"/>
                                        </p:tgtEl>
                                      </p:cBhvr>
                                    </p:animEffect>
                                    <p:anim calcmode="lin" valueType="num">
                                      <p:cBhvr>
                                        <p:cTn id="56" dur="1000" fill="hold"/>
                                        <p:tgtEl>
                                          <p:spTgt spid="26"/>
                                        </p:tgtEl>
                                        <p:attrNameLst>
                                          <p:attrName>ppt_x</p:attrName>
                                        </p:attrNameLst>
                                      </p:cBhvr>
                                      <p:tavLst>
                                        <p:tav tm="0">
                                          <p:val>
                                            <p:strVal val="#ppt_x"/>
                                          </p:val>
                                        </p:tav>
                                        <p:tav tm="100000">
                                          <p:val>
                                            <p:strVal val="#ppt_x"/>
                                          </p:val>
                                        </p:tav>
                                      </p:tavLst>
                                    </p:anim>
                                    <p:anim calcmode="lin" valueType="num">
                                      <p:cBhvr>
                                        <p:cTn id="5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2" grpId="0" animBg="1"/>
      <p:bldP spid="7" grpId="0"/>
      <p:bldP spid="13" grpId="0" animBg="1"/>
      <p:bldP spid="19" grpId="0" animBg="1"/>
      <p:bldP spid="21" grpId="0" animBg="1"/>
      <p:bldP spid="24" grpId="0" animBg="1"/>
      <p:bldP spid="25" grpId="0"/>
      <p:bldP spid="26" grpId="0"/>
      <p:bldP spid="28" grpId="0" animBg="1"/>
      <p:bldP spid="2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1532</TotalTime>
  <Words>1236</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313</cp:revision>
  <dcterms:created xsi:type="dcterms:W3CDTF">2016-09-28T22:08:47Z</dcterms:created>
  <dcterms:modified xsi:type="dcterms:W3CDTF">2017-09-28T18:14:07Z</dcterms:modified>
</cp:coreProperties>
</file>