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2"/>
            <a:stretch>
              <a:fillRect/>
            </a:stretch>
          </a:blip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bg1"/>
          </a:solidFill>
          <a:ln w="381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2">
                    <a:lumMod val="25000"/>
                  </a:schemeClr>
                </a:solidFill>
                <a:latin typeface="Lato"/>
              </a:rPr>
              <a:t>02</a:t>
            </a:r>
          </a:p>
        </p:txBody>
      </p:sp>
      <p:sp>
        <p:nvSpPr>
          <p:cNvPr id="25" name="TextBox 24"/>
          <p:cNvSpPr txBox="1"/>
          <p:nvPr/>
        </p:nvSpPr>
        <p:spPr>
          <a:xfrm>
            <a:off x="1569828" y="4776198"/>
            <a:ext cx="2468880" cy="1261884"/>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6" name="TextBox 25"/>
          <p:cNvSpPr txBox="1"/>
          <p:nvPr/>
        </p:nvSpPr>
        <p:spPr>
          <a:xfrm>
            <a:off x="8591554" y="2022542"/>
            <a:ext cx="2468880" cy="1261884"/>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Rectangle 27"/>
          <p:cNvSpPr/>
          <p:nvPr/>
        </p:nvSpPr>
        <p:spPr>
          <a:xfrm>
            <a:off x="4262359" y="2861534"/>
            <a:ext cx="1479574" cy="1673721"/>
          </a:xfrm>
          <a:prstGeom prst="rect">
            <a:avLst/>
          </a:prstGeom>
          <a:blipFill>
            <a:blip r:embed="rId3"/>
            <a:stretch>
              <a:fillRect/>
            </a:stretch>
          </a:blip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3629915" y="3590205"/>
            <a:ext cx="731520" cy="731520"/>
          </a:xfrm>
          <a:prstGeom prst="ellipse">
            <a:avLst/>
          </a:prstGeom>
          <a:solidFill>
            <a:schemeClr val="bg1"/>
          </a:solidFill>
          <a:ln w="381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2">
                    <a:lumMod val="25000"/>
                  </a:schemeClr>
                </a:solidFill>
                <a:latin typeface="Lato"/>
              </a:rPr>
              <a:t>01</a:t>
            </a:r>
          </a:p>
        </p:txBody>
      </p:sp>
      <p:pic>
        <p:nvPicPr>
          <p:cNvPr id="14" name="Picture 13">
            <a:hlinkClick r:id="rId4"/>
            <a:extLst>
              <a:ext uri="{FF2B5EF4-FFF2-40B4-BE49-F238E27FC236}">
                <a16:creationId xmlns:a16="http://schemas.microsoft.com/office/drawing/2014/main" id="{76717894-3729-433E-9F2D-BF19D66399A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429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1236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2017-09-28T18:14:07Z</dcterms:modified>
</cp:coreProperties>
</file>