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8"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90" y="4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11/23/2017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5086443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11/23/2017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11/23/2017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11/23/2017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11/23/2017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7"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solidFill>
                <a:latin typeface="Candara" panose="020E0502030303020204" pitchFamily="34" charset="0"/>
              </a:rPr>
              <a:t>Your Subtitle</a:t>
            </a:r>
          </a:p>
        </p:txBody>
      </p:sp>
      <p:sp>
        <p:nvSpPr>
          <p:cNvPr id="16" name="Arc 15"/>
          <p:cNvSpPr>
            <a:spLocks noChangeAspect="1"/>
          </p:cNvSpPr>
          <p:nvPr/>
        </p:nvSpPr>
        <p:spPr>
          <a:xfrm rot="2793020">
            <a:off x="6937107" y="3283692"/>
            <a:ext cx="1463040" cy="1463040"/>
          </a:xfrm>
          <a:prstGeom prst="arc">
            <a:avLst/>
          </a:prstGeom>
          <a:ln w="28575">
            <a:solidFill>
              <a:schemeClr val="bg1"/>
            </a:solidFill>
            <a:prstDash val="sysDot"/>
            <a:tailEnd type="stealt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dirty="0"/>
          </a:p>
        </p:txBody>
      </p:sp>
      <p:sp>
        <p:nvSpPr>
          <p:cNvPr id="17" name="Arc 16"/>
          <p:cNvSpPr>
            <a:spLocks noChangeAspect="1"/>
          </p:cNvSpPr>
          <p:nvPr/>
        </p:nvSpPr>
        <p:spPr>
          <a:xfrm rot="13756165">
            <a:off x="3800748" y="3315282"/>
            <a:ext cx="1463040" cy="1463040"/>
          </a:xfrm>
          <a:prstGeom prst="arc">
            <a:avLst/>
          </a:prstGeom>
          <a:ln w="28575">
            <a:solidFill>
              <a:schemeClr val="bg1"/>
            </a:solidFill>
            <a:prstDash val="sysDot"/>
            <a:tailEnd type="stealt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dirty="0"/>
          </a:p>
        </p:txBody>
      </p:sp>
      <p:sp>
        <p:nvSpPr>
          <p:cNvPr id="18" name="Arc 17"/>
          <p:cNvSpPr>
            <a:spLocks noChangeAspect="1"/>
          </p:cNvSpPr>
          <p:nvPr/>
        </p:nvSpPr>
        <p:spPr>
          <a:xfrm rot="8213630">
            <a:off x="5173854" y="4498415"/>
            <a:ext cx="1828800" cy="1828800"/>
          </a:xfrm>
          <a:prstGeom prst="arc">
            <a:avLst/>
          </a:prstGeom>
          <a:ln w="28575">
            <a:solidFill>
              <a:schemeClr val="bg1"/>
            </a:solidFill>
            <a:prstDash val="sysDot"/>
            <a:tailEnd type="stealt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dirty="0"/>
          </a:p>
        </p:txBody>
      </p:sp>
      <p:sp>
        <p:nvSpPr>
          <p:cNvPr id="22" name="Arc 21"/>
          <p:cNvSpPr>
            <a:spLocks noChangeAspect="1"/>
          </p:cNvSpPr>
          <p:nvPr/>
        </p:nvSpPr>
        <p:spPr>
          <a:xfrm rot="18898267">
            <a:off x="5166332" y="1663764"/>
            <a:ext cx="1828800" cy="1828800"/>
          </a:xfrm>
          <a:prstGeom prst="arc">
            <a:avLst/>
          </a:prstGeom>
          <a:ln w="28575">
            <a:solidFill>
              <a:schemeClr val="bg1"/>
            </a:solidFill>
            <a:prstDash val="sysDot"/>
            <a:tailEnd type="stealt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dirty="0"/>
          </a:p>
        </p:txBody>
      </p:sp>
      <p:sp>
        <p:nvSpPr>
          <p:cNvPr id="23" name="TextBox 22"/>
          <p:cNvSpPr txBox="1"/>
          <p:nvPr/>
        </p:nvSpPr>
        <p:spPr>
          <a:xfrm>
            <a:off x="8306500" y="2368577"/>
            <a:ext cx="3414029" cy="1092607"/>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24" name="TextBox 23"/>
          <p:cNvSpPr txBox="1"/>
          <p:nvPr/>
        </p:nvSpPr>
        <p:spPr>
          <a:xfrm>
            <a:off x="8306500" y="4737154"/>
            <a:ext cx="3414029" cy="1092607"/>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25" name="TextBox 24"/>
          <p:cNvSpPr txBox="1"/>
          <p:nvPr/>
        </p:nvSpPr>
        <p:spPr>
          <a:xfrm>
            <a:off x="482859" y="2368577"/>
            <a:ext cx="3414029" cy="1092607"/>
          </a:xfrm>
          <a:prstGeom prst="rect">
            <a:avLst/>
          </a:prstGeom>
          <a:noFill/>
        </p:spPr>
        <p:txBody>
          <a:bodyPr wrap="square" rtlCol="0">
            <a:spAutoFit/>
          </a:bodyPr>
          <a:lstStyle/>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26" name="TextBox 25"/>
          <p:cNvSpPr txBox="1"/>
          <p:nvPr/>
        </p:nvSpPr>
        <p:spPr>
          <a:xfrm>
            <a:off x="480606" y="4723545"/>
            <a:ext cx="3414029" cy="1092607"/>
          </a:xfrm>
          <a:prstGeom prst="rect">
            <a:avLst/>
          </a:prstGeom>
          <a:noFill/>
        </p:spPr>
        <p:txBody>
          <a:bodyPr wrap="square" rtlCol="0">
            <a:spAutoFit/>
          </a:bodyPr>
          <a:lstStyle/>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grpSp>
        <p:nvGrpSpPr>
          <p:cNvPr id="2" name="Group 1"/>
          <p:cNvGrpSpPr/>
          <p:nvPr/>
        </p:nvGrpSpPr>
        <p:grpSpPr>
          <a:xfrm>
            <a:off x="3959515" y="1823956"/>
            <a:ext cx="1663046" cy="1920240"/>
            <a:chOff x="3959515" y="1823956"/>
            <a:chExt cx="1663046" cy="1920240"/>
          </a:xfrm>
        </p:grpSpPr>
        <p:sp>
          <p:nvSpPr>
            <p:cNvPr id="9" name="Freeform 5"/>
            <p:cNvSpPr>
              <a:spLocks noChangeAspect="1"/>
            </p:cNvSpPr>
            <p:nvPr/>
          </p:nvSpPr>
          <p:spPr bwMode="auto">
            <a:xfrm>
              <a:off x="3959515" y="1823956"/>
              <a:ext cx="1663046" cy="1920240"/>
            </a:xfrm>
            <a:custGeom>
              <a:avLst/>
              <a:gdLst/>
              <a:ahLst/>
              <a:cxnLst>
                <a:cxn ang="0">
                  <a:pos x="431" y="0"/>
                </a:cxn>
                <a:cxn ang="0">
                  <a:pos x="860" y="249"/>
                </a:cxn>
                <a:cxn ang="0">
                  <a:pos x="860" y="744"/>
                </a:cxn>
                <a:cxn ang="0">
                  <a:pos x="429" y="993"/>
                </a:cxn>
                <a:cxn ang="0">
                  <a:pos x="0" y="744"/>
                </a:cxn>
                <a:cxn ang="0">
                  <a:pos x="0" y="249"/>
                </a:cxn>
                <a:cxn ang="0">
                  <a:pos x="431" y="0"/>
                </a:cxn>
              </a:cxnLst>
              <a:rect l="0" t="0" r="r" b="b"/>
              <a:pathLst>
                <a:path w="860" h="993">
                  <a:moveTo>
                    <a:pt x="431" y="0"/>
                  </a:moveTo>
                  <a:lnTo>
                    <a:pt x="860" y="249"/>
                  </a:lnTo>
                  <a:lnTo>
                    <a:pt x="860" y="744"/>
                  </a:lnTo>
                  <a:lnTo>
                    <a:pt x="429" y="993"/>
                  </a:lnTo>
                  <a:lnTo>
                    <a:pt x="0" y="744"/>
                  </a:lnTo>
                  <a:lnTo>
                    <a:pt x="0" y="249"/>
                  </a:lnTo>
                  <a:lnTo>
                    <a:pt x="431" y="0"/>
                  </a:lnTo>
                  <a:close/>
                </a:path>
              </a:pathLst>
            </a:custGeom>
            <a:solidFill>
              <a:srgbClr val="FF7467"/>
            </a:solidFill>
            <a:ln w="12700">
              <a:solidFill>
                <a:schemeClr val="bg1"/>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7" name="TextBox 26"/>
            <p:cNvSpPr txBox="1"/>
            <p:nvPr/>
          </p:nvSpPr>
          <p:spPr>
            <a:xfrm>
              <a:off x="4092713" y="2345679"/>
              <a:ext cx="1371600" cy="707886"/>
            </a:xfrm>
            <a:prstGeom prst="rect">
              <a:avLst/>
            </a:prstGeom>
            <a:noFill/>
          </p:spPr>
          <p:txBody>
            <a:bodyPr wrap="square" rtlCol="0">
              <a:spAutoFit/>
            </a:bodyPr>
            <a:lstStyle/>
            <a:p>
              <a:pPr algn="ctr"/>
              <a:r>
                <a:rPr lang="en-US" sz="2000" b="1" dirty="0">
                  <a:solidFill>
                    <a:schemeClr val="bg1"/>
                  </a:solidFill>
                  <a:latin typeface="Candara" panose="020E0502030303020204" pitchFamily="34" charset="0"/>
                </a:rPr>
                <a:t>Lorem </a:t>
              </a:r>
            </a:p>
            <a:p>
              <a:pPr algn="ctr"/>
              <a:r>
                <a:rPr lang="en-US" sz="2000" b="1" dirty="0">
                  <a:solidFill>
                    <a:schemeClr val="bg1"/>
                  </a:solidFill>
                  <a:latin typeface="Candara" panose="020E0502030303020204" pitchFamily="34" charset="0"/>
                </a:rPr>
                <a:t>Ipsum</a:t>
              </a:r>
            </a:p>
          </p:txBody>
        </p:sp>
      </p:grpSp>
      <p:grpSp>
        <p:nvGrpSpPr>
          <p:cNvPr id="3" name="Group 2"/>
          <p:cNvGrpSpPr/>
          <p:nvPr/>
        </p:nvGrpSpPr>
        <p:grpSpPr>
          <a:xfrm>
            <a:off x="6580827" y="1823956"/>
            <a:ext cx="1663046" cy="1920240"/>
            <a:chOff x="6580827" y="1823956"/>
            <a:chExt cx="1663046" cy="1920240"/>
          </a:xfrm>
        </p:grpSpPr>
        <p:sp>
          <p:nvSpPr>
            <p:cNvPr id="13" name="Freeform 5"/>
            <p:cNvSpPr>
              <a:spLocks noChangeAspect="1"/>
            </p:cNvSpPr>
            <p:nvPr/>
          </p:nvSpPr>
          <p:spPr bwMode="auto">
            <a:xfrm>
              <a:off x="6580827" y="1823956"/>
              <a:ext cx="1663046" cy="1920240"/>
            </a:xfrm>
            <a:custGeom>
              <a:avLst/>
              <a:gdLst/>
              <a:ahLst/>
              <a:cxnLst>
                <a:cxn ang="0">
                  <a:pos x="431" y="0"/>
                </a:cxn>
                <a:cxn ang="0">
                  <a:pos x="860" y="249"/>
                </a:cxn>
                <a:cxn ang="0">
                  <a:pos x="860" y="744"/>
                </a:cxn>
                <a:cxn ang="0">
                  <a:pos x="429" y="993"/>
                </a:cxn>
                <a:cxn ang="0">
                  <a:pos x="0" y="744"/>
                </a:cxn>
                <a:cxn ang="0">
                  <a:pos x="0" y="249"/>
                </a:cxn>
                <a:cxn ang="0">
                  <a:pos x="431" y="0"/>
                </a:cxn>
              </a:cxnLst>
              <a:rect l="0" t="0" r="r" b="b"/>
              <a:pathLst>
                <a:path w="860" h="993">
                  <a:moveTo>
                    <a:pt x="431" y="0"/>
                  </a:moveTo>
                  <a:lnTo>
                    <a:pt x="860" y="249"/>
                  </a:lnTo>
                  <a:lnTo>
                    <a:pt x="860" y="744"/>
                  </a:lnTo>
                  <a:lnTo>
                    <a:pt x="429" y="993"/>
                  </a:lnTo>
                  <a:lnTo>
                    <a:pt x="0" y="744"/>
                  </a:lnTo>
                  <a:lnTo>
                    <a:pt x="0" y="249"/>
                  </a:lnTo>
                  <a:lnTo>
                    <a:pt x="431" y="0"/>
                  </a:lnTo>
                  <a:close/>
                </a:path>
              </a:pathLst>
            </a:custGeom>
            <a:solidFill>
              <a:srgbClr val="4CC8EC"/>
            </a:solidFill>
            <a:ln w="12700">
              <a:solidFill>
                <a:schemeClr val="bg1"/>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8" name="TextBox 27"/>
            <p:cNvSpPr txBox="1"/>
            <p:nvPr/>
          </p:nvSpPr>
          <p:spPr>
            <a:xfrm>
              <a:off x="6728452" y="2345679"/>
              <a:ext cx="1371600" cy="707886"/>
            </a:xfrm>
            <a:prstGeom prst="rect">
              <a:avLst/>
            </a:prstGeom>
            <a:noFill/>
          </p:spPr>
          <p:txBody>
            <a:bodyPr wrap="square" rtlCol="0">
              <a:spAutoFit/>
            </a:bodyPr>
            <a:lstStyle/>
            <a:p>
              <a:pPr algn="ctr"/>
              <a:r>
                <a:rPr lang="en-US" sz="2000" b="1" dirty="0">
                  <a:solidFill>
                    <a:schemeClr val="bg1"/>
                  </a:solidFill>
                  <a:latin typeface="Candara" panose="020E0502030303020204" pitchFamily="34" charset="0"/>
                </a:rPr>
                <a:t>Lorem </a:t>
              </a:r>
            </a:p>
            <a:p>
              <a:pPr algn="ctr"/>
              <a:r>
                <a:rPr lang="en-US" sz="2000" b="1" dirty="0">
                  <a:solidFill>
                    <a:schemeClr val="bg1"/>
                  </a:solidFill>
                  <a:latin typeface="Candara" panose="020E0502030303020204" pitchFamily="34" charset="0"/>
                </a:rPr>
                <a:t>Ipsum</a:t>
              </a:r>
            </a:p>
          </p:txBody>
        </p:sp>
      </p:grpSp>
      <p:grpSp>
        <p:nvGrpSpPr>
          <p:cNvPr id="4" name="Group 3"/>
          <p:cNvGrpSpPr/>
          <p:nvPr/>
        </p:nvGrpSpPr>
        <p:grpSpPr>
          <a:xfrm>
            <a:off x="3948126" y="4237283"/>
            <a:ext cx="1663046" cy="1920240"/>
            <a:chOff x="3948126" y="4237283"/>
            <a:chExt cx="1663046" cy="1920240"/>
          </a:xfrm>
        </p:grpSpPr>
        <p:sp>
          <p:nvSpPr>
            <p:cNvPr id="14" name="Freeform 5"/>
            <p:cNvSpPr>
              <a:spLocks noChangeAspect="1"/>
            </p:cNvSpPr>
            <p:nvPr/>
          </p:nvSpPr>
          <p:spPr bwMode="auto">
            <a:xfrm>
              <a:off x="3948126" y="4237283"/>
              <a:ext cx="1663046" cy="1920240"/>
            </a:xfrm>
            <a:custGeom>
              <a:avLst/>
              <a:gdLst/>
              <a:ahLst/>
              <a:cxnLst>
                <a:cxn ang="0">
                  <a:pos x="431" y="0"/>
                </a:cxn>
                <a:cxn ang="0">
                  <a:pos x="860" y="249"/>
                </a:cxn>
                <a:cxn ang="0">
                  <a:pos x="860" y="744"/>
                </a:cxn>
                <a:cxn ang="0">
                  <a:pos x="429" y="993"/>
                </a:cxn>
                <a:cxn ang="0">
                  <a:pos x="0" y="744"/>
                </a:cxn>
                <a:cxn ang="0">
                  <a:pos x="0" y="249"/>
                </a:cxn>
                <a:cxn ang="0">
                  <a:pos x="431" y="0"/>
                </a:cxn>
              </a:cxnLst>
              <a:rect l="0" t="0" r="r" b="b"/>
              <a:pathLst>
                <a:path w="860" h="993">
                  <a:moveTo>
                    <a:pt x="431" y="0"/>
                  </a:moveTo>
                  <a:lnTo>
                    <a:pt x="860" y="249"/>
                  </a:lnTo>
                  <a:lnTo>
                    <a:pt x="860" y="744"/>
                  </a:lnTo>
                  <a:lnTo>
                    <a:pt x="429" y="993"/>
                  </a:lnTo>
                  <a:lnTo>
                    <a:pt x="0" y="744"/>
                  </a:lnTo>
                  <a:lnTo>
                    <a:pt x="0" y="249"/>
                  </a:lnTo>
                  <a:lnTo>
                    <a:pt x="431" y="0"/>
                  </a:lnTo>
                  <a:close/>
                </a:path>
              </a:pathLst>
            </a:custGeom>
            <a:solidFill>
              <a:srgbClr val="57CCC6"/>
            </a:solidFill>
            <a:ln w="12700">
              <a:solidFill>
                <a:schemeClr val="bg1"/>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9" name="TextBox 28"/>
            <p:cNvSpPr txBox="1"/>
            <p:nvPr/>
          </p:nvSpPr>
          <p:spPr>
            <a:xfrm>
              <a:off x="4055992" y="4781762"/>
              <a:ext cx="1371600" cy="707886"/>
            </a:xfrm>
            <a:prstGeom prst="rect">
              <a:avLst/>
            </a:prstGeom>
            <a:noFill/>
          </p:spPr>
          <p:txBody>
            <a:bodyPr wrap="square" rtlCol="0">
              <a:spAutoFit/>
            </a:bodyPr>
            <a:lstStyle/>
            <a:p>
              <a:pPr algn="ctr"/>
              <a:r>
                <a:rPr lang="en-US" sz="2000" b="1" dirty="0">
                  <a:solidFill>
                    <a:schemeClr val="bg1"/>
                  </a:solidFill>
                  <a:latin typeface="Candara" panose="020E0502030303020204" pitchFamily="34" charset="0"/>
                </a:rPr>
                <a:t>Lorem </a:t>
              </a:r>
            </a:p>
            <a:p>
              <a:pPr algn="ctr"/>
              <a:r>
                <a:rPr lang="en-US" sz="2000" b="1" dirty="0">
                  <a:solidFill>
                    <a:schemeClr val="bg1"/>
                  </a:solidFill>
                  <a:latin typeface="Candara" panose="020E0502030303020204" pitchFamily="34" charset="0"/>
                </a:rPr>
                <a:t>Ipsum</a:t>
              </a:r>
            </a:p>
          </p:txBody>
        </p:sp>
      </p:grpSp>
      <p:grpSp>
        <p:nvGrpSpPr>
          <p:cNvPr id="6" name="Group 5"/>
          <p:cNvGrpSpPr/>
          <p:nvPr/>
        </p:nvGrpSpPr>
        <p:grpSpPr>
          <a:xfrm>
            <a:off x="6580827" y="4237283"/>
            <a:ext cx="1663046" cy="1920240"/>
            <a:chOff x="6580827" y="4237283"/>
            <a:chExt cx="1663046" cy="1920240"/>
          </a:xfrm>
        </p:grpSpPr>
        <p:sp>
          <p:nvSpPr>
            <p:cNvPr id="15" name="Freeform 5"/>
            <p:cNvSpPr>
              <a:spLocks noChangeAspect="1"/>
            </p:cNvSpPr>
            <p:nvPr/>
          </p:nvSpPr>
          <p:spPr bwMode="auto">
            <a:xfrm>
              <a:off x="6580827" y="4237283"/>
              <a:ext cx="1663046" cy="1920240"/>
            </a:xfrm>
            <a:custGeom>
              <a:avLst/>
              <a:gdLst/>
              <a:ahLst/>
              <a:cxnLst>
                <a:cxn ang="0">
                  <a:pos x="431" y="0"/>
                </a:cxn>
                <a:cxn ang="0">
                  <a:pos x="860" y="249"/>
                </a:cxn>
                <a:cxn ang="0">
                  <a:pos x="860" y="744"/>
                </a:cxn>
                <a:cxn ang="0">
                  <a:pos x="429" y="993"/>
                </a:cxn>
                <a:cxn ang="0">
                  <a:pos x="0" y="744"/>
                </a:cxn>
                <a:cxn ang="0">
                  <a:pos x="0" y="249"/>
                </a:cxn>
                <a:cxn ang="0">
                  <a:pos x="431" y="0"/>
                </a:cxn>
              </a:cxnLst>
              <a:rect l="0" t="0" r="r" b="b"/>
              <a:pathLst>
                <a:path w="860" h="993">
                  <a:moveTo>
                    <a:pt x="431" y="0"/>
                  </a:moveTo>
                  <a:lnTo>
                    <a:pt x="860" y="249"/>
                  </a:lnTo>
                  <a:lnTo>
                    <a:pt x="860" y="744"/>
                  </a:lnTo>
                  <a:lnTo>
                    <a:pt x="429" y="993"/>
                  </a:lnTo>
                  <a:lnTo>
                    <a:pt x="0" y="744"/>
                  </a:lnTo>
                  <a:lnTo>
                    <a:pt x="0" y="249"/>
                  </a:lnTo>
                  <a:lnTo>
                    <a:pt x="431" y="0"/>
                  </a:lnTo>
                  <a:close/>
                </a:path>
              </a:pathLst>
            </a:custGeom>
            <a:solidFill>
              <a:srgbClr val="F4C956"/>
            </a:solidFill>
            <a:ln w="12700">
              <a:solidFill>
                <a:schemeClr val="bg1"/>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0" name="TextBox 29"/>
            <p:cNvSpPr txBox="1"/>
            <p:nvPr/>
          </p:nvSpPr>
          <p:spPr>
            <a:xfrm>
              <a:off x="6728452" y="4810994"/>
              <a:ext cx="1371600" cy="707886"/>
            </a:xfrm>
            <a:prstGeom prst="rect">
              <a:avLst/>
            </a:prstGeom>
            <a:noFill/>
          </p:spPr>
          <p:txBody>
            <a:bodyPr wrap="square" rtlCol="0">
              <a:spAutoFit/>
            </a:bodyPr>
            <a:lstStyle/>
            <a:p>
              <a:pPr algn="ctr"/>
              <a:r>
                <a:rPr lang="en-US" sz="2000" b="1" dirty="0">
                  <a:solidFill>
                    <a:schemeClr val="bg1"/>
                  </a:solidFill>
                  <a:latin typeface="Candara" panose="020E0502030303020204" pitchFamily="34" charset="0"/>
                </a:rPr>
                <a:t>Lorem </a:t>
              </a:r>
            </a:p>
            <a:p>
              <a:pPr algn="ctr"/>
              <a:r>
                <a:rPr lang="en-US" sz="2000" b="1" dirty="0">
                  <a:solidFill>
                    <a:schemeClr val="bg1"/>
                  </a:solidFill>
                  <a:latin typeface="Candara" panose="020E0502030303020204" pitchFamily="34" charset="0"/>
                </a:rPr>
                <a:t>Ipsum</a:t>
              </a:r>
            </a:p>
          </p:txBody>
        </p:sp>
      </p:grpSp>
      <p:sp>
        <p:nvSpPr>
          <p:cNvPr id="11" name="Freeform 5"/>
          <p:cNvSpPr>
            <a:spLocks noChangeAspect="1"/>
          </p:cNvSpPr>
          <p:nvPr/>
        </p:nvSpPr>
        <p:spPr bwMode="auto">
          <a:xfrm>
            <a:off x="5305791" y="2890756"/>
            <a:ext cx="633540" cy="731520"/>
          </a:xfrm>
          <a:custGeom>
            <a:avLst/>
            <a:gdLst/>
            <a:ahLst/>
            <a:cxnLst>
              <a:cxn ang="0">
                <a:pos x="431" y="0"/>
              </a:cxn>
              <a:cxn ang="0">
                <a:pos x="860" y="249"/>
              </a:cxn>
              <a:cxn ang="0">
                <a:pos x="860" y="744"/>
              </a:cxn>
              <a:cxn ang="0">
                <a:pos x="429" y="993"/>
              </a:cxn>
              <a:cxn ang="0">
                <a:pos x="0" y="744"/>
              </a:cxn>
              <a:cxn ang="0">
                <a:pos x="0" y="249"/>
              </a:cxn>
              <a:cxn ang="0">
                <a:pos x="431" y="0"/>
              </a:cxn>
            </a:cxnLst>
            <a:rect l="0" t="0" r="r" b="b"/>
            <a:pathLst>
              <a:path w="860" h="993">
                <a:moveTo>
                  <a:pt x="431" y="0"/>
                </a:moveTo>
                <a:lnTo>
                  <a:pt x="860" y="249"/>
                </a:lnTo>
                <a:lnTo>
                  <a:pt x="860" y="744"/>
                </a:lnTo>
                <a:lnTo>
                  <a:pt x="429" y="993"/>
                </a:lnTo>
                <a:lnTo>
                  <a:pt x="0" y="744"/>
                </a:lnTo>
                <a:lnTo>
                  <a:pt x="0" y="249"/>
                </a:lnTo>
                <a:lnTo>
                  <a:pt x="431" y="0"/>
                </a:lnTo>
                <a:close/>
              </a:path>
            </a:pathLst>
          </a:custGeom>
          <a:solidFill>
            <a:srgbClr val="524E67">
              <a:alpha val="85000"/>
            </a:srgbClr>
          </a:solidFill>
          <a:ln w="12700">
            <a:solidFill>
              <a:schemeClr val="bg1"/>
            </a:solidFill>
            <a:round/>
            <a:headEnd/>
            <a:tailEnd/>
          </a:ln>
          <a:effectLst>
            <a:outerShdw blurRad="50800" dist="38100" dir="13500000" algn="br" rotWithShape="0">
              <a:prstClr val="black">
                <a:alpha val="40000"/>
              </a:prstClr>
            </a:outerShdw>
          </a:effectLst>
        </p:spPr>
        <p:txBody>
          <a:bodyPr vert="horz" wrap="square" lIns="121920" tIns="60960" rIns="121920" bIns="60960" numCol="1" anchor="ctr" anchorCtr="1" compatLnSpc="1">
            <a:prstTxWarp prst="textNoShape">
              <a:avLst/>
            </a:prstTxWarp>
          </a:bodyPr>
          <a:lstStyle/>
          <a:p>
            <a:r>
              <a:rPr lang="en-US" sz="3200" dirty="0">
                <a:solidFill>
                  <a:schemeClr val="bg1"/>
                </a:solidFill>
                <a:latin typeface="Candara" panose="020E0502030303020204" pitchFamily="34" charset="0"/>
              </a:rPr>
              <a:t>A</a:t>
            </a:r>
          </a:p>
        </p:txBody>
      </p:sp>
      <p:sp>
        <p:nvSpPr>
          <p:cNvPr id="19" name="Freeform 5"/>
          <p:cNvSpPr>
            <a:spLocks noChangeAspect="1"/>
          </p:cNvSpPr>
          <p:nvPr/>
        </p:nvSpPr>
        <p:spPr bwMode="auto">
          <a:xfrm>
            <a:off x="6264057" y="2890756"/>
            <a:ext cx="633540" cy="731520"/>
          </a:xfrm>
          <a:custGeom>
            <a:avLst/>
            <a:gdLst/>
            <a:ahLst/>
            <a:cxnLst>
              <a:cxn ang="0">
                <a:pos x="431" y="0"/>
              </a:cxn>
              <a:cxn ang="0">
                <a:pos x="860" y="249"/>
              </a:cxn>
              <a:cxn ang="0">
                <a:pos x="860" y="744"/>
              </a:cxn>
              <a:cxn ang="0">
                <a:pos x="429" y="993"/>
              </a:cxn>
              <a:cxn ang="0">
                <a:pos x="0" y="744"/>
              </a:cxn>
              <a:cxn ang="0">
                <a:pos x="0" y="249"/>
              </a:cxn>
              <a:cxn ang="0">
                <a:pos x="431" y="0"/>
              </a:cxn>
            </a:cxnLst>
            <a:rect l="0" t="0" r="r" b="b"/>
            <a:pathLst>
              <a:path w="860" h="993">
                <a:moveTo>
                  <a:pt x="431" y="0"/>
                </a:moveTo>
                <a:lnTo>
                  <a:pt x="860" y="249"/>
                </a:lnTo>
                <a:lnTo>
                  <a:pt x="860" y="744"/>
                </a:lnTo>
                <a:lnTo>
                  <a:pt x="429" y="993"/>
                </a:lnTo>
                <a:lnTo>
                  <a:pt x="0" y="744"/>
                </a:lnTo>
                <a:lnTo>
                  <a:pt x="0" y="249"/>
                </a:lnTo>
                <a:lnTo>
                  <a:pt x="431" y="0"/>
                </a:lnTo>
                <a:close/>
              </a:path>
            </a:pathLst>
          </a:custGeom>
          <a:solidFill>
            <a:srgbClr val="524E67">
              <a:alpha val="85000"/>
            </a:srgbClr>
          </a:solidFill>
          <a:ln w="12700">
            <a:solidFill>
              <a:schemeClr val="bg1"/>
            </a:solidFill>
            <a:round/>
            <a:headEnd/>
            <a:tailEnd/>
          </a:ln>
          <a:effectLst>
            <a:outerShdw blurRad="50800" dist="38100" dir="18900000" algn="bl" rotWithShape="0">
              <a:prstClr val="black">
                <a:alpha val="40000"/>
              </a:prstClr>
            </a:outerShdw>
          </a:effectLst>
        </p:spPr>
        <p:txBody>
          <a:bodyPr vert="horz" wrap="square" lIns="121920" tIns="60960" rIns="121920" bIns="60960" numCol="1" anchor="ctr" anchorCtr="1" compatLnSpc="1">
            <a:prstTxWarp prst="textNoShape">
              <a:avLst/>
            </a:prstTxWarp>
          </a:bodyPr>
          <a:lstStyle/>
          <a:p>
            <a:r>
              <a:rPr lang="en-US" sz="3200" dirty="0">
                <a:solidFill>
                  <a:schemeClr val="bg1"/>
                </a:solidFill>
                <a:latin typeface="Candara" panose="020E0502030303020204" pitchFamily="34" charset="0"/>
              </a:rPr>
              <a:t>B</a:t>
            </a:r>
          </a:p>
        </p:txBody>
      </p:sp>
      <p:sp>
        <p:nvSpPr>
          <p:cNvPr id="20" name="Freeform 5"/>
          <p:cNvSpPr>
            <a:spLocks noChangeAspect="1"/>
          </p:cNvSpPr>
          <p:nvPr/>
        </p:nvSpPr>
        <p:spPr bwMode="auto">
          <a:xfrm>
            <a:off x="5299589" y="4340742"/>
            <a:ext cx="633540" cy="731520"/>
          </a:xfrm>
          <a:custGeom>
            <a:avLst/>
            <a:gdLst/>
            <a:ahLst/>
            <a:cxnLst>
              <a:cxn ang="0">
                <a:pos x="431" y="0"/>
              </a:cxn>
              <a:cxn ang="0">
                <a:pos x="860" y="249"/>
              </a:cxn>
              <a:cxn ang="0">
                <a:pos x="860" y="744"/>
              </a:cxn>
              <a:cxn ang="0">
                <a:pos x="429" y="993"/>
              </a:cxn>
              <a:cxn ang="0">
                <a:pos x="0" y="744"/>
              </a:cxn>
              <a:cxn ang="0">
                <a:pos x="0" y="249"/>
              </a:cxn>
              <a:cxn ang="0">
                <a:pos x="431" y="0"/>
              </a:cxn>
            </a:cxnLst>
            <a:rect l="0" t="0" r="r" b="b"/>
            <a:pathLst>
              <a:path w="860" h="993">
                <a:moveTo>
                  <a:pt x="431" y="0"/>
                </a:moveTo>
                <a:lnTo>
                  <a:pt x="860" y="249"/>
                </a:lnTo>
                <a:lnTo>
                  <a:pt x="860" y="744"/>
                </a:lnTo>
                <a:lnTo>
                  <a:pt x="429" y="993"/>
                </a:lnTo>
                <a:lnTo>
                  <a:pt x="0" y="744"/>
                </a:lnTo>
                <a:lnTo>
                  <a:pt x="0" y="249"/>
                </a:lnTo>
                <a:lnTo>
                  <a:pt x="431" y="0"/>
                </a:lnTo>
                <a:close/>
              </a:path>
            </a:pathLst>
          </a:custGeom>
          <a:solidFill>
            <a:srgbClr val="524E67">
              <a:alpha val="85000"/>
            </a:srgbClr>
          </a:solidFill>
          <a:ln w="12700">
            <a:solidFill>
              <a:schemeClr val="bg1"/>
            </a:solidFill>
            <a:round/>
            <a:headEnd/>
            <a:tailEnd/>
          </a:ln>
          <a:effectLst>
            <a:outerShdw blurRad="50800" dist="38100" dir="8100000" algn="tr" rotWithShape="0">
              <a:prstClr val="black">
                <a:alpha val="40000"/>
              </a:prstClr>
            </a:outerShdw>
          </a:effectLst>
        </p:spPr>
        <p:txBody>
          <a:bodyPr vert="horz" wrap="square" lIns="121920" tIns="60960" rIns="121920" bIns="60960" numCol="1" anchor="ctr" anchorCtr="1" compatLnSpc="1">
            <a:prstTxWarp prst="textNoShape">
              <a:avLst/>
            </a:prstTxWarp>
          </a:bodyPr>
          <a:lstStyle/>
          <a:p>
            <a:r>
              <a:rPr lang="en-US" sz="3200" dirty="0">
                <a:solidFill>
                  <a:schemeClr val="bg1"/>
                </a:solidFill>
                <a:latin typeface="Candara" panose="020E0502030303020204" pitchFamily="34" charset="0"/>
              </a:rPr>
              <a:t>D</a:t>
            </a:r>
          </a:p>
        </p:txBody>
      </p:sp>
      <p:sp>
        <p:nvSpPr>
          <p:cNvPr id="21" name="Freeform 5"/>
          <p:cNvSpPr>
            <a:spLocks noChangeAspect="1"/>
          </p:cNvSpPr>
          <p:nvPr/>
        </p:nvSpPr>
        <p:spPr bwMode="auto">
          <a:xfrm>
            <a:off x="6265226" y="4353363"/>
            <a:ext cx="633540" cy="731520"/>
          </a:xfrm>
          <a:custGeom>
            <a:avLst/>
            <a:gdLst/>
            <a:ahLst/>
            <a:cxnLst>
              <a:cxn ang="0">
                <a:pos x="431" y="0"/>
              </a:cxn>
              <a:cxn ang="0">
                <a:pos x="860" y="249"/>
              </a:cxn>
              <a:cxn ang="0">
                <a:pos x="860" y="744"/>
              </a:cxn>
              <a:cxn ang="0">
                <a:pos x="429" y="993"/>
              </a:cxn>
              <a:cxn ang="0">
                <a:pos x="0" y="744"/>
              </a:cxn>
              <a:cxn ang="0">
                <a:pos x="0" y="249"/>
              </a:cxn>
              <a:cxn ang="0">
                <a:pos x="431" y="0"/>
              </a:cxn>
            </a:cxnLst>
            <a:rect l="0" t="0" r="r" b="b"/>
            <a:pathLst>
              <a:path w="860" h="993">
                <a:moveTo>
                  <a:pt x="431" y="0"/>
                </a:moveTo>
                <a:lnTo>
                  <a:pt x="860" y="249"/>
                </a:lnTo>
                <a:lnTo>
                  <a:pt x="860" y="744"/>
                </a:lnTo>
                <a:lnTo>
                  <a:pt x="429" y="993"/>
                </a:lnTo>
                <a:lnTo>
                  <a:pt x="0" y="744"/>
                </a:lnTo>
                <a:lnTo>
                  <a:pt x="0" y="249"/>
                </a:lnTo>
                <a:lnTo>
                  <a:pt x="431" y="0"/>
                </a:lnTo>
                <a:close/>
              </a:path>
            </a:pathLst>
          </a:custGeom>
          <a:solidFill>
            <a:srgbClr val="524E67">
              <a:alpha val="85000"/>
            </a:srgbClr>
          </a:solidFill>
          <a:ln w="1270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ctr" anchorCtr="1" compatLnSpc="1">
            <a:prstTxWarp prst="textNoShape">
              <a:avLst/>
            </a:prstTxWarp>
          </a:bodyPr>
          <a:lstStyle/>
          <a:p>
            <a:r>
              <a:rPr lang="en-US" sz="3200" dirty="0">
                <a:solidFill>
                  <a:schemeClr val="bg1"/>
                </a:solidFill>
                <a:latin typeface="Candara" panose="020E0502030303020204" pitchFamily="34" charset="0"/>
              </a:rPr>
              <a:t>C</a:t>
            </a:r>
          </a:p>
        </p:txBody>
      </p:sp>
      <p:pic>
        <p:nvPicPr>
          <p:cNvPr id="31" name="Picture 30">
            <a:hlinkClick r:id="rId2"/>
            <a:extLst>
              <a:ext uri="{FF2B5EF4-FFF2-40B4-BE49-F238E27FC236}">
                <a16:creationId xmlns:a16="http://schemas.microsoft.com/office/drawing/2014/main" id="{0A9A2CB6-B571-4D0E-9201-2066D494DEF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0615815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 calcmode="lin" valueType="num">
                                      <p:cBhvr>
                                        <p:cTn id="11" dur="500" fill="hold"/>
                                        <p:tgtEl>
                                          <p:spTgt spid="11"/>
                                        </p:tgtEl>
                                        <p:attrNameLst>
                                          <p:attrName>ppt_w</p:attrName>
                                        </p:attrNameLst>
                                      </p:cBhvr>
                                      <p:tavLst>
                                        <p:tav tm="0">
                                          <p:val>
                                            <p:fltVal val="0"/>
                                          </p:val>
                                        </p:tav>
                                        <p:tav tm="100000">
                                          <p:val>
                                            <p:strVal val="#ppt_w"/>
                                          </p:val>
                                        </p:tav>
                                      </p:tavLst>
                                    </p:anim>
                                    <p:anim calcmode="lin" valueType="num">
                                      <p:cBhvr>
                                        <p:cTn id="12" dur="500" fill="hold"/>
                                        <p:tgtEl>
                                          <p:spTgt spid="11"/>
                                        </p:tgtEl>
                                        <p:attrNameLst>
                                          <p:attrName>ppt_h</p:attrName>
                                        </p:attrNameLst>
                                      </p:cBhvr>
                                      <p:tavLst>
                                        <p:tav tm="0">
                                          <p:val>
                                            <p:fltVal val="0"/>
                                          </p:val>
                                        </p:tav>
                                        <p:tav tm="100000">
                                          <p:val>
                                            <p:strVal val="#ppt_h"/>
                                          </p:val>
                                        </p:tav>
                                      </p:tavLst>
                                    </p:anim>
                                    <p:animEffect transition="in" filter="fade">
                                      <p:cBhvr>
                                        <p:cTn id="13" dur="500"/>
                                        <p:tgtEl>
                                          <p:spTgt spid="11"/>
                                        </p:tgtEl>
                                      </p:cBhvr>
                                    </p:animEffect>
                                  </p:childTnLst>
                                </p:cTn>
                              </p:par>
                            </p:childTnLst>
                          </p:cTn>
                        </p:par>
                        <p:par>
                          <p:cTn id="14" fill="hold">
                            <p:stCondLst>
                              <p:cond delay="1000"/>
                            </p:stCondLst>
                            <p:childTnLst>
                              <p:par>
                                <p:cTn id="15" presetID="53" presetClass="entr" presetSubtype="528" fill="hold" nodeType="afterEffect">
                                  <p:stCondLst>
                                    <p:cond delay="0"/>
                                  </p:stCondLst>
                                  <p:childTnLst>
                                    <p:set>
                                      <p:cBhvr>
                                        <p:cTn id="16" dur="1" fill="hold">
                                          <p:stCondLst>
                                            <p:cond delay="0"/>
                                          </p:stCondLst>
                                        </p:cTn>
                                        <p:tgtEl>
                                          <p:spTgt spid="2"/>
                                        </p:tgtEl>
                                        <p:attrNameLst>
                                          <p:attrName>style.visibility</p:attrName>
                                        </p:attrNameLst>
                                      </p:cBhvr>
                                      <p:to>
                                        <p:strVal val="visible"/>
                                      </p:to>
                                    </p:set>
                                    <p:anim calcmode="lin" valueType="num">
                                      <p:cBhvr>
                                        <p:cTn id="17" dur="500" fill="hold"/>
                                        <p:tgtEl>
                                          <p:spTgt spid="2"/>
                                        </p:tgtEl>
                                        <p:attrNameLst>
                                          <p:attrName>ppt_w</p:attrName>
                                        </p:attrNameLst>
                                      </p:cBhvr>
                                      <p:tavLst>
                                        <p:tav tm="0">
                                          <p:val>
                                            <p:fltVal val="0"/>
                                          </p:val>
                                        </p:tav>
                                        <p:tav tm="100000">
                                          <p:val>
                                            <p:strVal val="#ppt_w"/>
                                          </p:val>
                                        </p:tav>
                                      </p:tavLst>
                                    </p:anim>
                                    <p:anim calcmode="lin" valueType="num">
                                      <p:cBhvr>
                                        <p:cTn id="18" dur="500" fill="hold"/>
                                        <p:tgtEl>
                                          <p:spTgt spid="2"/>
                                        </p:tgtEl>
                                        <p:attrNameLst>
                                          <p:attrName>ppt_h</p:attrName>
                                        </p:attrNameLst>
                                      </p:cBhvr>
                                      <p:tavLst>
                                        <p:tav tm="0">
                                          <p:val>
                                            <p:fltVal val="0"/>
                                          </p:val>
                                        </p:tav>
                                        <p:tav tm="100000">
                                          <p:val>
                                            <p:strVal val="#ppt_h"/>
                                          </p:val>
                                        </p:tav>
                                      </p:tavLst>
                                    </p:anim>
                                    <p:animEffect transition="in" filter="fade">
                                      <p:cBhvr>
                                        <p:cTn id="19" dur="500"/>
                                        <p:tgtEl>
                                          <p:spTgt spid="2"/>
                                        </p:tgtEl>
                                      </p:cBhvr>
                                    </p:animEffect>
                                    <p:anim calcmode="lin" valueType="num">
                                      <p:cBhvr>
                                        <p:cTn id="20" dur="500" fill="hold"/>
                                        <p:tgtEl>
                                          <p:spTgt spid="2"/>
                                        </p:tgtEl>
                                        <p:attrNameLst>
                                          <p:attrName>ppt_x</p:attrName>
                                        </p:attrNameLst>
                                      </p:cBhvr>
                                      <p:tavLst>
                                        <p:tav tm="0">
                                          <p:val>
                                            <p:fltVal val="0.5"/>
                                          </p:val>
                                        </p:tav>
                                        <p:tav tm="100000">
                                          <p:val>
                                            <p:strVal val="#ppt_x"/>
                                          </p:val>
                                        </p:tav>
                                      </p:tavLst>
                                    </p:anim>
                                    <p:anim calcmode="lin" valueType="num">
                                      <p:cBhvr>
                                        <p:cTn id="21" dur="500" fill="hold"/>
                                        <p:tgtEl>
                                          <p:spTgt spid="2"/>
                                        </p:tgtEl>
                                        <p:attrNameLst>
                                          <p:attrName>ppt_y</p:attrName>
                                        </p:attrNameLst>
                                      </p:cBhvr>
                                      <p:tavLst>
                                        <p:tav tm="0">
                                          <p:val>
                                            <p:fltVal val="0.5"/>
                                          </p:val>
                                        </p:tav>
                                        <p:tav tm="100000">
                                          <p:val>
                                            <p:strVal val="#ppt_y"/>
                                          </p:val>
                                        </p:tav>
                                      </p:tavLst>
                                    </p:anim>
                                  </p:childTnLst>
                                </p:cTn>
                              </p:par>
                            </p:childTnLst>
                          </p:cTn>
                        </p:par>
                        <p:par>
                          <p:cTn id="22" fill="hold">
                            <p:stCondLst>
                              <p:cond delay="1500"/>
                            </p:stCondLst>
                            <p:childTnLst>
                              <p:par>
                                <p:cTn id="23" presetID="53" presetClass="entr" presetSubtype="528" fill="hold" grpId="0" nodeType="afterEffect">
                                  <p:stCondLst>
                                    <p:cond delay="0"/>
                                  </p:stCondLst>
                                  <p:childTnLst>
                                    <p:set>
                                      <p:cBhvr>
                                        <p:cTn id="24" dur="1" fill="hold">
                                          <p:stCondLst>
                                            <p:cond delay="0"/>
                                          </p:stCondLst>
                                        </p:cTn>
                                        <p:tgtEl>
                                          <p:spTgt spid="25"/>
                                        </p:tgtEl>
                                        <p:attrNameLst>
                                          <p:attrName>style.visibility</p:attrName>
                                        </p:attrNameLst>
                                      </p:cBhvr>
                                      <p:to>
                                        <p:strVal val="visible"/>
                                      </p:to>
                                    </p:set>
                                    <p:anim calcmode="lin" valueType="num">
                                      <p:cBhvr>
                                        <p:cTn id="25" dur="500" fill="hold"/>
                                        <p:tgtEl>
                                          <p:spTgt spid="25"/>
                                        </p:tgtEl>
                                        <p:attrNameLst>
                                          <p:attrName>ppt_w</p:attrName>
                                        </p:attrNameLst>
                                      </p:cBhvr>
                                      <p:tavLst>
                                        <p:tav tm="0">
                                          <p:val>
                                            <p:fltVal val="0"/>
                                          </p:val>
                                        </p:tav>
                                        <p:tav tm="100000">
                                          <p:val>
                                            <p:strVal val="#ppt_w"/>
                                          </p:val>
                                        </p:tav>
                                      </p:tavLst>
                                    </p:anim>
                                    <p:anim calcmode="lin" valueType="num">
                                      <p:cBhvr>
                                        <p:cTn id="26" dur="500" fill="hold"/>
                                        <p:tgtEl>
                                          <p:spTgt spid="25"/>
                                        </p:tgtEl>
                                        <p:attrNameLst>
                                          <p:attrName>ppt_h</p:attrName>
                                        </p:attrNameLst>
                                      </p:cBhvr>
                                      <p:tavLst>
                                        <p:tav tm="0">
                                          <p:val>
                                            <p:fltVal val="0"/>
                                          </p:val>
                                        </p:tav>
                                        <p:tav tm="100000">
                                          <p:val>
                                            <p:strVal val="#ppt_h"/>
                                          </p:val>
                                        </p:tav>
                                      </p:tavLst>
                                    </p:anim>
                                    <p:animEffect transition="in" filter="fade">
                                      <p:cBhvr>
                                        <p:cTn id="27" dur="500"/>
                                        <p:tgtEl>
                                          <p:spTgt spid="25"/>
                                        </p:tgtEl>
                                      </p:cBhvr>
                                    </p:animEffect>
                                    <p:anim calcmode="lin" valueType="num">
                                      <p:cBhvr>
                                        <p:cTn id="28" dur="500" fill="hold"/>
                                        <p:tgtEl>
                                          <p:spTgt spid="25"/>
                                        </p:tgtEl>
                                        <p:attrNameLst>
                                          <p:attrName>ppt_x</p:attrName>
                                        </p:attrNameLst>
                                      </p:cBhvr>
                                      <p:tavLst>
                                        <p:tav tm="0">
                                          <p:val>
                                            <p:fltVal val="0.5"/>
                                          </p:val>
                                        </p:tav>
                                        <p:tav tm="100000">
                                          <p:val>
                                            <p:strVal val="#ppt_x"/>
                                          </p:val>
                                        </p:tav>
                                      </p:tavLst>
                                    </p:anim>
                                    <p:anim calcmode="lin" valueType="num">
                                      <p:cBhvr>
                                        <p:cTn id="29" dur="500" fill="hold"/>
                                        <p:tgtEl>
                                          <p:spTgt spid="25"/>
                                        </p:tgtEl>
                                        <p:attrNameLst>
                                          <p:attrName>ppt_y</p:attrName>
                                        </p:attrNameLst>
                                      </p:cBhvr>
                                      <p:tavLst>
                                        <p:tav tm="0">
                                          <p:val>
                                            <p:fltVal val="0.5"/>
                                          </p:val>
                                        </p:tav>
                                        <p:tav tm="100000">
                                          <p:val>
                                            <p:strVal val="#ppt_y"/>
                                          </p:val>
                                        </p:tav>
                                      </p:tavLst>
                                    </p:anim>
                                  </p:childTnLst>
                                </p:cTn>
                              </p:par>
                            </p:childTnLst>
                          </p:cTn>
                        </p:par>
                        <p:par>
                          <p:cTn id="30" fill="hold">
                            <p:stCondLst>
                              <p:cond delay="2000"/>
                            </p:stCondLst>
                            <p:childTnLst>
                              <p:par>
                                <p:cTn id="31" presetID="22" presetClass="entr" presetSubtype="8" fill="hold" grpId="0" nodeType="afterEffect">
                                  <p:stCondLst>
                                    <p:cond delay="250"/>
                                  </p:stCondLst>
                                  <p:childTnLst>
                                    <p:set>
                                      <p:cBhvr>
                                        <p:cTn id="32" dur="1" fill="hold">
                                          <p:stCondLst>
                                            <p:cond delay="0"/>
                                          </p:stCondLst>
                                        </p:cTn>
                                        <p:tgtEl>
                                          <p:spTgt spid="22"/>
                                        </p:tgtEl>
                                        <p:attrNameLst>
                                          <p:attrName>style.visibility</p:attrName>
                                        </p:attrNameLst>
                                      </p:cBhvr>
                                      <p:to>
                                        <p:strVal val="visible"/>
                                      </p:to>
                                    </p:set>
                                    <p:animEffect transition="in" filter="wipe(left)">
                                      <p:cBhvr>
                                        <p:cTn id="33" dur="500"/>
                                        <p:tgtEl>
                                          <p:spTgt spid="22"/>
                                        </p:tgtEl>
                                      </p:cBhvr>
                                    </p:animEffect>
                                  </p:childTnLst>
                                </p:cTn>
                              </p:par>
                            </p:childTnLst>
                          </p:cTn>
                        </p:par>
                        <p:par>
                          <p:cTn id="34" fill="hold">
                            <p:stCondLst>
                              <p:cond delay="2750"/>
                            </p:stCondLst>
                            <p:childTnLst>
                              <p:par>
                                <p:cTn id="35" presetID="53" presetClass="entr" presetSubtype="16" fill="hold" grpId="0" nodeType="afterEffect">
                                  <p:stCondLst>
                                    <p:cond delay="0"/>
                                  </p:stCondLst>
                                  <p:childTnLst>
                                    <p:set>
                                      <p:cBhvr>
                                        <p:cTn id="36" dur="1" fill="hold">
                                          <p:stCondLst>
                                            <p:cond delay="0"/>
                                          </p:stCondLst>
                                        </p:cTn>
                                        <p:tgtEl>
                                          <p:spTgt spid="19"/>
                                        </p:tgtEl>
                                        <p:attrNameLst>
                                          <p:attrName>style.visibility</p:attrName>
                                        </p:attrNameLst>
                                      </p:cBhvr>
                                      <p:to>
                                        <p:strVal val="visible"/>
                                      </p:to>
                                    </p:set>
                                    <p:anim calcmode="lin" valueType="num">
                                      <p:cBhvr>
                                        <p:cTn id="37" dur="500" fill="hold"/>
                                        <p:tgtEl>
                                          <p:spTgt spid="19"/>
                                        </p:tgtEl>
                                        <p:attrNameLst>
                                          <p:attrName>ppt_w</p:attrName>
                                        </p:attrNameLst>
                                      </p:cBhvr>
                                      <p:tavLst>
                                        <p:tav tm="0">
                                          <p:val>
                                            <p:fltVal val="0"/>
                                          </p:val>
                                        </p:tav>
                                        <p:tav tm="100000">
                                          <p:val>
                                            <p:strVal val="#ppt_w"/>
                                          </p:val>
                                        </p:tav>
                                      </p:tavLst>
                                    </p:anim>
                                    <p:anim calcmode="lin" valueType="num">
                                      <p:cBhvr>
                                        <p:cTn id="38" dur="500" fill="hold"/>
                                        <p:tgtEl>
                                          <p:spTgt spid="19"/>
                                        </p:tgtEl>
                                        <p:attrNameLst>
                                          <p:attrName>ppt_h</p:attrName>
                                        </p:attrNameLst>
                                      </p:cBhvr>
                                      <p:tavLst>
                                        <p:tav tm="0">
                                          <p:val>
                                            <p:fltVal val="0"/>
                                          </p:val>
                                        </p:tav>
                                        <p:tav tm="100000">
                                          <p:val>
                                            <p:strVal val="#ppt_h"/>
                                          </p:val>
                                        </p:tav>
                                      </p:tavLst>
                                    </p:anim>
                                    <p:animEffect transition="in" filter="fade">
                                      <p:cBhvr>
                                        <p:cTn id="39" dur="500"/>
                                        <p:tgtEl>
                                          <p:spTgt spid="19"/>
                                        </p:tgtEl>
                                      </p:cBhvr>
                                    </p:animEffect>
                                  </p:childTnLst>
                                </p:cTn>
                              </p:par>
                            </p:childTnLst>
                          </p:cTn>
                        </p:par>
                        <p:par>
                          <p:cTn id="40" fill="hold">
                            <p:stCondLst>
                              <p:cond delay="3250"/>
                            </p:stCondLst>
                            <p:childTnLst>
                              <p:par>
                                <p:cTn id="41" presetID="53" presetClass="entr" presetSubtype="528" fill="hold" nodeType="afterEffect">
                                  <p:stCondLst>
                                    <p:cond delay="0"/>
                                  </p:stCondLst>
                                  <p:childTnLst>
                                    <p:set>
                                      <p:cBhvr>
                                        <p:cTn id="42" dur="1" fill="hold">
                                          <p:stCondLst>
                                            <p:cond delay="0"/>
                                          </p:stCondLst>
                                        </p:cTn>
                                        <p:tgtEl>
                                          <p:spTgt spid="3"/>
                                        </p:tgtEl>
                                        <p:attrNameLst>
                                          <p:attrName>style.visibility</p:attrName>
                                        </p:attrNameLst>
                                      </p:cBhvr>
                                      <p:to>
                                        <p:strVal val="visible"/>
                                      </p:to>
                                    </p:set>
                                    <p:anim calcmode="lin" valueType="num">
                                      <p:cBhvr>
                                        <p:cTn id="43" dur="500" fill="hold"/>
                                        <p:tgtEl>
                                          <p:spTgt spid="3"/>
                                        </p:tgtEl>
                                        <p:attrNameLst>
                                          <p:attrName>ppt_w</p:attrName>
                                        </p:attrNameLst>
                                      </p:cBhvr>
                                      <p:tavLst>
                                        <p:tav tm="0">
                                          <p:val>
                                            <p:fltVal val="0"/>
                                          </p:val>
                                        </p:tav>
                                        <p:tav tm="100000">
                                          <p:val>
                                            <p:strVal val="#ppt_w"/>
                                          </p:val>
                                        </p:tav>
                                      </p:tavLst>
                                    </p:anim>
                                    <p:anim calcmode="lin" valueType="num">
                                      <p:cBhvr>
                                        <p:cTn id="44" dur="500" fill="hold"/>
                                        <p:tgtEl>
                                          <p:spTgt spid="3"/>
                                        </p:tgtEl>
                                        <p:attrNameLst>
                                          <p:attrName>ppt_h</p:attrName>
                                        </p:attrNameLst>
                                      </p:cBhvr>
                                      <p:tavLst>
                                        <p:tav tm="0">
                                          <p:val>
                                            <p:fltVal val="0"/>
                                          </p:val>
                                        </p:tav>
                                        <p:tav tm="100000">
                                          <p:val>
                                            <p:strVal val="#ppt_h"/>
                                          </p:val>
                                        </p:tav>
                                      </p:tavLst>
                                    </p:anim>
                                    <p:animEffect transition="in" filter="fade">
                                      <p:cBhvr>
                                        <p:cTn id="45" dur="500"/>
                                        <p:tgtEl>
                                          <p:spTgt spid="3"/>
                                        </p:tgtEl>
                                      </p:cBhvr>
                                    </p:animEffect>
                                    <p:anim calcmode="lin" valueType="num">
                                      <p:cBhvr>
                                        <p:cTn id="46" dur="500" fill="hold"/>
                                        <p:tgtEl>
                                          <p:spTgt spid="3"/>
                                        </p:tgtEl>
                                        <p:attrNameLst>
                                          <p:attrName>ppt_x</p:attrName>
                                        </p:attrNameLst>
                                      </p:cBhvr>
                                      <p:tavLst>
                                        <p:tav tm="0">
                                          <p:val>
                                            <p:fltVal val="0.5"/>
                                          </p:val>
                                        </p:tav>
                                        <p:tav tm="100000">
                                          <p:val>
                                            <p:strVal val="#ppt_x"/>
                                          </p:val>
                                        </p:tav>
                                      </p:tavLst>
                                    </p:anim>
                                    <p:anim calcmode="lin" valueType="num">
                                      <p:cBhvr>
                                        <p:cTn id="47" dur="500" fill="hold"/>
                                        <p:tgtEl>
                                          <p:spTgt spid="3"/>
                                        </p:tgtEl>
                                        <p:attrNameLst>
                                          <p:attrName>ppt_y</p:attrName>
                                        </p:attrNameLst>
                                      </p:cBhvr>
                                      <p:tavLst>
                                        <p:tav tm="0">
                                          <p:val>
                                            <p:fltVal val="0.5"/>
                                          </p:val>
                                        </p:tav>
                                        <p:tav tm="100000">
                                          <p:val>
                                            <p:strVal val="#ppt_y"/>
                                          </p:val>
                                        </p:tav>
                                      </p:tavLst>
                                    </p:anim>
                                  </p:childTnLst>
                                </p:cTn>
                              </p:par>
                            </p:childTnLst>
                          </p:cTn>
                        </p:par>
                        <p:par>
                          <p:cTn id="48" fill="hold">
                            <p:stCondLst>
                              <p:cond delay="3750"/>
                            </p:stCondLst>
                            <p:childTnLst>
                              <p:par>
                                <p:cTn id="49" presetID="53" presetClass="entr" presetSubtype="528" fill="hold" grpId="0" nodeType="afterEffect">
                                  <p:stCondLst>
                                    <p:cond delay="0"/>
                                  </p:stCondLst>
                                  <p:childTnLst>
                                    <p:set>
                                      <p:cBhvr>
                                        <p:cTn id="50" dur="1" fill="hold">
                                          <p:stCondLst>
                                            <p:cond delay="0"/>
                                          </p:stCondLst>
                                        </p:cTn>
                                        <p:tgtEl>
                                          <p:spTgt spid="23"/>
                                        </p:tgtEl>
                                        <p:attrNameLst>
                                          <p:attrName>style.visibility</p:attrName>
                                        </p:attrNameLst>
                                      </p:cBhvr>
                                      <p:to>
                                        <p:strVal val="visible"/>
                                      </p:to>
                                    </p:set>
                                    <p:anim calcmode="lin" valueType="num">
                                      <p:cBhvr>
                                        <p:cTn id="51" dur="500" fill="hold"/>
                                        <p:tgtEl>
                                          <p:spTgt spid="23"/>
                                        </p:tgtEl>
                                        <p:attrNameLst>
                                          <p:attrName>ppt_w</p:attrName>
                                        </p:attrNameLst>
                                      </p:cBhvr>
                                      <p:tavLst>
                                        <p:tav tm="0">
                                          <p:val>
                                            <p:fltVal val="0"/>
                                          </p:val>
                                        </p:tav>
                                        <p:tav tm="100000">
                                          <p:val>
                                            <p:strVal val="#ppt_w"/>
                                          </p:val>
                                        </p:tav>
                                      </p:tavLst>
                                    </p:anim>
                                    <p:anim calcmode="lin" valueType="num">
                                      <p:cBhvr>
                                        <p:cTn id="52" dur="500" fill="hold"/>
                                        <p:tgtEl>
                                          <p:spTgt spid="23"/>
                                        </p:tgtEl>
                                        <p:attrNameLst>
                                          <p:attrName>ppt_h</p:attrName>
                                        </p:attrNameLst>
                                      </p:cBhvr>
                                      <p:tavLst>
                                        <p:tav tm="0">
                                          <p:val>
                                            <p:fltVal val="0"/>
                                          </p:val>
                                        </p:tav>
                                        <p:tav tm="100000">
                                          <p:val>
                                            <p:strVal val="#ppt_h"/>
                                          </p:val>
                                        </p:tav>
                                      </p:tavLst>
                                    </p:anim>
                                    <p:animEffect transition="in" filter="fade">
                                      <p:cBhvr>
                                        <p:cTn id="53" dur="500"/>
                                        <p:tgtEl>
                                          <p:spTgt spid="23"/>
                                        </p:tgtEl>
                                      </p:cBhvr>
                                    </p:animEffect>
                                    <p:anim calcmode="lin" valueType="num">
                                      <p:cBhvr>
                                        <p:cTn id="54" dur="500" fill="hold"/>
                                        <p:tgtEl>
                                          <p:spTgt spid="23"/>
                                        </p:tgtEl>
                                        <p:attrNameLst>
                                          <p:attrName>ppt_x</p:attrName>
                                        </p:attrNameLst>
                                      </p:cBhvr>
                                      <p:tavLst>
                                        <p:tav tm="0">
                                          <p:val>
                                            <p:fltVal val="0.5"/>
                                          </p:val>
                                        </p:tav>
                                        <p:tav tm="100000">
                                          <p:val>
                                            <p:strVal val="#ppt_x"/>
                                          </p:val>
                                        </p:tav>
                                      </p:tavLst>
                                    </p:anim>
                                    <p:anim calcmode="lin" valueType="num">
                                      <p:cBhvr>
                                        <p:cTn id="55" dur="500" fill="hold"/>
                                        <p:tgtEl>
                                          <p:spTgt spid="23"/>
                                        </p:tgtEl>
                                        <p:attrNameLst>
                                          <p:attrName>ppt_y</p:attrName>
                                        </p:attrNameLst>
                                      </p:cBhvr>
                                      <p:tavLst>
                                        <p:tav tm="0">
                                          <p:val>
                                            <p:fltVal val="0.5"/>
                                          </p:val>
                                        </p:tav>
                                        <p:tav tm="100000">
                                          <p:val>
                                            <p:strVal val="#ppt_y"/>
                                          </p:val>
                                        </p:tav>
                                      </p:tavLst>
                                    </p:anim>
                                  </p:childTnLst>
                                </p:cTn>
                              </p:par>
                            </p:childTnLst>
                          </p:cTn>
                        </p:par>
                        <p:par>
                          <p:cTn id="56" fill="hold">
                            <p:stCondLst>
                              <p:cond delay="4250"/>
                            </p:stCondLst>
                            <p:childTnLst>
                              <p:par>
                                <p:cTn id="57" presetID="22" presetClass="entr" presetSubtype="1" fill="hold" grpId="0" nodeType="afterEffect">
                                  <p:stCondLst>
                                    <p:cond delay="250"/>
                                  </p:stCondLst>
                                  <p:childTnLst>
                                    <p:set>
                                      <p:cBhvr>
                                        <p:cTn id="58" dur="1" fill="hold">
                                          <p:stCondLst>
                                            <p:cond delay="0"/>
                                          </p:stCondLst>
                                        </p:cTn>
                                        <p:tgtEl>
                                          <p:spTgt spid="16"/>
                                        </p:tgtEl>
                                        <p:attrNameLst>
                                          <p:attrName>style.visibility</p:attrName>
                                        </p:attrNameLst>
                                      </p:cBhvr>
                                      <p:to>
                                        <p:strVal val="visible"/>
                                      </p:to>
                                    </p:set>
                                    <p:animEffect transition="in" filter="wipe(up)">
                                      <p:cBhvr>
                                        <p:cTn id="59" dur="500"/>
                                        <p:tgtEl>
                                          <p:spTgt spid="16"/>
                                        </p:tgtEl>
                                      </p:cBhvr>
                                    </p:animEffect>
                                  </p:childTnLst>
                                </p:cTn>
                              </p:par>
                            </p:childTnLst>
                          </p:cTn>
                        </p:par>
                        <p:par>
                          <p:cTn id="60" fill="hold">
                            <p:stCondLst>
                              <p:cond delay="5000"/>
                            </p:stCondLst>
                            <p:childTnLst>
                              <p:par>
                                <p:cTn id="61" presetID="53" presetClass="entr" presetSubtype="16" fill="hold" grpId="0" nodeType="afterEffect">
                                  <p:stCondLst>
                                    <p:cond delay="0"/>
                                  </p:stCondLst>
                                  <p:childTnLst>
                                    <p:set>
                                      <p:cBhvr>
                                        <p:cTn id="62" dur="1" fill="hold">
                                          <p:stCondLst>
                                            <p:cond delay="0"/>
                                          </p:stCondLst>
                                        </p:cTn>
                                        <p:tgtEl>
                                          <p:spTgt spid="21"/>
                                        </p:tgtEl>
                                        <p:attrNameLst>
                                          <p:attrName>style.visibility</p:attrName>
                                        </p:attrNameLst>
                                      </p:cBhvr>
                                      <p:to>
                                        <p:strVal val="visible"/>
                                      </p:to>
                                    </p:set>
                                    <p:anim calcmode="lin" valueType="num">
                                      <p:cBhvr>
                                        <p:cTn id="63" dur="500" fill="hold"/>
                                        <p:tgtEl>
                                          <p:spTgt spid="21"/>
                                        </p:tgtEl>
                                        <p:attrNameLst>
                                          <p:attrName>ppt_w</p:attrName>
                                        </p:attrNameLst>
                                      </p:cBhvr>
                                      <p:tavLst>
                                        <p:tav tm="0">
                                          <p:val>
                                            <p:fltVal val="0"/>
                                          </p:val>
                                        </p:tav>
                                        <p:tav tm="100000">
                                          <p:val>
                                            <p:strVal val="#ppt_w"/>
                                          </p:val>
                                        </p:tav>
                                      </p:tavLst>
                                    </p:anim>
                                    <p:anim calcmode="lin" valueType="num">
                                      <p:cBhvr>
                                        <p:cTn id="64" dur="500" fill="hold"/>
                                        <p:tgtEl>
                                          <p:spTgt spid="21"/>
                                        </p:tgtEl>
                                        <p:attrNameLst>
                                          <p:attrName>ppt_h</p:attrName>
                                        </p:attrNameLst>
                                      </p:cBhvr>
                                      <p:tavLst>
                                        <p:tav tm="0">
                                          <p:val>
                                            <p:fltVal val="0"/>
                                          </p:val>
                                        </p:tav>
                                        <p:tav tm="100000">
                                          <p:val>
                                            <p:strVal val="#ppt_h"/>
                                          </p:val>
                                        </p:tav>
                                      </p:tavLst>
                                    </p:anim>
                                    <p:animEffect transition="in" filter="fade">
                                      <p:cBhvr>
                                        <p:cTn id="65" dur="500"/>
                                        <p:tgtEl>
                                          <p:spTgt spid="21"/>
                                        </p:tgtEl>
                                      </p:cBhvr>
                                    </p:animEffect>
                                  </p:childTnLst>
                                </p:cTn>
                              </p:par>
                            </p:childTnLst>
                          </p:cTn>
                        </p:par>
                        <p:par>
                          <p:cTn id="66" fill="hold">
                            <p:stCondLst>
                              <p:cond delay="5500"/>
                            </p:stCondLst>
                            <p:childTnLst>
                              <p:par>
                                <p:cTn id="67" presetID="53" presetClass="entr" presetSubtype="528" fill="hold" nodeType="afterEffect">
                                  <p:stCondLst>
                                    <p:cond delay="0"/>
                                  </p:stCondLst>
                                  <p:childTnLst>
                                    <p:set>
                                      <p:cBhvr>
                                        <p:cTn id="68" dur="1" fill="hold">
                                          <p:stCondLst>
                                            <p:cond delay="0"/>
                                          </p:stCondLst>
                                        </p:cTn>
                                        <p:tgtEl>
                                          <p:spTgt spid="6"/>
                                        </p:tgtEl>
                                        <p:attrNameLst>
                                          <p:attrName>style.visibility</p:attrName>
                                        </p:attrNameLst>
                                      </p:cBhvr>
                                      <p:to>
                                        <p:strVal val="visible"/>
                                      </p:to>
                                    </p:set>
                                    <p:anim calcmode="lin" valueType="num">
                                      <p:cBhvr>
                                        <p:cTn id="69" dur="500" fill="hold"/>
                                        <p:tgtEl>
                                          <p:spTgt spid="6"/>
                                        </p:tgtEl>
                                        <p:attrNameLst>
                                          <p:attrName>ppt_w</p:attrName>
                                        </p:attrNameLst>
                                      </p:cBhvr>
                                      <p:tavLst>
                                        <p:tav tm="0">
                                          <p:val>
                                            <p:fltVal val="0"/>
                                          </p:val>
                                        </p:tav>
                                        <p:tav tm="100000">
                                          <p:val>
                                            <p:strVal val="#ppt_w"/>
                                          </p:val>
                                        </p:tav>
                                      </p:tavLst>
                                    </p:anim>
                                    <p:anim calcmode="lin" valueType="num">
                                      <p:cBhvr>
                                        <p:cTn id="70" dur="500" fill="hold"/>
                                        <p:tgtEl>
                                          <p:spTgt spid="6"/>
                                        </p:tgtEl>
                                        <p:attrNameLst>
                                          <p:attrName>ppt_h</p:attrName>
                                        </p:attrNameLst>
                                      </p:cBhvr>
                                      <p:tavLst>
                                        <p:tav tm="0">
                                          <p:val>
                                            <p:fltVal val="0"/>
                                          </p:val>
                                        </p:tav>
                                        <p:tav tm="100000">
                                          <p:val>
                                            <p:strVal val="#ppt_h"/>
                                          </p:val>
                                        </p:tav>
                                      </p:tavLst>
                                    </p:anim>
                                    <p:animEffect transition="in" filter="fade">
                                      <p:cBhvr>
                                        <p:cTn id="71" dur="500"/>
                                        <p:tgtEl>
                                          <p:spTgt spid="6"/>
                                        </p:tgtEl>
                                      </p:cBhvr>
                                    </p:animEffect>
                                    <p:anim calcmode="lin" valueType="num">
                                      <p:cBhvr>
                                        <p:cTn id="72" dur="500" fill="hold"/>
                                        <p:tgtEl>
                                          <p:spTgt spid="6"/>
                                        </p:tgtEl>
                                        <p:attrNameLst>
                                          <p:attrName>ppt_x</p:attrName>
                                        </p:attrNameLst>
                                      </p:cBhvr>
                                      <p:tavLst>
                                        <p:tav tm="0">
                                          <p:val>
                                            <p:fltVal val="0.5"/>
                                          </p:val>
                                        </p:tav>
                                        <p:tav tm="100000">
                                          <p:val>
                                            <p:strVal val="#ppt_x"/>
                                          </p:val>
                                        </p:tav>
                                      </p:tavLst>
                                    </p:anim>
                                    <p:anim calcmode="lin" valueType="num">
                                      <p:cBhvr>
                                        <p:cTn id="73" dur="500" fill="hold"/>
                                        <p:tgtEl>
                                          <p:spTgt spid="6"/>
                                        </p:tgtEl>
                                        <p:attrNameLst>
                                          <p:attrName>ppt_y</p:attrName>
                                        </p:attrNameLst>
                                      </p:cBhvr>
                                      <p:tavLst>
                                        <p:tav tm="0">
                                          <p:val>
                                            <p:fltVal val="0.5"/>
                                          </p:val>
                                        </p:tav>
                                        <p:tav tm="100000">
                                          <p:val>
                                            <p:strVal val="#ppt_y"/>
                                          </p:val>
                                        </p:tav>
                                      </p:tavLst>
                                    </p:anim>
                                  </p:childTnLst>
                                </p:cTn>
                              </p:par>
                            </p:childTnLst>
                          </p:cTn>
                        </p:par>
                        <p:par>
                          <p:cTn id="74" fill="hold">
                            <p:stCondLst>
                              <p:cond delay="6000"/>
                            </p:stCondLst>
                            <p:childTnLst>
                              <p:par>
                                <p:cTn id="75" presetID="53" presetClass="entr" presetSubtype="528" fill="hold" grpId="0" nodeType="afterEffect">
                                  <p:stCondLst>
                                    <p:cond delay="0"/>
                                  </p:stCondLst>
                                  <p:childTnLst>
                                    <p:set>
                                      <p:cBhvr>
                                        <p:cTn id="76" dur="1" fill="hold">
                                          <p:stCondLst>
                                            <p:cond delay="0"/>
                                          </p:stCondLst>
                                        </p:cTn>
                                        <p:tgtEl>
                                          <p:spTgt spid="24"/>
                                        </p:tgtEl>
                                        <p:attrNameLst>
                                          <p:attrName>style.visibility</p:attrName>
                                        </p:attrNameLst>
                                      </p:cBhvr>
                                      <p:to>
                                        <p:strVal val="visible"/>
                                      </p:to>
                                    </p:set>
                                    <p:anim calcmode="lin" valueType="num">
                                      <p:cBhvr>
                                        <p:cTn id="77" dur="500" fill="hold"/>
                                        <p:tgtEl>
                                          <p:spTgt spid="24"/>
                                        </p:tgtEl>
                                        <p:attrNameLst>
                                          <p:attrName>ppt_w</p:attrName>
                                        </p:attrNameLst>
                                      </p:cBhvr>
                                      <p:tavLst>
                                        <p:tav tm="0">
                                          <p:val>
                                            <p:fltVal val="0"/>
                                          </p:val>
                                        </p:tav>
                                        <p:tav tm="100000">
                                          <p:val>
                                            <p:strVal val="#ppt_w"/>
                                          </p:val>
                                        </p:tav>
                                      </p:tavLst>
                                    </p:anim>
                                    <p:anim calcmode="lin" valueType="num">
                                      <p:cBhvr>
                                        <p:cTn id="78" dur="500" fill="hold"/>
                                        <p:tgtEl>
                                          <p:spTgt spid="24"/>
                                        </p:tgtEl>
                                        <p:attrNameLst>
                                          <p:attrName>ppt_h</p:attrName>
                                        </p:attrNameLst>
                                      </p:cBhvr>
                                      <p:tavLst>
                                        <p:tav tm="0">
                                          <p:val>
                                            <p:fltVal val="0"/>
                                          </p:val>
                                        </p:tav>
                                        <p:tav tm="100000">
                                          <p:val>
                                            <p:strVal val="#ppt_h"/>
                                          </p:val>
                                        </p:tav>
                                      </p:tavLst>
                                    </p:anim>
                                    <p:animEffect transition="in" filter="fade">
                                      <p:cBhvr>
                                        <p:cTn id="79" dur="500"/>
                                        <p:tgtEl>
                                          <p:spTgt spid="24"/>
                                        </p:tgtEl>
                                      </p:cBhvr>
                                    </p:animEffect>
                                    <p:anim calcmode="lin" valueType="num">
                                      <p:cBhvr>
                                        <p:cTn id="80" dur="500" fill="hold"/>
                                        <p:tgtEl>
                                          <p:spTgt spid="24"/>
                                        </p:tgtEl>
                                        <p:attrNameLst>
                                          <p:attrName>ppt_x</p:attrName>
                                        </p:attrNameLst>
                                      </p:cBhvr>
                                      <p:tavLst>
                                        <p:tav tm="0">
                                          <p:val>
                                            <p:fltVal val="0.5"/>
                                          </p:val>
                                        </p:tav>
                                        <p:tav tm="100000">
                                          <p:val>
                                            <p:strVal val="#ppt_x"/>
                                          </p:val>
                                        </p:tav>
                                      </p:tavLst>
                                    </p:anim>
                                    <p:anim calcmode="lin" valueType="num">
                                      <p:cBhvr>
                                        <p:cTn id="81" dur="500" fill="hold"/>
                                        <p:tgtEl>
                                          <p:spTgt spid="24"/>
                                        </p:tgtEl>
                                        <p:attrNameLst>
                                          <p:attrName>ppt_y</p:attrName>
                                        </p:attrNameLst>
                                      </p:cBhvr>
                                      <p:tavLst>
                                        <p:tav tm="0">
                                          <p:val>
                                            <p:fltVal val="0.5"/>
                                          </p:val>
                                        </p:tav>
                                        <p:tav tm="100000">
                                          <p:val>
                                            <p:strVal val="#ppt_y"/>
                                          </p:val>
                                        </p:tav>
                                      </p:tavLst>
                                    </p:anim>
                                  </p:childTnLst>
                                </p:cTn>
                              </p:par>
                            </p:childTnLst>
                          </p:cTn>
                        </p:par>
                        <p:par>
                          <p:cTn id="82" fill="hold">
                            <p:stCondLst>
                              <p:cond delay="6500"/>
                            </p:stCondLst>
                            <p:childTnLst>
                              <p:par>
                                <p:cTn id="83" presetID="22" presetClass="entr" presetSubtype="2" fill="hold" grpId="0" nodeType="afterEffect">
                                  <p:stCondLst>
                                    <p:cond delay="250"/>
                                  </p:stCondLst>
                                  <p:childTnLst>
                                    <p:set>
                                      <p:cBhvr>
                                        <p:cTn id="84" dur="1" fill="hold">
                                          <p:stCondLst>
                                            <p:cond delay="0"/>
                                          </p:stCondLst>
                                        </p:cTn>
                                        <p:tgtEl>
                                          <p:spTgt spid="18"/>
                                        </p:tgtEl>
                                        <p:attrNameLst>
                                          <p:attrName>style.visibility</p:attrName>
                                        </p:attrNameLst>
                                      </p:cBhvr>
                                      <p:to>
                                        <p:strVal val="visible"/>
                                      </p:to>
                                    </p:set>
                                    <p:animEffect transition="in" filter="wipe(right)">
                                      <p:cBhvr>
                                        <p:cTn id="85" dur="500"/>
                                        <p:tgtEl>
                                          <p:spTgt spid="18"/>
                                        </p:tgtEl>
                                      </p:cBhvr>
                                    </p:animEffect>
                                  </p:childTnLst>
                                </p:cTn>
                              </p:par>
                            </p:childTnLst>
                          </p:cTn>
                        </p:par>
                        <p:par>
                          <p:cTn id="86" fill="hold">
                            <p:stCondLst>
                              <p:cond delay="7250"/>
                            </p:stCondLst>
                            <p:childTnLst>
                              <p:par>
                                <p:cTn id="87" presetID="53" presetClass="entr" presetSubtype="16" fill="hold" grpId="0" nodeType="afterEffect">
                                  <p:stCondLst>
                                    <p:cond delay="0"/>
                                  </p:stCondLst>
                                  <p:childTnLst>
                                    <p:set>
                                      <p:cBhvr>
                                        <p:cTn id="88" dur="1" fill="hold">
                                          <p:stCondLst>
                                            <p:cond delay="0"/>
                                          </p:stCondLst>
                                        </p:cTn>
                                        <p:tgtEl>
                                          <p:spTgt spid="20"/>
                                        </p:tgtEl>
                                        <p:attrNameLst>
                                          <p:attrName>style.visibility</p:attrName>
                                        </p:attrNameLst>
                                      </p:cBhvr>
                                      <p:to>
                                        <p:strVal val="visible"/>
                                      </p:to>
                                    </p:set>
                                    <p:anim calcmode="lin" valueType="num">
                                      <p:cBhvr>
                                        <p:cTn id="89" dur="500" fill="hold"/>
                                        <p:tgtEl>
                                          <p:spTgt spid="20"/>
                                        </p:tgtEl>
                                        <p:attrNameLst>
                                          <p:attrName>ppt_w</p:attrName>
                                        </p:attrNameLst>
                                      </p:cBhvr>
                                      <p:tavLst>
                                        <p:tav tm="0">
                                          <p:val>
                                            <p:fltVal val="0"/>
                                          </p:val>
                                        </p:tav>
                                        <p:tav tm="100000">
                                          <p:val>
                                            <p:strVal val="#ppt_w"/>
                                          </p:val>
                                        </p:tav>
                                      </p:tavLst>
                                    </p:anim>
                                    <p:anim calcmode="lin" valueType="num">
                                      <p:cBhvr>
                                        <p:cTn id="90" dur="500" fill="hold"/>
                                        <p:tgtEl>
                                          <p:spTgt spid="20"/>
                                        </p:tgtEl>
                                        <p:attrNameLst>
                                          <p:attrName>ppt_h</p:attrName>
                                        </p:attrNameLst>
                                      </p:cBhvr>
                                      <p:tavLst>
                                        <p:tav tm="0">
                                          <p:val>
                                            <p:fltVal val="0"/>
                                          </p:val>
                                        </p:tav>
                                        <p:tav tm="100000">
                                          <p:val>
                                            <p:strVal val="#ppt_h"/>
                                          </p:val>
                                        </p:tav>
                                      </p:tavLst>
                                    </p:anim>
                                    <p:animEffect transition="in" filter="fade">
                                      <p:cBhvr>
                                        <p:cTn id="91" dur="500"/>
                                        <p:tgtEl>
                                          <p:spTgt spid="20"/>
                                        </p:tgtEl>
                                      </p:cBhvr>
                                    </p:animEffect>
                                  </p:childTnLst>
                                </p:cTn>
                              </p:par>
                            </p:childTnLst>
                          </p:cTn>
                        </p:par>
                        <p:par>
                          <p:cTn id="92" fill="hold">
                            <p:stCondLst>
                              <p:cond delay="7750"/>
                            </p:stCondLst>
                            <p:childTnLst>
                              <p:par>
                                <p:cTn id="93" presetID="53" presetClass="entr" presetSubtype="528" fill="hold" nodeType="afterEffect">
                                  <p:stCondLst>
                                    <p:cond delay="0"/>
                                  </p:stCondLst>
                                  <p:childTnLst>
                                    <p:set>
                                      <p:cBhvr>
                                        <p:cTn id="94" dur="1" fill="hold">
                                          <p:stCondLst>
                                            <p:cond delay="0"/>
                                          </p:stCondLst>
                                        </p:cTn>
                                        <p:tgtEl>
                                          <p:spTgt spid="4"/>
                                        </p:tgtEl>
                                        <p:attrNameLst>
                                          <p:attrName>style.visibility</p:attrName>
                                        </p:attrNameLst>
                                      </p:cBhvr>
                                      <p:to>
                                        <p:strVal val="visible"/>
                                      </p:to>
                                    </p:set>
                                    <p:anim calcmode="lin" valueType="num">
                                      <p:cBhvr>
                                        <p:cTn id="95" dur="500" fill="hold"/>
                                        <p:tgtEl>
                                          <p:spTgt spid="4"/>
                                        </p:tgtEl>
                                        <p:attrNameLst>
                                          <p:attrName>ppt_w</p:attrName>
                                        </p:attrNameLst>
                                      </p:cBhvr>
                                      <p:tavLst>
                                        <p:tav tm="0">
                                          <p:val>
                                            <p:fltVal val="0"/>
                                          </p:val>
                                        </p:tav>
                                        <p:tav tm="100000">
                                          <p:val>
                                            <p:strVal val="#ppt_w"/>
                                          </p:val>
                                        </p:tav>
                                      </p:tavLst>
                                    </p:anim>
                                    <p:anim calcmode="lin" valueType="num">
                                      <p:cBhvr>
                                        <p:cTn id="96" dur="500" fill="hold"/>
                                        <p:tgtEl>
                                          <p:spTgt spid="4"/>
                                        </p:tgtEl>
                                        <p:attrNameLst>
                                          <p:attrName>ppt_h</p:attrName>
                                        </p:attrNameLst>
                                      </p:cBhvr>
                                      <p:tavLst>
                                        <p:tav tm="0">
                                          <p:val>
                                            <p:fltVal val="0"/>
                                          </p:val>
                                        </p:tav>
                                        <p:tav tm="100000">
                                          <p:val>
                                            <p:strVal val="#ppt_h"/>
                                          </p:val>
                                        </p:tav>
                                      </p:tavLst>
                                    </p:anim>
                                    <p:animEffect transition="in" filter="fade">
                                      <p:cBhvr>
                                        <p:cTn id="97" dur="500"/>
                                        <p:tgtEl>
                                          <p:spTgt spid="4"/>
                                        </p:tgtEl>
                                      </p:cBhvr>
                                    </p:animEffect>
                                    <p:anim calcmode="lin" valueType="num">
                                      <p:cBhvr>
                                        <p:cTn id="98" dur="500" fill="hold"/>
                                        <p:tgtEl>
                                          <p:spTgt spid="4"/>
                                        </p:tgtEl>
                                        <p:attrNameLst>
                                          <p:attrName>ppt_x</p:attrName>
                                        </p:attrNameLst>
                                      </p:cBhvr>
                                      <p:tavLst>
                                        <p:tav tm="0">
                                          <p:val>
                                            <p:fltVal val="0.5"/>
                                          </p:val>
                                        </p:tav>
                                        <p:tav tm="100000">
                                          <p:val>
                                            <p:strVal val="#ppt_x"/>
                                          </p:val>
                                        </p:tav>
                                      </p:tavLst>
                                    </p:anim>
                                    <p:anim calcmode="lin" valueType="num">
                                      <p:cBhvr>
                                        <p:cTn id="99" dur="500" fill="hold"/>
                                        <p:tgtEl>
                                          <p:spTgt spid="4"/>
                                        </p:tgtEl>
                                        <p:attrNameLst>
                                          <p:attrName>ppt_y</p:attrName>
                                        </p:attrNameLst>
                                      </p:cBhvr>
                                      <p:tavLst>
                                        <p:tav tm="0">
                                          <p:val>
                                            <p:fltVal val="0.5"/>
                                          </p:val>
                                        </p:tav>
                                        <p:tav tm="100000">
                                          <p:val>
                                            <p:strVal val="#ppt_y"/>
                                          </p:val>
                                        </p:tav>
                                      </p:tavLst>
                                    </p:anim>
                                  </p:childTnLst>
                                </p:cTn>
                              </p:par>
                            </p:childTnLst>
                          </p:cTn>
                        </p:par>
                        <p:par>
                          <p:cTn id="100" fill="hold">
                            <p:stCondLst>
                              <p:cond delay="8250"/>
                            </p:stCondLst>
                            <p:childTnLst>
                              <p:par>
                                <p:cTn id="101" presetID="53" presetClass="entr" presetSubtype="528" fill="hold" grpId="0" nodeType="afterEffect">
                                  <p:stCondLst>
                                    <p:cond delay="0"/>
                                  </p:stCondLst>
                                  <p:childTnLst>
                                    <p:set>
                                      <p:cBhvr>
                                        <p:cTn id="102" dur="1" fill="hold">
                                          <p:stCondLst>
                                            <p:cond delay="0"/>
                                          </p:stCondLst>
                                        </p:cTn>
                                        <p:tgtEl>
                                          <p:spTgt spid="26"/>
                                        </p:tgtEl>
                                        <p:attrNameLst>
                                          <p:attrName>style.visibility</p:attrName>
                                        </p:attrNameLst>
                                      </p:cBhvr>
                                      <p:to>
                                        <p:strVal val="visible"/>
                                      </p:to>
                                    </p:set>
                                    <p:anim calcmode="lin" valueType="num">
                                      <p:cBhvr>
                                        <p:cTn id="103" dur="500" fill="hold"/>
                                        <p:tgtEl>
                                          <p:spTgt spid="26"/>
                                        </p:tgtEl>
                                        <p:attrNameLst>
                                          <p:attrName>ppt_w</p:attrName>
                                        </p:attrNameLst>
                                      </p:cBhvr>
                                      <p:tavLst>
                                        <p:tav tm="0">
                                          <p:val>
                                            <p:fltVal val="0"/>
                                          </p:val>
                                        </p:tav>
                                        <p:tav tm="100000">
                                          <p:val>
                                            <p:strVal val="#ppt_w"/>
                                          </p:val>
                                        </p:tav>
                                      </p:tavLst>
                                    </p:anim>
                                    <p:anim calcmode="lin" valueType="num">
                                      <p:cBhvr>
                                        <p:cTn id="104" dur="500" fill="hold"/>
                                        <p:tgtEl>
                                          <p:spTgt spid="26"/>
                                        </p:tgtEl>
                                        <p:attrNameLst>
                                          <p:attrName>ppt_h</p:attrName>
                                        </p:attrNameLst>
                                      </p:cBhvr>
                                      <p:tavLst>
                                        <p:tav tm="0">
                                          <p:val>
                                            <p:fltVal val="0"/>
                                          </p:val>
                                        </p:tav>
                                        <p:tav tm="100000">
                                          <p:val>
                                            <p:strVal val="#ppt_h"/>
                                          </p:val>
                                        </p:tav>
                                      </p:tavLst>
                                    </p:anim>
                                    <p:animEffect transition="in" filter="fade">
                                      <p:cBhvr>
                                        <p:cTn id="105" dur="500"/>
                                        <p:tgtEl>
                                          <p:spTgt spid="26"/>
                                        </p:tgtEl>
                                      </p:cBhvr>
                                    </p:animEffect>
                                    <p:anim calcmode="lin" valueType="num">
                                      <p:cBhvr>
                                        <p:cTn id="106" dur="500" fill="hold"/>
                                        <p:tgtEl>
                                          <p:spTgt spid="26"/>
                                        </p:tgtEl>
                                        <p:attrNameLst>
                                          <p:attrName>ppt_x</p:attrName>
                                        </p:attrNameLst>
                                      </p:cBhvr>
                                      <p:tavLst>
                                        <p:tav tm="0">
                                          <p:val>
                                            <p:fltVal val="0.5"/>
                                          </p:val>
                                        </p:tav>
                                        <p:tav tm="100000">
                                          <p:val>
                                            <p:strVal val="#ppt_x"/>
                                          </p:val>
                                        </p:tav>
                                      </p:tavLst>
                                    </p:anim>
                                    <p:anim calcmode="lin" valueType="num">
                                      <p:cBhvr>
                                        <p:cTn id="107" dur="500" fill="hold"/>
                                        <p:tgtEl>
                                          <p:spTgt spid="26"/>
                                        </p:tgtEl>
                                        <p:attrNameLst>
                                          <p:attrName>ppt_y</p:attrName>
                                        </p:attrNameLst>
                                      </p:cBhvr>
                                      <p:tavLst>
                                        <p:tav tm="0">
                                          <p:val>
                                            <p:fltVal val="0.5"/>
                                          </p:val>
                                        </p:tav>
                                        <p:tav tm="100000">
                                          <p:val>
                                            <p:strVal val="#ppt_y"/>
                                          </p:val>
                                        </p:tav>
                                      </p:tavLst>
                                    </p:anim>
                                  </p:childTnLst>
                                </p:cTn>
                              </p:par>
                            </p:childTnLst>
                          </p:cTn>
                        </p:par>
                        <p:par>
                          <p:cTn id="108" fill="hold">
                            <p:stCondLst>
                              <p:cond delay="8750"/>
                            </p:stCondLst>
                            <p:childTnLst>
                              <p:par>
                                <p:cTn id="109" presetID="22" presetClass="entr" presetSubtype="4" fill="hold" grpId="0" nodeType="afterEffect">
                                  <p:stCondLst>
                                    <p:cond delay="250"/>
                                  </p:stCondLst>
                                  <p:childTnLst>
                                    <p:set>
                                      <p:cBhvr>
                                        <p:cTn id="110" dur="1" fill="hold">
                                          <p:stCondLst>
                                            <p:cond delay="0"/>
                                          </p:stCondLst>
                                        </p:cTn>
                                        <p:tgtEl>
                                          <p:spTgt spid="17"/>
                                        </p:tgtEl>
                                        <p:attrNameLst>
                                          <p:attrName>style.visibility</p:attrName>
                                        </p:attrNameLst>
                                      </p:cBhvr>
                                      <p:to>
                                        <p:strVal val="visible"/>
                                      </p:to>
                                    </p:set>
                                    <p:animEffect transition="in" filter="wipe(down)">
                                      <p:cBhvr>
                                        <p:cTn id="111"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6" grpId="0" animBg="1"/>
      <p:bldP spid="17" grpId="0" animBg="1"/>
      <p:bldP spid="18" grpId="0" animBg="1"/>
      <p:bldP spid="22" grpId="0" animBg="1"/>
      <p:bldP spid="23" grpId="0"/>
      <p:bldP spid="24" grpId="0"/>
      <p:bldP spid="25" grpId="0"/>
      <p:bldP spid="26" grpId="0"/>
      <p:bldP spid="11" grpId="0" animBg="1"/>
      <p:bldP spid="19" grpId="0" animBg="1"/>
      <p:bldP spid="20" grpId="0" animBg="1"/>
      <p:bldP spid="21"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1523</TotalTime>
  <Words>1326</Words>
  <Application>Microsoft Office PowerPoint</Application>
  <PresentationFormat>Widescreen</PresentationFormat>
  <Paragraphs>64</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307</cp:revision>
  <dcterms:created xsi:type="dcterms:W3CDTF">2016-09-28T22:08:47Z</dcterms:created>
  <dcterms:modified xsi:type="dcterms:W3CDTF">2017-11-23T21:36:04Z</dcterms:modified>
</cp:coreProperties>
</file>