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234408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6"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Freeform 6"/>
          <p:cNvSpPr>
            <a:spLocks/>
          </p:cNvSpPr>
          <p:nvPr/>
        </p:nvSpPr>
        <p:spPr bwMode="auto">
          <a:xfrm>
            <a:off x="3524524" y="3138629"/>
            <a:ext cx="2382637" cy="1575991"/>
          </a:xfrm>
          <a:custGeom>
            <a:avLst/>
            <a:gdLst/>
            <a:ahLst/>
            <a:cxnLst>
              <a:cxn ang="0">
                <a:pos x="0" y="40"/>
              </a:cxn>
              <a:cxn ang="0">
                <a:pos x="40" y="0"/>
              </a:cxn>
              <a:cxn ang="0">
                <a:pos x="452" y="0"/>
              </a:cxn>
              <a:cxn ang="0">
                <a:pos x="667" y="221"/>
              </a:cxn>
              <a:cxn ang="0">
                <a:pos x="452" y="441"/>
              </a:cxn>
              <a:cxn ang="0">
                <a:pos x="40" y="441"/>
              </a:cxn>
              <a:cxn ang="0">
                <a:pos x="0" y="401"/>
              </a:cxn>
              <a:cxn ang="0">
                <a:pos x="0" y="40"/>
              </a:cxn>
            </a:cxnLst>
            <a:rect l="0" t="0" r="r" b="b"/>
            <a:pathLst>
              <a:path w="667" h="441">
                <a:moveTo>
                  <a:pt x="0" y="40"/>
                </a:moveTo>
                <a:cubicBezTo>
                  <a:pt x="0" y="13"/>
                  <a:pt x="13" y="0"/>
                  <a:pt x="40" y="0"/>
                </a:cubicBezTo>
                <a:cubicBezTo>
                  <a:pt x="452" y="0"/>
                  <a:pt x="452" y="0"/>
                  <a:pt x="452" y="0"/>
                </a:cubicBezTo>
                <a:cubicBezTo>
                  <a:pt x="667" y="221"/>
                  <a:pt x="667" y="221"/>
                  <a:pt x="667" y="221"/>
                </a:cubicBezTo>
                <a:cubicBezTo>
                  <a:pt x="452" y="441"/>
                  <a:pt x="452" y="441"/>
                  <a:pt x="452" y="441"/>
                </a:cubicBezTo>
                <a:cubicBezTo>
                  <a:pt x="40" y="441"/>
                  <a:pt x="40" y="441"/>
                  <a:pt x="40" y="441"/>
                </a:cubicBezTo>
                <a:cubicBezTo>
                  <a:pt x="13" y="441"/>
                  <a:pt x="0" y="428"/>
                  <a:pt x="0" y="401"/>
                </a:cubicBezTo>
                <a:lnTo>
                  <a:pt x="0" y="40"/>
                </a:lnTo>
                <a:close/>
              </a:path>
            </a:pathLst>
          </a:custGeom>
          <a:solidFill>
            <a:srgbClr val="57CCC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1" name="Freeform 5"/>
          <p:cNvSpPr>
            <a:spLocks/>
          </p:cNvSpPr>
          <p:nvPr/>
        </p:nvSpPr>
        <p:spPr bwMode="auto">
          <a:xfrm>
            <a:off x="5305674" y="4143439"/>
            <a:ext cx="1580653" cy="2356992"/>
          </a:xfrm>
          <a:custGeom>
            <a:avLst/>
            <a:gdLst/>
            <a:ahLst/>
            <a:cxnLst>
              <a:cxn ang="0">
                <a:pos x="221" y="0"/>
              </a:cxn>
              <a:cxn ang="0">
                <a:pos x="442" y="208"/>
              </a:cxn>
              <a:cxn ang="0">
                <a:pos x="442" y="620"/>
              </a:cxn>
              <a:cxn ang="0">
                <a:pos x="402" y="660"/>
              </a:cxn>
              <a:cxn ang="0">
                <a:pos x="40" y="660"/>
              </a:cxn>
              <a:cxn ang="0">
                <a:pos x="0" y="620"/>
              </a:cxn>
              <a:cxn ang="0">
                <a:pos x="0" y="208"/>
              </a:cxn>
              <a:cxn ang="0">
                <a:pos x="221" y="0"/>
              </a:cxn>
            </a:cxnLst>
            <a:rect l="0" t="0" r="r" b="b"/>
            <a:pathLst>
              <a:path w="442" h="660">
                <a:moveTo>
                  <a:pt x="221" y="0"/>
                </a:moveTo>
                <a:cubicBezTo>
                  <a:pt x="442" y="208"/>
                  <a:pt x="442" y="208"/>
                  <a:pt x="442" y="208"/>
                </a:cubicBezTo>
                <a:cubicBezTo>
                  <a:pt x="442" y="620"/>
                  <a:pt x="442" y="620"/>
                  <a:pt x="442" y="620"/>
                </a:cubicBezTo>
                <a:cubicBezTo>
                  <a:pt x="442" y="646"/>
                  <a:pt x="428" y="660"/>
                  <a:pt x="402" y="660"/>
                </a:cubicBezTo>
                <a:cubicBezTo>
                  <a:pt x="40" y="660"/>
                  <a:pt x="40" y="660"/>
                  <a:pt x="40" y="660"/>
                </a:cubicBezTo>
                <a:cubicBezTo>
                  <a:pt x="13" y="660"/>
                  <a:pt x="0" y="646"/>
                  <a:pt x="0" y="620"/>
                </a:cubicBezTo>
                <a:cubicBezTo>
                  <a:pt x="0" y="208"/>
                  <a:pt x="0" y="208"/>
                  <a:pt x="0" y="208"/>
                </a:cubicBezTo>
                <a:lnTo>
                  <a:pt x="221" y="0"/>
                </a:lnTo>
                <a:close/>
              </a:path>
            </a:pathLst>
          </a:custGeom>
          <a:solidFill>
            <a:srgbClr val="F4C95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3" name="Freeform 7"/>
          <p:cNvSpPr>
            <a:spLocks/>
          </p:cNvSpPr>
          <p:nvPr/>
        </p:nvSpPr>
        <p:spPr bwMode="auto">
          <a:xfrm>
            <a:off x="5305674" y="1355148"/>
            <a:ext cx="1580653" cy="2345336"/>
          </a:xfrm>
          <a:custGeom>
            <a:avLst/>
            <a:gdLst/>
            <a:ahLst/>
            <a:cxnLst>
              <a:cxn ang="0">
                <a:pos x="402" y="0"/>
              </a:cxn>
              <a:cxn ang="0">
                <a:pos x="442" y="40"/>
              </a:cxn>
              <a:cxn ang="0">
                <a:pos x="442" y="452"/>
              </a:cxn>
              <a:cxn ang="0">
                <a:pos x="219" y="656"/>
              </a:cxn>
              <a:cxn ang="0">
                <a:pos x="0" y="452"/>
              </a:cxn>
              <a:cxn ang="0">
                <a:pos x="0" y="40"/>
              </a:cxn>
              <a:cxn ang="0">
                <a:pos x="40" y="0"/>
              </a:cxn>
              <a:cxn ang="0">
                <a:pos x="402" y="0"/>
              </a:cxn>
            </a:cxnLst>
            <a:rect l="0" t="0" r="r" b="b"/>
            <a:pathLst>
              <a:path w="442" h="656">
                <a:moveTo>
                  <a:pt x="402" y="0"/>
                </a:moveTo>
                <a:cubicBezTo>
                  <a:pt x="428" y="0"/>
                  <a:pt x="442" y="13"/>
                  <a:pt x="442" y="40"/>
                </a:cubicBezTo>
                <a:cubicBezTo>
                  <a:pt x="442" y="452"/>
                  <a:pt x="442" y="452"/>
                  <a:pt x="442" y="452"/>
                </a:cubicBezTo>
                <a:cubicBezTo>
                  <a:pt x="219" y="656"/>
                  <a:pt x="219" y="656"/>
                  <a:pt x="219" y="656"/>
                </a:cubicBezTo>
                <a:cubicBezTo>
                  <a:pt x="0" y="452"/>
                  <a:pt x="0" y="452"/>
                  <a:pt x="0" y="452"/>
                </a:cubicBezTo>
                <a:cubicBezTo>
                  <a:pt x="0" y="40"/>
                  <a:pt x="0" y="40"/>
                  <a:pt x="0" y="40"/>
                </a:cubicBezTo>
                <a:cubicBezTo>
                  <a:pt x="0" y="13"/>
                  <a:pt x="13" y="0"/>
                  <a:pt x="40" y="0"/>
                </a:cubicBezTo>
                <a:lnTo>
                  <a:pt x="402" y="0"/>
                </a:lnTo>
                <a:close/>
              </a:path>
            </a:pathLst>
          </a:custGeom>
          <a:solidFill>
            <a:srgbClr val="FF746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4" name="Freeform 8"/>
          <p:cNvSpPr>
            <a:spLocks/>
          </p:cNvSpPr>
          <p:nvPr/>
        </p:nvSpPr>
        <p:spPr bwMode="auto">
          <a:xfrm>
            <a:off x="6266188" y="3138629"/>
            <a:ext cx="2401288" cy="1575991"/>
          </a:xfrm>
          <a:custGeom>
            <a:avLst/>
            <a:gdLst/>
            <a:ahLst/>
            <a:cxnLst>
              <a:cxn ang="0">
                <a:pos x="632" y="0"/>
              </a:cxn>
              <a:cxn ang="0">
                <a:pos x="672" y="40"/>
              </a:cxn>
              <a:cxn ang="0">
                <a:pos x="672" y="401"/>
              </a:cxn>
              <a:cxn ang="0">
                <a:pos x="632" y="441"/>
              </a:cxn>
              <a:cxn ang="0">
                <a:pos x="220" y="441"/>
              </a:cxn>
              <a:cxn ang="0">
                <a:pos x="0" y="221"/>
              </a:cxn>
              <a:cxn ang="0">
                <a:pos x="220" y="0"/>
              </a:cxn>
              <a:cxn ang="0">
                <a:pos x="632" y="0"/>
              </a:cxn>
            </a:cxnLst>
            <a:rect l="0" t="0" r="r" b="b"/>
            <a:pathLst>
              <a:path w="672" h="441">
                <a:moveTo>
                  <a:pt x="632" y="0"/>
                </a:moveTo>
                <a:cubicBezTo>
                  <a:pt x="658" y="0"/>
                  <a:pt x="672" y="13"/>
                  <a:pt x="672" y="40"/>
                </a:cubicBezTo>
                <a:cubicBezTo>
                  <a:pt x="672" y="401"/>
                  <a:pt x="672" y="401"/>
                  <a:pt x="672" y="401"/>
                </a:cubicBezTo>
                <a:cubicBezTo>
                  <a:pt x="672" y="428"/>
                  <a:pt x="658" y="441"/>
                  <a:pt x="632" y="441"/>
                </a:cubicBezTo>
                <a:cubicBezTo>
                  <a:pt x="220" y="441"/>
                  <a:pt x="220" y="441"/>
                  <a:pt x="220" y="441"/>
                </a:cubicBezTo>
                <a:cubicBezTo>
                  <a:pt x="0" y="221"/>
                  <a:pt x="0" y="221"/>
                  <a:pt x="0" y="221"/>
                </a:cubicBezTo>
                <a:cubicBezTo>
                  <a:pt x="220" y="0"/>
                  <a:pt x="220" y="0"/>
                  <a:pt x="220" y="0"/>
                </a:cubicBezTo>
                <a:lnTo>
                  <a:pt x="632" y="0"/>
                </a:lnTo>
                <a:close/>
              </a:path>
            </a:pathLst>
          </a:custGeom>
          <a:solidFill>
            <a:srgbClr val="4CC8EC"/>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25"/>
          <p:cNvSpPr/>
          <p:nvPr/>
        </p:nvSpPr>
        <p:spPr>
          <a:xfrm>
            <a:off x="6736666" y="758807"/>
            <a:ext cx="1341437" cy="1341437"/>
          </a:xfrm>
          <a:custGeom>
            <a:avLst/>
            <a:gdLst>
              <a:gd name="connsiteX0" fmla="*/ 0 w 1006078"/>
              <a:gd name="connsiteY0" fmla="*/ 0 h 1006078"/>
              <a:gd name="connsiteX1" fmla="*/ 1006078 w 1006078"/>
              <a:gd name="connsiteY1" fmla="*/ 0 h 1006078"/>
              <a:gd name="connsiteX2" fmla="*/ 1006078 w 1006078"/>
              <a:gd name="connsiteY2" fmla="*/ 1006078 h 1006078"/>
              <a:gd name="connsiteX3" fmla="*/ 0 w 1006078"/>
              <a:gd name="connsiteY3" fmla="*/ 1006078 h 1006078"/>
              <a:gd name="connsiteX4" fmla="*/ 0 w 1006078"/>
              <a:gd name="connsiteY4" fmla="*/ 0 h 1006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6078" h="1006078">
                <a:moveTo>
                  <a:pt x="0" y="0"/>
                </a:moveTo>
                <a:lnTo>
                  <a:pt x="1006078" y="0"/>
                </a:lnTo>
                <a:lnTo>
                  <a:pt x="1006078" y="1006078"/>
                </a:lnTo>
                <a:lnTo>
                  <a:pt x="0" y="100607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0800" tIns="50800" rIns="50800" bIns="50800" numCol="1" spcCol="1270" anchor="ctr" anchorCtr="0">
            <a:noAutofit/>
          </a:bodyPr>
          <a:lstStyle/>
          <a:p>
            <a:pPr algn="ctr" defTabSz="1777956">
              <a:lnSpc>
                <a:spcPct val="90000"/>
              </a:lnSpc>
              <a:spcBef>
                <a:spcPct val="0"/>
              </a:spcBef>
              <a:spcAft>
                <a:spcPct val="35000"/>
              </a:spcAft>
            </a:pPr>
            <a:endParaRPr lang="en-US" sz="4000"/>
          </a:p>
        </p:txBody>
      </p:sp>
      <p:sp>
        <p:nvSpPr>
          <p:cNvPr id="28" name="Freeform 27"/>
          <p:cNvSpPr/>
          <p:nvPr/>
        </p:nvSpPr>
        <p:spPr>
          <a:xfrm>
            <a:off x="7547146" y="3099590"/>
            <a:ext cx="1341437" cy="1341437"/>
          </a:xfrm>
          <a:custGeom>
            <a:avLst/>
            <a:gdLst>
              <a:gd name="connsiteX0" fmla="*/ 0 w 1006078"/>
              <a:gd name="connsiteY0" fmla="*/ 0 h 1006078"/>
              <a:gd name="connsiteX1" fmla="*/ 1006078 w 1006078"/>
              <a:gd name="connsiteY1" fmla="*/ 0 h 1006078"/>
              <a:gd name="connsiteX2" fmla="*/ 1006078 w 1006078"/>
              <a:gd name="connsiteY2" fmla="*/ 1006078 h 1006078"/>
              <a:gd name="connsiteX3" fmla="*/ 0 w 1006078"/>
              <a:gd name="connsiteY3" fmla="*/ 1006078 h 1006078"/>
              <a:gd name="connsiteX4" fmla="*/ 0 w 1006078"/>
              <a:gd name="connsiteY4" fmla="*/ 0 h 1006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6078" h="1006078">
                <a:moveTo>
                  <a:pt x="0" y="0"/>
                </a:moveTo>
                <a:lnTo>
                  <a:pt x="1006078" y="0"/>
                </a:lnTo>
                <a:lnTo>
                  <a:pt x="1006078" y="1006078"/>
                </a:lnTo>
                <a:lnTo>
                  <a:pt x="0" y="100607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0800" tIns="50800" rIns="50800" bIns="50800" numCol="1" spcCol="1270" anchor="ctr" anchorCtr="0">
            <a:noAutofit/>
          </a:bodyPr>
          <a:lstStyle/>
          <a:p>
            <a:pPr algn="ctr" defTabSz="1777956">
              <a:lnSpc>
                <a:spcPct val="90000"/>
              </a:lnSpc>
              <a:spcBef>
                <a:spcPct val="0"/>
              </a:spcBef>
              <a:spcAft>
                <a:spcPct val="35000"/>
              </a:spcAft>
            </a:pPr>
            <a:endParaRPr lang="en-US" sz="4000"/>
          </a:p>
        </p:txBody>
      </p:sp>
      <p:sp>
        <p:nvSpPr>
          <p:cNvPr id="34" name="Freeform 33"/>
          <p:cNvSpPr/>
          <p:nvPr/>
        </p:nvSpPr>
        <p:spPr>
          <a:xfrm>
            <a:off x="4113896" y="758807"/>
            <a:ext cx="1341437" cy="1341437"/>
          </a:xfrm>
          <a:custGeom>
            <a:avLst/>
            <a:gdLst>
              <a:gd name="connsiteX0" fmla="*/ 0 w 1006078"/>
              <a:gd name="connsiteY0" fmla="*/ 0 h 1006078"/>
              <a:gd name="connsiteX1" fmla="*/ 1006078 w 1006078"/>
              <a:gd name="connsiteY1" fmla="*/ 0 h 1006078"/>
              <a:gd name="connsiteX2" fmla="*/ 1006078 w 1006078"/>
              <a:gd name="connsiteY2" fmla="*/ 1006078 h 1006078"/>
              <a:gd name="connsiteX3" fmla="*/ 0 w 1006078"/>
              <a:gd name="connsiteY3" fmla="*/ 1006078 h 1006078"/>
              <a:gd name="connsiteX4" fmla="*/ 0 w 1006078"/>
              <a:gd name="connsiteY4" fmla="*/ 0 h 1006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6078" h="1006078">
                <a:moveTo>
                  <a:pt x="0" y="0"/>
                </a:moveTo>
                <a:lnTo>
                  <a:pt x="1006078" y="0"/>
                </a:lnTo>
                <a:lnTo>
                  <a:pt x="1006078" y="1006078"/>
                </a:lnTo>
                <a:lnTo>
                  <a:pt x="0" y="100607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0800" tIns="50800" rIns="50800" bIns="50800" numCol="1" spcCol="1270" anchor="ctr" anchorCtr="0">
            <a:noAutofit/>
          </a:bodyPr>
          <a:lstStyle/>
          <a:p>
            <a:pPr algn="ctr" defTabSz="1777956">
              <a:lnSpc>
                <a:spcPct val="90000"/>
              </a:lnSpc>
              <a:spcBef>
                <a:spcPct val="0"/>
              </a:spcBef>
              <a:spcAft>
                <a:spcPct val="35000"/>
              </a:spcAft>
            </a:pPr>
            <a:endParaRPr lang="en-US" sz="4000"/>
          </a:p>
        </p:txBody>
      </p:sp>
      <p:sp>
        <p:nvSpPr>
          <p:cNvPr id="37" name="Freeform 5"/>
          <p:cNvSpPr>
            <a:spLocks/>
          </p:cNvSpPr>
          <p:nvPr/>
        </p:nvSpPr>
        <p:spPr bwMode="auto">
          <a:xfrm>
            <a:off x="4103339" y="4836969"/>
            <a:ext cx="829028" cy="994833"/>
          </a:xfrm>
          <a:custGeom>
            <a:avLst/>
            <a:gdLst/>
            <a:ahLst/>
            <a:cxnLst>
              <a:cxn ang="0">
                <a:pos x="248" y="158"/>
              </a:cxn>
              <a:cxn ang="0">
                <a:pos x="248" y="160"/>
              </a:cxn>
              <a:cxn ang="0">
                <a:pos x="250" y="192"/>
              </a:cxn>
              <a:cxn ang="0">
                <a:pos x="321" y="335"/>
              </a:cxn>
              <a:cxn ang="0">
                <a:pos x="437" y="401"/>
              </a:cxn>
              <a:cxn ang="0">
                <a:pos x="496" y="408"/>
              </a:cxn>
              <a:cxn ang="0">
                <a:pos x="496" y="595"/>
              </a:cxn>
              <a:cxn ang="0">
                <a:pos x="430" y="591"/>
              </a:cxn>
              <a:cxn ang="0">
                <a:pos x="189" y="468"/>
              </a:cxn>
              <a:cxn ang="0">
                <a:pos x="62" y="192"/>
              </a:cxn>
              <a:cxn ang="0">
                <a:pos x="61" y="160"/>
              </a:cxn>
              <a:cxn ang="0">
                <a:pos x="61" y="158"/>
              </a:cxn>
              <a:cxn ang="0">
                <a:pos x="0" y="158"/>
              </a:cxn>
              <a:cxn ang="0">
                <a:pos x="157" y="0"/>
              </a:cxn>
              <a:cxn ang="0">
                <a:pos x="313" y="158"/>
              </a:cxn>
              <a:cxn ang="0">
                <a:pos x="248" y="158"/>
              </a:cxn>
            </a:cxnLst>
            <a:rect l="0" t="0" r="r" b="b"/>
            <a:pathLst>
              <a:path w="496" h="595">
                <a:moveTo>
                  <a:pt x="248" y="158"/>
                </a:moveTo>
                <a:cubicBezTo>
                  <a:pt x="248" y="158"/>
                  <a:pt x="248" y="159"/>
                  <a:pt x="248" y="160"/>
                </a:cubicBezTo>
                <a:cubicBezTo>
                  <a:pt x="248" y="171"/>
                  <a:pt x="249" y="182"/>
                  <a:pt x="250" y="192"/>
                </a:cubicBezTo>
                <a:cubicBezTo>
                  <a:pt x="257" y="247"/>
                  <a:pt x="281" y="295"/>
                  <a:pt x="321" y="335"/>
                </a:cubicBezTo>
                <a:cubicBezTo>
                  <a:pt x="355" y="369"/>
                  <a:pt x="393" y="391"/>
                  <a:pt x="437" y="401"/>
                </a:cubicBezTo>
                <a:cubicBezTo>
                  <a:pt x="456" y="406"/>
                  <a:pt x="475" y="408"/>
                  <a:pt x="496" y="408"/>
                </a:cubicBezTo>
                <a:cubicBezTo>
                  <a:pt x="496" y="595"/>
                  <a:pt x="496" y="595"/>
                  <a:pt x="496" y="595"/>
                </a:cubicBezTo>
                <a:cubicBezTo>
                  <a:pt x="474" y="595"/>
                  <a:pt x="452" y="594"/>
                  <a:pt x="430" y="591"/>
                </a:cubicBezTo>
                <a:cubicBezTo>
                  <a:pt x="338" y="578"/>
                  <a:pt x="258" y="537"/>
                  <a:pt x="189" y="468"/>
                </a:cubicBezTo>
                <a:cubicBezTo>
                  <a:pt x="112" y="390"/>
                  <a:pt x="69" y="299"/>
                  <a:pt x="62" y="192"/>
                </a:cubicBezTo>
                <a:cubicBezTo>
                  <a:pt x="61" y="182"/>
                  <a:pt x="61" y="171"/>
                  <a:pt x="61" y="160"/>
                </a:cubicBezTo>
                <a:cubicBezTo>
                  <a:pt x="61" y="159"/>
                  <a:pt x="61" y="158"/>
                  <a:pt x="61" y="158"/>
                </a:cubicBezTo>
                <a:cubicBezTo>
                  <a:pt x="0" y="158"/>
                  <a:pt x="0" y="158"/>
                  <a:pt x="0" y="158"/>
                </a:cubicBezTo>
                <a:cubicBezTo>
                  <a:pt x="157" y="0"/>
                  <a:pt x="157" y="0"/>
                  <a:pt x="157" y="0"/>
                </a:cubicBezTo>
                <a:cubicBezTo>
                  <a:pt x="313" y="158"/>
                  <a:pt x="313" y="158"/>
                  <a:pt x="313" y="158"/>
                </a:cubicBezTo>
                <a:lnTo>
                  <a:pt x="248" y="158"/>
                </a:lnTo>
                <a:close/>
              </a:path>
            </a:pathLst>
          </a:custGeom>
          <a:solidFill>
            <a:srgbClr val="524E67">
              <a:alpha val="85000"/>
            </a:srgbClr>
          </a:solidFill>
          <a:ln w="6350">
            <a:solidFill>
              <a:schemeClr val="bg1">
                <a:alpha val="8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8" name="Freeform 6"/>
          <p:cNvSpPr>
            <a:spLocks/>
          </p:cNvSpPr>
          <p:nvPr/>
        </p:nvSpPr>
        <p:spPr bwMode="auto">
          <a:xfrm>
            <a:off x="7080451" y="4965187"/>
            <a:ext cx="997652" cy="831143"/>
          </a:xfrm>
          <a:custGeom>
            <a:avLst/>
            <a:gdLst/>
            <a:ahLst/>
            <a:cxnLst>
              <a:cxn ang="0">
                <a:pos x="403" y="61"/>
              </a:cxn>
              <a:cxn ang="0">
                <a:pos x="410" y="2"/>
              </a:cxn>
              <a:cxn ang="0">
                <a:pos x="410" y="0"/>
              </a:cxn>
              <a:cxn ang="0">
                <a:pos x="597" y="0"/>
              </a:cxn>
              <a:cxn ang="0">
                <a:pos x="597" y="2"/>
              </a:cxn>
              <a:cxn ang="0">
                <a:pos x="592" y="68"/>
              </a:cxn>
              <a:cxn ang="0">
                <a:pos x="469" y="310"/>
              </a:cxn>
              <a:cxn ang="0">
                <a:pos x="161" y="437"/>
              </a:cxn>
              <a:cxn ang="0">
                <a:pos x="160" y="437"/>
              </a:cxn>
              <a:cxn ang="0">
                <a:pos x="160" y="497"/>
              </a:cxn>
              <a:cxn ang="0">
                <a:pos x="0" y="341"/>
              </a:cxn>
              <a:cxn ang="0">
                <a:pos x="160" y="185"/>
              </a:cxn>
              <a:cxn ang="0">
                <a:pos x="160" y="250"/>
              </a:cxn>
              <a:cxn ang="0">
                <a:pos x="161" y="250"/>
              </a:cxn>
              <a:cxn ang="0">
                <a:pos x="337" y="177"/>
              </a:cxn>
              <a:cxn ang="0">
                <a:pos x="403" y="61"/>
              </a:cxn>
            </a:cxnLst>
            <a:rect l="0" t="0" r="r" b="b"/>
            <a:pathLst>
              <a:path w="597" h="497">
                <a:moveTo>
                  <a:pt x="403" y="61"/>
                </a:moveTo>
                <a:cubicBezTo>
                  <a:pt x="408" y="42"/>
                  <a:pt x="410" y="22"/>
                  <a:pt x="410" y="2"/>
                </a:cubicBezTo>
                <a:cubicBezTo>
                  <a:pt x="410" y="1"/>
                  <a:pt x="410" y="0"/>
                  <a:pt x="410" y="0"/>
                </a:cubicBezTo>
                <a:cubicBezTo>
                  <a:pt x="597" y="0"/>
                  <a:pt x="597" y="0"/>
                  <a:pt x="597" y="0"/>
                </a:cubicBezTo>
                <a:cubicBezTo>
                  <a:pt x="597" y="0"/>
                  <a:pt x="597" y="1"/>
                  <a:pt x="597" y="2"/>
                </a:cubicBezTo>
                <a:cubicBezTo>
                  <a:pt x="597" y="24"/>
                  <a:pt x="595" y="46"/>
                  <a:pt x="592" y="68"/>
                </a:cubicBezTo>
                <a:cubicBezTo>
                  <a:pt x="579" y="160"/>
                  <a:pt x="538" y="241"/>
                  <a:pt x="469" y="310"/>
                </a:cubicBezTo>
                <a:cubicBezTo>
                  <a:pt x="384" y="395"/>
                  <a:pt x="281" y="437"/>
                  <a:pt x="161" y="437"/>
                </a:cubicBezTo>
                <a:cubicBezTo>
                  <a:pt x="161" y="437"/>
                  <a:pt x="160" y="437"/>
                  <a:pt x="160" y="437"/>
                </a:cubicBezTo>
                <a:cubicBezTo>
                  <a:pt x="160" y="497"/>
                  <a:pt x="160" y="497"/>
                  <a:pt x="160" y="497"/>
                </a:cubicBezTo>
                <a:cubicBezTo>
                  <a:pt x="0" y="341"/>
                  <a:pt x="0" y="341"/>
                  <a:pt x="0" y="341"/>
                </a:cubicBezTo>
                <a:cubicBezTo>
                  <a:pt x="160" y="185"/>
                  <a:pt x="160" y="185"/>
                  <a:pt x="160" y="185"/>
                </a:cubicBezTo>
                <a:cubicBezTo>
                  <a:pt x="160" y="250"/>
                  <a:pt x="160" y="250"/>
                  <a:pt x="160" y="250"/>
                </a:cubicBezTo>
                <a:cubicBezTo>
                  <a:pt x="160" y="250"/>
                  <a:pt x="161" y="250"/>
                  <a:pt x="161" y="250"/>
                </a:cubicBezTo>
                <a:cubicBezTo>
                  <a:pt x="230" y="250"/>
                  <a:pt x="288" y="226"/>
                  <a:pt x="337" y="177"/>
                </a:cubicBezTo>
                <a:cubicBezTo>
                  <a:pt x="371" y="143"/>
                  <a:pt x="393" y="104"/>
                  <a:pt x="403" y="61"/>
                </a:cubicBezTo>
                <a:close/>
              </a:path>
            </a:pathLst>
          </a:custGeom>
          <a:solidFill>
            <a:srgbClr val="524E67">
              <a:alpha val="85000"/>
            </a:srgbClr>
          </a:solidFill>
          <a:ln w="6350">
            <a:solidFill>
              <a:schemeClr val="bg1">
                <a:alpha val="8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 name="Freeform 7"/>
          <p:cNvSpPr>
            <a:spLocks/>
          </p:cNvSpPr>
          <p:nvPr/>
        </p:nvSpPr>
        <p:spPr bwMode="auto">
          <a:xfrm>
            <a:off x="7261194" y="1996528"/>
            <a:ext cx="831849" cy="998360"/>
          </a:xfrm>
          <a:custGeom>
            <a:avLst/>
            <a:gdLst/>
            <a:ahLst/>
            <a:cxnLst>
              <a:cxn ang="0">
                <a:pos x="67" y="5"/>
              </a:cxn>
              <a:cxn ang="0">
                <a:pos x="309" y="129"/>
              </a:cxn>
              <a:cxn ang="0">
                <a:pos x="437" y="435"/>
              </a:cxn>
              <a:cxn ang="0">
                <a:pos x="498" y="435"/>
              </a:cxn>
              <a:cxn ang="0">
                <a:pos x="341" y="597"/>
              </a:cxn>
              <a:cxn ang="0">
                <a:pos x="184" y="435"/>
              </a:cxn>
              <a:cxn ang="0">
                <a:pos x="250" y="435"/>
              </a:cxn>
              <a:cxn ang="0">
                <a:pos x="177" y="261"/>
              </a:cxn>
              <a:cxn ang="0">
                <a:pos x="60" y="194"/>
              </a:cxn>
              <a:cxn ang="0">
                <a:pos x="1" y="188"/>
              </a:cxn>
              <a:cxn ang="0">
                <a:pos x="0" y="188"/>
              </a:cxn>
              <a:cxn ang="0">
                <a:pos x="0" y="0"/>
              </a:cxn>
              <a:cxn ang="0">
                <a:pos x="1" y="0"/>
              </a:cxn>
              <a:cxn ang="0">
                <a:pos x="67" y="5"/>
              </a:cxn>
            </a:cxnLst>
            <a:rect l="0" t="0" r="r" b="b"/>
            <a:pathLst>
              <a:path w="498" h="597">
                <a:moveTo>
                  <a:pt x="67" y="5"/>
                </a:moveTo>
                <a:cubicBezTo>
                  <a:pt x="159" y="18"/>
                  <a:pt x="240" y="59"/>
                  <a:pt x="309" y="129"/>
                </a:cubicBezTo>
                <a:cubicBezTo>
                  <a:pt x="394" y="213"/>
                  <a:pt x="436" y="315"/>
                  <a:pt x="437" y="435"/>
                </a:cubicBezTo>
                <a:cubicBezTo>
                  <a:pt x="498" y="435"/>
                  <a:pt x="498" y="435"/>
                  <a:pt x="498" y="435"/>
                </a:cubicBezTo>
                <a:cubicBezTo>
                  <a:pt x="341" y="597"/>
                  <a:pt x="341" y="597"/>
                  <a:pt x="341" y="597"/>
                </a:cubicBezTo>
                <a:cubicBezTo>
                  <a:pt x="184" y="435"/>
                  <a:pt x="184" y="435"/>
                  <a:pt x="184" y="435"/>
                </a:cubicBezTo>
                <a:cubicBezTo>
                  <a:pt x="250" y="435"/>
                  <a:pt x="250" y="435"/>
                  <a:pt x="250" y="435"/>
                </a:cubicBezTo>
                <a:cubicBezTo>
                  <a:pt x="249" y="367"/>
                  <a:pt x="225" y="309"/>
                  <a:pt x="177" y="261"/>
                </a:cubicBezTo>
                <a:cubicBezTo>
                  <a:pt x="143" y="227"/>
                  <a:pt x="104" y="205"/>
                  <a:pt x="60" y="194"/>
                </a:cubicBezTo>
                <a:cubicBezTo>
                  <a:pt x="41" y="190"/>
                  <a:pt x="21" y="188"/>
                  <a:pt x="1" y="188"/>
                </a:cubicBezTo>
                <a:cubicBezTo>
                  <a:pt x="1" y="188"/>
                  <a:pt x="0" y="188"/>
                  <a:pt x="0" y="188"/>
                </a:cubicBezTo>
                <a:cubicBezTo>
                  <a:pt x="0" y="0"/>
                  <a:pt x="0" y="0"/>
                  <a:pt x="0" y="0"/>
                </a:cubicBezTo>
                <a:cubicBezTo>
                  <a:pt x="0" y="0"/>
                  <a:pt x="1" y="0"/>
                  <a:pt x="1" y="0"/>
                </a:cubicBezTo>
                <a:cubicBezTo>
                  <a:pt x="24" y="0"/>
                  <a:pt x="46" y="2"/>
                  <a:pt x="67" y="5"/>
                </a:cubicBezTo>
                <a:close/>
              </a:path>
            </a:pathLst>
          </a:custGeom>
          <a:solidFill>
            <a:srgbClr val="524E67">
              <a:alpha val="85000"/>
            </a:srgbClr>
          </a:solidFill>
          <a:ln w="6350">
            <a:solidFill>
              <a:schemeClr val="bg1">
                <a:alpha val="8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 name="Freeform 8"/>
          <p:cNvSpPr>
            <a:spLocks noEditPoints="1"/>
          </p:cNvSpPr>
          <p:nvPr/>
        </p:nvSpPr>
        <p:spPr bwMode="auto">
          <a:xfrm>
            <a:off x="4098958" y="1985499"/>
            <a:ext cx="994831" cy="829027"/>
          </a:xfrm>
          <a:custGeom>
            <a:avLst/>
            <a:gdLst/>
            <a:ahLst/>
            <a:cxnLst>
              <a:cxn ang="0">
                <a:pos x="96" y="338"/>
              </a:cxn>
              <a:cxn ang="0">
                <a:pos x="95" y="338"/>
              </a:cxn>
              <a:cxn ang="0">
                <a:pos x="96" y="338"/>
              </a:cxn>
              <a:cxn ang="0">
                <a:pos x="435" y="0"/>
              </a:cxn>
              <a:cxn ang="0">
                <a:pos x="595" y="157"/>
              </a:cxn>
              <a:cxn ang="0">
                <a:pos x="435" y="314"/>
              </a:cxn>
              <a:cxn ang="0">
                <a:pos x="435" y="249"/>
              </a:cxn>
              <a:cxn ang="0">
                <a:pos x="260" y="322"/>
              </a:cxn>
              <a:cxn ang="0">
                <a:pos x="194" y="437"/>
              </a:cxn>
              <a:cxn ang="0">
                <a:pos x="187" y="496"/>
              </a:cxn>
              <a:cxn ang="0">
                <a:pos x="0" y="496"/>
              </a:cxn>
              <a:cxn ang="0">
                <a:pos x="5" y="429"/>
              </a:cxn>
              <a:cxn ang="0">
                <a:pos x="128" y="190"/>
              </a:cxn>
              <a:cxn ang="0">
                <a:pos x="435" y="61"/>
              </a:cxn>
              <a:cxn ang="0">
                <a:pos x="435" y="0"/>
              </a:cxn>
            </a:cxnLst>
            <a:rect l="0" t="0" r="r" b="b"/>
            <a:pathLst>
              <a:path w="595" h="496">
                <a:moveTo>
                  <a:pt x="96" y="338"/>
                </a:moveTo>
                <a:cubicBezTo>
                  <a:pt x="96" y="338"/>
                  <a:pt x="95" y="338"/>
                  <a:pt x="95" y="338"/>
                </a:cubicBezTo>
                <a:cubicBezTo>
                  <a:pt x="96" y="338"/>
                  <a:pt x="96" y="338"/>
                  <a:pt x="96" y="338"/>
                </a:cubicBezTo>
                <a:close/>
                <a:moveTo>
                  <a:pt x="435" y="0"/>
                </a:moveTo>
                <a:cubicBezTo>
                  <a:pt x="595" y="157"/>
                  <a:pt x="595" y="157"/>
                  <a:pt x="595" y="157"/>
                </a:cubicBezTo>
                <a:cubicBezTo>
                  <a:pt x="435" y="314"/>
                  <a:pt x="435" y="314"/>
                  <a:pt x="435" y="314"/>
                </a:cubicBezTo>
                <a:cubicBezTo>
                  <a:pt x="435" y="249"/>
                  <a:pt x="435" y="249"/>
                  <a:pt x="435" y="249"/>
                </a:cubicBezTo>
                <a:cubicBezTo>
                  <a:pt x="367" y="249"/>
                  <a:pt x="309" y="273"/>
                  <a:pt x="260" y="322"/>
                </a:cubicBezTo>
                <a:cubicBezTo>
                  <a:pt x="227" y="356"/>
                  <a:pt x="204" y="394"/>
                  <a:pt x="194" y="437"/>
                </a:cubicBezTo>
                <a:cubicBezTo>
                  <a:pt x="190" y="456"/>
                  <a:pt x="187" y="475"/>
                  <a:pt x="187" y="496"/>
                </a:cubicBezTo>
                <a:cubicBezTo>
                  <a:pt x="0" y="496"/>
                  <a:pt x="0" y="496"/>
                  <a:pt x="0" y="496"/>
                </a:cubicBezTo>
                <a:cubicBezTo>
                  <a:pt x="0" y="473"/>
                  <a:pt x="2" y="451"/>
                  <a:pt x="5" y="429"/>
                </a:cubicBezTo>
                <a:cubicBezTo>
                  <a:pt x="18" y="338"/>
                  <a:pt x="59" y="258"/>
                  <a:pt x="128" y="190"/>
                </a:cubicBezTo>
                <a:cubicBezTo>
                  <a:pt x="213" y="104"/>
                  <a:pt x="315" y="62"/>
                  <a:pt x="435" y="61"/>
                </a:cubicBezTo>
                <a:lnTo>
                  <a:pt x="435" y="0"/>
                </a:lnTo>
                <a:close/>
              </a:path>
            </a:pathLst>
          </a:custGeom>
          <a:solidFill>
            <a:srgbClr val="524E67">
              <a:alpha val="85000"/>
            </a:srgbClr>
          </a:solidFill>
          <a:ln w="6350">
            <a:solidFill>
              <a:schemeClr val="bg1">
                <a:alpha val="8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 name="Text Placeholder 3"/>
          <p:cNvSpPr txBox="1">
            <a:spLocks/>
          </p:cNvSpPr>
          <p:nvPr/>
        </p:nvSpPr>
        <p:spPr>
          <a:xfrm>
            <a:off x="3153599" y="2438407"/>
            <a:ext cx="827150" cy="49244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3200" dirty="0">
                <a:solidFill>
                  <a:srgbClr val="57CCC6"/>
                </a:solidFill>
                <a:latin typeface="Lato" panose="020F0502020204030203"/>
              </a:rPr>
              <a:t>43%</a:t>
            </a:r>
          </a:p>
        </p:txBody>
      </p:sp>
      <p:sp>
        <p:nvSpPr>
          <p:cNvPr id="58" name="Text Placeholder 3"/>
          <p:cNvSpPr txBox="1">
            <a:spLocks/>
          </p:cNvSpPr>
          <p:nvPr/>
        </p:nvSpPr>
        <p:spPr>
          <a:xfrm>
            <a:off x="4198440" y="5972710"/>
            <a:ext cx="827150" cy="49244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3200" dirty="0">
                <a:solidFill>
                  <a:srgbClr val="F4C956"/>
                </a:solidFill>
                <a:latin typeface="Lato" panose="020F0502020204030203"/>
              </a:rPr>
              <a:t>71%</a:t>
            </a:r>
          </a:p>
        </p:txBody>
      </p:sp>
      <p:sp>
        <p:nvSpPr>
          <p:cNvPr id="59" name="Text Placeholder 3"/>
          <p:cNvSpPr txBox="1">
            <a:spLocks/>
          </p:cNvSpPr>
          <p:nvPr/>
        </p:nvSpPr>
        <p:spPr>
          <a:xfrm>
            <a:off x="7181179" y="1323039"/>
            <a:ext cx="827150" cy="49244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3200" dirty="0">
                <a:solidFill>
                  <a:srgbClr val="FF7467"/>
                </a:solidFill>
                <a:latin typeface="Lato" panose="020F0502020204030203"/>
              </a:rPr>
              <a:t>82%</a:t>
            </a:r>
          </a:p>
        </p:txBody>
      </p:sp>
      <p:sp>
        <p:nvSpPr>
          <p:cNvPr id="60" name="Text Placeholder 3"/>
          <p:cNvSpPr txBox="1">
            <a:spLocks/>
          </p:cNvSpPr>
          <p:nvPr/>
        </p:nvSpPr>
        <p:spPr>
          <a:xfrm>
            <a:off x="8162560" y="4841945"/>
            <a:ext cx="827150" cy="49244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3200" dirty="0">
                <a:solidFill>
                  <a:srgbClr val="4CC8EC"/>
                </a:solidFill>
                <a:latin typeface="Lato" panose="020F0502020204030203"/>
              </a:rPr>
              <a:t>27%</a:t>
            </a:r>
          </a:p>
        </p:txBody>
      </p:sp>
      <p:sp>
        <p:nvSpPr>
          <p:cNvPr id="62" name="Text Box 10"/>
          <p:cNvSpPr txBox="1">
            <a:spLocks noChangeArrowheads="1"/>
          </p:cNvSpPr>
          <p:nvPr/>
        </p:nvSpPr>
        <p:spPr bwMode="auto">
          <a:xfrm>
            <a:off x="5305674" y="1540383"/>
            <a:ext cx="1569265" cy="131728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a:t>
            </a:r>
          </a:p>
        </p:txBody>
      </p:sp>
      <p:grpSp>
        <p:nvGrpSpPr>
          <p:cNvPr id="63" name="Group 62"/>
          <p:cNvGrpSpPr>
            <a:grpSpLocks noChangeAspect="1"/>
          </p:cNvGrpSpPr>
          <p:nvPr/>
        </p:nvGrpSpPr>
        <p:grpSpPr>
          <a:xfrm>
            <a:off x="6715365" y="3676107"/>
            <a:ext cx="271669" cy="457200"/>
            <a:chOff x="533400" y="2800350"/>
            <a:chExt cx="325437" cy="547687"/>
          </a:xfrm>
          <a:solidFill>
            <a:schemeClr val="bg1"/>
          </a:solidFill>
          <a:effectLst>
            <a:outerShdw blurRad="50800" dist="38100" dir="2700000" algn="tl" rotWithShape="0">
              <a:prstClr val="black">
                <a:alpha val="40000"/>
              </a:prstClr>
            </a:outerShdw>
          </a:effectLst>
        </p:grpSpPr>
        <p:sp>
          <p:nvSpPr>
            <p:cNvPr id="64"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8" name="Group 67"/>
          <p:cNvGrpSpPr>
            <a:grpSpLocks noChangeAspect="1"/>
          </p:cNvGrpSpPr>
          <p:nvPr/>
        </p:nvGrpSpPr>
        <p:grpSpPr>
          <a:xfrm>
            <a:off x="5852562" y="4560332"/>
            <a:ext cx="475488" cy="362070"/>
            <a:chOff x="3694113" y="3481388"/>
            <a:chExt cx="173038" cy="131763"/>
          </a:xfrm>
          <a:solidFill>
            <a:schemeClr val="bg1"/>
          </a:solidFill>
          <a:effectLst>
            <a:outerShdw blurRad="50800" dist="38100" dir="2700000" algn="tl" rotWithShape="0">
              <a:prstClr val="black">
                <a:alpha val="40000"/>
              </a:prstClr>
            </a:outerShdw>
          </a:effectLst>
        </p:grpSpPr>
        <p:sp>
          <p:nvSpPr>
            <p:cNvPr id="69" name="Freeform 38"/>
            <p:cNvSpPr>
              <a:spLocks noEditPoints="1"/>
            </p:cNvSpPr>
            <p:nvPr/>
          </p:nvSpPr>
          <p:spPr bwMode="auto">
            <a:xfrm>
              <a:off x="3694113" y="3481388"/>
              <a:ext cx="173038" cy="131763"/>
            </a:xfrm>
            <a:custGeom>
              <a:avLst/>
              <a:gdLst/>
              <a:ahLst/>
              <a:cxnLst>
                <a:cxn ang="0">
                  <a:pos x="27" y="0"/>
                </a:cxn>
                <a:cxn ang="0">
                  <a:pos x="3" y="0"/>
                </a:cxn>
                <a:cxn ang="0">
                  <a:pos x="0" y="3"/>
                </a:cxn>
                <a:cxn ang="0">
                  <a:pos x="0" y="17"/>
                </a:cxn>
                <a:cxn ang="0">
                  <a:pos x="3" y="20"/>
                </a:cxn>
                <a:cxn ang="0">
                  <a:pos x="10" y="20"/>
                </a:cxn>
                <a:cxn ang="0">
                  <a:pos x="9" y="21"/>
                </a:cxn>
                <a:cxn ang="0">
                  <a:pos x="5" y="21"/>
                </a:cxn>
                <a:cxn ang="0">
                  <a:pos x="3" y="22"/>
                </a:cxn>
                <a:cxn ang="0">
                  <a:pos x="5" y="23"/>
                </a:cxn>
                <a:cxn ang="0">
                  <a:pos x="25" y="23"/>
                </a:cxn>
                <a:cxn ang="0">
                  <a:pos x="27" y="22"/>
                </a:cxn>
                <a:cxn ang="0">
                  <a:pos x="25" y="21"/>
                </a:cxn>
                <a:cxn ang="0">
                  <a:pos x="21" y="21"/>
                </a:cxn>
                <a:cxn ang="0">
                  <a:pos x="20" y="20"/>
                </a:cxn>
                <a:cxn ang="0">
                  <a:pos x="27" y="20"/>
                </a:cxn>
                <a:cxn ang="0">
                  <a:pos x="30" y="17"/>
                </a:cxn>
                <a:cxn ang="0">
                  <a:pos x="30" y="3"/>
                </a:cxn>
                <a:cxn ang="0">
                  <a:pos x="27" y="0"/>
                </a:cxn>
                <a:cxn ang="0">
                  <a:pos x="29" y="17"/>
                </a:cxn>
                <a:cxn ang="0">
                  <a:pos x="27" y="18"/>
                </a:cxn>
                <a:cxn ang="0">
                  <a:pos x="3" y="18"/>
                </a:cxn>
                <a:cxn ang="0">
                  <a:pos x="1" y="17"/>
                </a:cxn>
                <a:cxn ang="0">
                  <a:pos x="1" y="3"/>
                </a:cxn>
                <a:cxn ang="0">
                  <a:pos x="3" y="2"/>
                </a:cxn>
                <a:cxn ang="0">
                  <a:pos x="27" y="2"/>
                </a:cxn>
                <a:cxn ang="0">
                  <a:pos x="29" y="3"/>
                </a:cxn>
                <a:cxn ang="0">
                  <a:pos x="29" y="17"/>
                </a:cxn>
              </a:cxnLst>
              <a:rect l="0" t="0" r="r" b="b"/>
              <a:pathLst>
                <a:path w="30" h="23">
                  <a:moveTo>
                    <a:pt x="27" y="0"/>
                  </a:moveTo>
                  <a:cubicBezTo>
                    <a:pt x="3" y="0"/>
                    <a:pt x="3" y="0"/>
                    <a:pt x="3" y="0"/>
                  </a:cubicBezTo>
                  <a:cubicBezTo>
                    <a:pt x="1" y="0"/>
                    <a:pt x="0" y="1"/>
                    <a:pt x="0" y="3"/>
                  </a:cubicBezTo>
                  <a:cubicBezTo>
                    <a:pt x="0" y="17"/>
                    <a:pt x="0" y="17"/>
                    <a:pt x="0" y="17"/>
                  </a:cubicBezTo>
                  <a:cubicBezTo>
                    <a:pt x="0" y="19"/>
                    <a:pt x="1" y="20"/>
                    <a:pt x="3" y="20"/>
                  </a:cubicBezTo>
                  <a:cubicBezTo>
                    <a:pt x="10" y="20"/>
                    <a:pt x="10" y="20"/>
                    <a:pt x="10" y="20"/>
                  </a:cubicBezTo>
                  <a:cubicBezTo>
                    <a:pt x="9" y="20"/>
                    <a:pt x="9" y="20"/>
                    <a:pt x="9" y="21"/>
                  </a:cubicBezTo>
                  <a:cubicBezTo>
                    <a:pt x="5" y="21"/>
                    <a:pt x="5" y="21"/>
                    <a:pt x="5" y="21"/>
                  </a:cubicBezTo>
                  <a:cubicBezTo>
                    <a:pt x="4" y="21"/>
                    <a:pt x="3" y="21"/>
                    <a:pt x="3" y="22"/>
                  </a:cubicBezTo>
                  <a:cubicBezTo>
                    <a:pt x="3" y="22"/>
                    <a:pt x="4" y="23"/>
                    <a:pt x="5" y="23"/>
                  </a:cubicBezTo>
                  <a:cubicBezTo>
                    <a:pt x="25" y="23"/>
                    <a:pt x="25" y="23"/>
                    <a:pt x="25" y="23"/>
                  </a:cubicBezTo>
                  <a:cubicBezTo>
                    <a:pt x="26" y="23"/>
                    <a:pt x="27" y="22"/>
                    <a:pt x="27" y="22"/>
                  </a:cubicBezTo>
                  <a:cubicBezTo>
                    <a:pt x="27" y="21"/>
                    <a:pt x="26" y="21"/>
                    <a:pt x="25" y="21"/>
                  </a:cubicBezTo>
                  <a:cubicBezTo>
                    <a:pt x="21" y="21"/>
                    <a:pt x="21" y="21"/>
                    <a:pt x="21" y="21"/>
                  </a:cubicBezTo>
                  <a:cubicBezTo>
                    <a:pt x="21" y="20"/>
                    <a:pt x="20" y="20"/>
                    <a:pt x="20" y="20"/>
                  </a:cubicBezTo>
                  <a:cubicBezTo>
                    <a:pt x="27" y="20"/>
                    <a:pt x="27" y="20"/>
                    <a:pt x="27" y="20"/>
                  </a:cubicBezTo>
                  <a:cubicBezTo>
                    <a:pt x="29" y="20"/>
                    <a:pt x="30" y="19"/>
                    <a:pt x="30" y="17"/>
                  </a:cubicBezTo>
                  <a:cubicBezTo>
                    <a:pt x="30" y="3"/>
                    <a:pt x="30" y="3"/>
                    <a:pt x="30" y="3"/>
                  </a:cubicBezTo>
                  <a:cubicBezTo>
                    <a:pt x="30" y="1"/>
                    <a:pt x="29" y="0"/>
                    <a:pt x="27" y="0"/>
                  </a:cubicBezTo>
                  <a:close/>
                  <a:moveTo>
                    <a:pt x="29" y="17"/>
                  </a:moveTo>
                  <a:cubicBezTo>
                    <a:pt x="29" y="18"/>
                    <a:pt x="28" y="18"/>
                    <a:pt x="27" y="18"/>
                  </a:cubicBezTo>
                  <a:cubicBezTo>
                    <a:pt x="3" y="18"/>
                    <a:pt x="3" y="18"/>
                    <a:pt x="3" y="18"/>
                  </a:cubicBezTo>
                  <a:cubicBezTo>
                    <a:pt x="2" y="18"/>
                    <a:pt x="1" y="18"/>
                    <a:pt x="1" y="17"/>
                  </a:cubicBezTo>
                  <a:cubicBezTo>
                    <a:pt x="1" y="3"/>
                    <a:pt x="1" y="3"/>
                    <a:pt x="1" y="3"/>
                  </a:cubicBezTo>
                  <a:cubicBezTo>
                    <a:pt x="1" y="2"/>
                    <a:pt x="2" y="2"/>
                    <a:pt x="3" y="2"/>
                  </a:cubicBezTo>
                  <a:cubicBezTo>
                    <a:pt x="27" y="2"/>
                    <a:pt x="27" y="2"/>
                    <a:pt x="27" y="2"/>
                  </a:cubicBezTo>
                  <a:cubicBezTo>
                    <a:pt x="28" y="2"/>
                    <a:pt x="29" y="2"/>
                    <a:pt x="29" y="3"/>
                  </a:cubicBezTo>
                  <a:lnTo>
                    <a:pt x="2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70" name="Freeform 39"/>
            <p:cNvSpPr>
              <a:spLocks noEditPoints="1"/>
            </p:cNvSpPr>
            <p:nvPr/>
          </p:nvSpPr>
          <p:spPr bwMode="auto">
            <a:xfrm>
              <a:off x="3733800" y="3514725"/>
              <a:ext cx="63500" cy="63500"/>
            </a:xfrm>
            <a:custGeom>
              <a:avLst/>
              <a:gdLst/>
              <a:ahLst/>
              <a:cxnLst>
                <a:cxn ang="0">
                  <a:pos x="11" y="6"/>
                </a:cxn>
                <a:cxn ang="0">
                  <a:pos x="11" y="5"/>
                </a:cxn>
                <a:cxn ang="0">
                  <a:pos x="9" y="5"/>
                </a:cxn>
                <a:cxn ang="0">
                  <a:pos x="9" y="3"/>
                </a:cxn>
                <a:cxn ang="0">
                  <a:pos x="9" y="2"/>
                </a:cxn>
                <a:cxn ang="0">
                  <a:pos x="8" y="1"/>
                </a:cxn>
                <a:cxn ang="0">
                  <a:pos x="8" y="2"/>
                </a:cxn>
                <a:cxn ang="0">
                  <a:pos x="6" y="1"/>
                </a:cxn>
                <a:cxn ang="0">
                  <a:pos x="6" y="0"/>
                </a:cxn>
                <a:cxn ang="0">
                  <a:pos x="5" y="0"/>
                </a:cxn>
                <a:cxn ang="0">
                  <a:pos x="5" y="1"/>
                </a:cxn>
                <a:cxn ang="0">
                  <a:pos x="3" y="2"/>
                </a:cxn>
                <a:cxn ang="0">
                  <a:pos x="2" y="1"/>
                </a:cxn>
                <a:cxn ang="0">
                  <a:pos x="1" y="2"/>
                </a:cxn>
                <a:cxn ang="0">
                  <a:pos x="2" y="3"/>
                </a:cxn>
                <a:cxn ang="0">
                  <a:pos x="1" y="5"/>
                </a:cxn>
                <a:cxn ang="0">
                  <a:pos x="0" y="5"/>
                </a:cxn>
                <a:cxn ang="0">
                  <a:pos x="0" y="6"/>
                </a:cxn>
                <a:cxn ang="0">
                  <a:pos x="1" y="6"/>
                </a:cxn>
                <a:cxn ang="0">
                  <a:pos x="2" y="8"/>
                </a:cxn>
                <a:cxn ang="0">
                  <a:pos x="1" y="9"/>
                </a:cxn>
                <a:cxn ang="0">
                  <a:pos x="2" y="10"/>
                </a:cxn>
                <a:cxn ang="0">
                  <a:pos x="3" y="9"/>
                </a:cxn>
                <a:cxn ang="0">
                  <a:pos x="5" y="10"/>
                </a:cxn>
                <a:cxn ang="0">
                  <a:pos x="5" y="11"/>
                </a:cxn>
                <a:cxn ang="0">
                  <a:pos x="6" y="11"/>
                </a:cxn>
                <a:cxn ang="0">
                  <a:pos x="6" y="10"/>
                </a:cxn>
                <a:cxn ang="0">
                  <a:pos x="8" y="9"/>
                </a:cxn>
                <a:cxn ang="0">
                  <a:pos x="9" y="10"/>
                </a:cxn>
                <a:cxn ang="0">
                  <a:pos x="9" y="9"/>
                </a:cxn>
                <a:cxn ang="0">
                  <a:pos x="9" y="8"/>
                </a:cxn>
                <a:cxn ang="0">
                  <a:pos x="9" y="6"/>
                </a:cxn>
                <a:cxn ang="0">
                  <a:pos x="11" y="6"/>
                </a:cxn>
                <a:cxn ang="0">
                  <a:pos x="8" y="6"/>
                </a:cxn>
                <a:cxn ang="0">
                  <a:pos x="5" y="9"/>
                </a:cxn>
                <a:cxn ang="0">
                  <a:pos x="2" y="6"/>
                </a:cxn>
                <a:cxn ang="0">
                  <a:pos x="5" y="2"/>
                </a:cxn>
                <a:cxn ang="0">
                  <a:pos x="8" y="6"/>
                </a:cxn>
              </a:cxnLst>
              <a:rect l="0" t="0" r="r" b="b"/>
              <a:pathLst>
                <a:path w="11" h="11">
                  <a:moveTo>
                    <a:pt x="11" y="6"/>
                  </a:moveTo>
                  <a:cubicBezTo>
                    <a:pt x="11" y="5"/>
                    <a:pt x="11" y="5"/>
                    <a:pt x="11" y="5"/>
                  </a:cubicBezTo>
                  <a:cubicBezTo>
                    <a:pt x="9" y="5"/>
                    <a:pt x="9" y="5"/>
                    <a:pt x="9" y="5"/>
                  </a:cubicBezTo>
                  <a:cubicBezTo>
                    <a:pt x="9" y="4"/>
                    <a:pt x="9" y="4"/>
                    <a:pt x="9" y="3"/>
                  </a:cubicBezTo>
                  <a:cubicBezTo>
                    <a:pt x="9" y="2"/>
                    <a:pt x="9" y="2"/>
                    <a:pt x="9" y="2"/>
                  </a:cubicBezTo>
                  <a:cubicBezTo>
                    <a:pt x="8" y="1"/>
                    <a:pt x="8" y="1"/>
                    <a:pt x="8" y="1"/>
                  </a:cubicBezTo>
                  <a:cubicBezTo>
                    <a:pt x="8" y="2"/>
                    <a:pt x="8" y="2"/>
                    <a:pt x="8" y="2"/>
                  </a:cubicBezTo>
                  <a:cubicBezTo>
                    <a:pt x="7" y="2"/>
                    <a:pt x="7" y="1"/>
                    <a:pt x="6" y="1"/>
                  </a:cubicBezTo>
                  <a:cubicBezTo>
                    <a:pt x="6" y="0"/>
                    <a:pt x="6" y="0"/>
                    <a:pt x="6" y="0"/>
                  </a:cubicBezTo>
                  <a:cubicBezTo>
                    <a:pt x="5" y="0"/>
                    <a:pt x="5" y="0"/>
                    <a:pt x="5" y="0"/>
                  </a:cubicBezTo>
                  <a:cubicBezTo>
                    <a:pt x="5" y="1"/>
                    <a:pt x="5" y="1"/>
                    <a:pt x="5" y="1"/>
                  </a:cubicBezTo>
                  <a:cubicBezTo>
                    <a:pt x="4" y="1"/>
                    <a:pt x="3" y="2"/>
                    <a:pt x="3" y="2"/>
                  </a:cubicBezTo>
                  <a:cubicBezTo>
                    <a:pt x="2" y="1"/>
                    <a:pt x="2" y="1"/>
                    <a:pt x="2" y="1"/>
                  </a:cubicBezTo>
                  <a:cubicBezTo>
                    <a:pt x="1" y="2"/>
                    <a:pt x="1" y="2"/>
                    <a:pt x="1" y="2"/>
                  </a:cubicBezTo>
                  <a:cubicBezTo>
                    <a:pt x="2" y="3"/>
                    <a:pt x="2" y="3"/>
                    <a:pt x="2" y="3"/>
                  </a:cubicBezTo>
                  <a:cubicBezTo>
                    <a:pt x="1" y="4"/>
                    <a:pt x="1" y="4"/>
                    <a:pt x="1" y="5"/>
                  </a:cubicBezTo>
                  <a:cubicBezTo>
                    <a:pt x="0" y="5"/>
                    <a:pt x="0" y="5"/>
                    <a:pt x="0" y="5"/>
                  </a:cubicBezTo>
                  <a:cubicBezTo>
                    <a:pt x="0" y="6"/>
                    <a:pt x="0" y="6"/>
                    <a:pt x="0" y="6"/>
                  </a:cubicBezTo>
                  <a:cubicBezTo>
                    <a:pt x="1" y="6"/>
                    <a:pt x="1" y="6"/>
                    <a:pt x="1" y="6"/>
                  </a:cubicBezTo>
                  <a:cubicBezTo>
                    <a:pt x="1" y="7"/>
                    <a:pt x="1" y="8"/>
                    <a:pt x="2" y="8"/>
                  </a:cubicBezTo>
                  <a:cubicBezTo>
                    <a:pt x="1" y="9"/>
                    <a:pt x="1" y="9"/>
                    <a:pt x="1" y="9"/>
                  </a:cubicBezTo>
                  <a:cubicBezTo>
                    <a:pt x="2" y="10"/>
                    <a:pt x="2" y="10"/>
                    <a:pt x="2" y="10"/>
                  </a:cubicBezTo>
                  <a:cubicBezTo>
                    <a:pt x="3" y="9"/>
                    <a:pt x="3" y="9"/>
                    <a:pt x="3" y="9"/>
                  </a:cubicBezTo>
                  <a:cubicBezTo>
                    <a:pt x="3" y="10"/>
                    <a:pt x="4" y="10"/>
                    <a:pt x="5" y="10"/>
                  </a:cubicBezTo>
                  <a:cubicBezTo>
                    <a:pt x="5" y="11"/>
                    <a:pt x="5" y="11"/>
                    <a:pt x="5" y="11"/>
                  </a:cubicBezTo>
                  <a:cubicBezTo>
                    <a:pt x="6" y="11"/>
                    <a:pt x="6" y="11"/>
                    <a:pt x="6" y="11"/>
                  </a:cubicBezTo>
                  <a:cubicBezTo>
                    <a:pt x="6" y="10"/>
                    <a:pt x="6" y="10"/>
                    <a:pt x="6" y="10"/>
                  </a:cubicBezTo>
                  <a:cubicBezTo>
                    <a:pt x="7" y="10"/>
                    <a:pt x="7" y="10"/>
                    <a:pt x="8" y="9"/>
                  </a:cubicBezTo>
                  <a:cubicBezTo>
                    <a:pt x="9" y="10"/>
                    <a:pt x="9" y="10"/>
                    <a:pt x="9" y="10"/>
                  </a:cubicBezTo>
                  <a:cubicBezTo>
                    <a:pt x="9" y="9"/>
                    <a:pt x="9" y="9"/>
                    <a:pt x="9" y="9"/>
                  </a:cubicBezTo>
                  <a:cubicBezTo>
                    <a:pt x="9" y="8"/>
                    <a:pt x="9" y="8"/>
                    <a:pt x="9" y="8"/>
                  </a:cubicBezTo>
                  <a:cubicBezTo>
                    <a:pt x="9" y="8"/>
                    <a:pt x="9" y="7"/>
                    <a:pt x="9" y="6"/>
                  </a:cubicBezTo>
                  <a:lnTo>
                    <a:pt x="11" y="6"/>
                  </a:lnTo>
                  <a:close/>
                  <a:moveTo>
                    <a:pt x="8" y="6"/>
                  </a:moveTo>
                  <a:cubicBezTo>
                    <a:pt x="8" y="7"/>
                    <a:pt x="7" y="9"/>
                    <a:pt x="5" y="9"/>
                  </a:cubicBezTo>
                  <a:cubicBezTo>
                    <a:pt x="3" y="9"/>
                    <a:pt x="2" y="7"/>
                    <a:pt x="2" y="6"/>
                  </a:cubicBezTo>
                  <a:cubicBezTo>
                    <a:pt x="2" y="4"/>
                    <a:pt x="3" y="2"/>
                    <a:pt x="5" y="2"/>
                  </a:cubicBezTo>
                  <a:cubicBezTo>
                    <a:pt x="7" y="2"/>
                    <a:pt x="8" y="4"/>
                    <a:pt x="8"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40"/>
            <p:cNvSpPr>
              <a:spLocks noEditPoints="1"/>
            </p:cNvSpPr>
            <p:nvPr/>
          </p:nvSpPr>
          <p:spPr bwMode="auto">
            <a:xfrm>
              <a:off x="3792538" y="3544888"/>
              <a:ext cx="34925" cy="28575"/>
            </a:xfrm>
            <a:custGeom>
              <a:avLst/>
              <a:gdLst/>
              <a:ahLst/>
              <a:cxnLst>
                <a:cxn ang="0">
                  <a:pos x="6" y="3"/>
                </a:cxn>
                <a:cxn ang="0">
                  <a:pos x="6" y="2"/>
                </a:cxn>
                <a:cxn ang="0">
                  <a:pos x="5" y="2"/>
                </a:cxn>
                <a:cxn ang="0">
                  <a:pos x="5" y="1"/>
                </a:cxn>
                <a:cxn ang="0">
                  <a:pos x="5" y="1"/>
                </a:cxn>
                <a:cxn ang="0">
                  <a:pos x="5" y="0"/>
                </a:cxn>
                <a:cxn ang="0">
                  <a:pos x="4" y="1"/>
                </a:cxn>
                <a:cxn ang="0">
                  <a:pos x="3" y="0"/>
                </a:cxn>
                <a:cxn ang="0">
                  <a:pos x="3" y="0"/>
                </a:cxn>
                <a:cxn ang="0">
                  <a:pos x="3" y="0"/>
                </a:cxn>
                <a:cxn ang="0">
                  <a:pos x="3" y="0"/>
                </a:cxn>
                <a:cxn ang="0">
                  <a:pos x="2" y="1"/>
                </a:cxn>
                <a:cxn ang="0">
                  <a:pos x="1" y="0"/>
                </a:cxn>
                <a:cxn ang="0">
                  <a:pos x="1" y="1"/>
                </a:cxn>
                <a:cxn ang="0">
                  <a:pos x="1" y="1"/>
                </a:cxn>
                <a:cxn ang="0">
                  <a:pos x="1" y="2"/>
                </a:cxn>
                <a:cxn ang="0">
                  <a:pos x="0" y="2"/>
                </a:cxn>
                <a:cxn ang="0">
                  <a:pos x="0" y="3"/>
                </a:cxn>
                <a:cxn ang="0">
                  <a:pos x="1" y="3"/>
                </a:cxn>
                <a:cxn ang="0">
                  <a:pos x="1" y="4"/>
                </a:cxn>
                <a:cxn ang="0">
                  <a:pos x="1" y="4"/>
                </a:cxn>
                <a:cxn ang="0">
                  <a:pos x="1" y="4"/>
                </a:cxn>
                <a:cxn ang="0">
                  <a:pos x="2" y="4"/>
                </a:cxn>
                <a:cxn ang="0">
                  <a:pos x="3" y="4"/>
                </a:cxn>
                <a:cxn ang="0">
                  <a:pos x="3" y="5"/>
                </a:cxn>
                <a:cxn ang="0">
                  <a:pos x="3" y="5"/>
                </a:cxn>
                <a:cxn ang="0">
                  <a:pos x="3" y="4"/>
                </a:cxn>
                <a:cxn ang="0">
                  <a:pos x="4" y="4"/>
                </a:cxn>
                <a:cxn ang="0">
                  <a:pos x="5" y="4"/>
                </a:cxn>
                <a:cxn ang="0">
                  <a:pos x="5" y="4"/>
                </a:cxn>
                <a:cxn ang="0">
                  <a:pos x="5" y="4"/>
                </a:cxn>
                <a:cxn ang="0">
                  <a:pos x="5" y="3"/>
                </a:cxn>
                <a:cxn ang="0">
                  <a:pos x="6" y="3"/>
                </a:cxn>
                <a:cxn ang="0">
                  <a:pos x="5" y="2"/>
                </a:cxn>
                <a:cxn ang="0">
                  <a:pos x="3" y="4"/>
                </a:cxn>
                <a:cxn ang="0">
                  <a:pos x="1" y="2"/>
                </a:cxn>
                <a:cxn ang="0">
                  <a:pos x="3" y="1"/>
                </a:cxn>
                <a:cxn ang="0">
                  <a:pos x="5" y="2"/>
                </a:cxn>
              </a:cxnLst>
              <a:rect l="0" t="0" r="r" b="b"/>
              <a:pathLst>
                <a:path w="6" h="5">
                  <a:moveTo>
                    <a:pt x="6" y="3"/>
                  </a:moveTo>
                  <a:cubicBezTo>
                    <a:pt x="6" y="2"/>
                    <a:pt x="6" y="2"/>
                    <a:pt x="6" y="2"/>
                  </a:cubicBezTo>
                  <a:cubicBezTo>
                    <a:pt x="5" y="2"/>
                    <a:pt x="5" y="2"/>
                    <a:pt x="5" y="2"/>
                  </a:cubicBezTo>
                  <a:cubicBezTo>
                    <a:pt x="5" y="2"/>
                    <a:pt x="5" y="1"/>
                    <a:pt x="5" y="1"/>
                  </a:cubicBezTo>
                  <a:cubicBezTo>
                    <a:pt x="5" y="1"/>
                    <a:pt x="5" y="1"/>
                    <a:pt x="5" y="1"/>
                  </a:cubicBezTo>
                  <a:cubicBezTo>
                    <a:pt x="5" y="0"/>
                    <a:pt x="5" y="0"/>
                    <a:pt x="5" y="0"/>
                  </a:cubicBezTo>
                  <a:cubicBezTo>
                    <a:pt x="4" y="1"/>
                    <a:pt x="4" y="1"/>
                    <a:pt x="4" y="1"/>
                  </a:cubicBezTo>
                  <a:cubicBezTo>
                    <a:pt x="4" y="0"/>
                    <a:pt x="4" y="0"/>
                    <a:pt x="3" y="0"/>
                  </a:cubicBezTo>
                  <a:cubicBezTo>
                    <a:pt x="3" y="0"/>
                    <a:pt x="3" y="0"/>
                    <a:pt x="3" y="0"/>
                  </a:cubicBezTo>
                  <a:cubicBezTo>
                    <a:pt x="3" y="0"/>
                    <a:pt x="3" y="0"/>
                    <a:pt x="3" y="0"/>
                  </a:cubicBezTo>
                  <a:cubicBezTo>
                    <a:pt x="3" y="0"/>
                    <a:pt x="3" y="0"/>
                    <a:pt x="3" y="0"/>
                  </a:cubicBezTo>
                  <a:cubicBezTo>
                    <a:pt x="2" y="0"/>
                    <a:pt x="2" y="0"/>
                    <a:pt x="2" y="1"/>
                  </a:cubicBezTo>
                  <a:cubicBezTo>
                    <a:pt x="1" y="0"/>
                    <a:pt x="1" y="0"/>
                    <a:pt x="1" y="0"/>
                  </a:cubicBezTo>
                  <a:cubicBezTo>
                    <a:pt x="1" y="1"/>
                    <a:pt x="1" y="1"/>
                    <a:pt x="1" y="1"/>
                  </a:cubicBezTo>
                  <a:cubicBezTo>
                    <a:pt x="1" y="1"/>
                    <a:pt x="1" y="1"/>
                    <a:pt x="1" y="1"/>
                  </a:cubicBezTo>
                  <a:cubicBezTo>
                    <a:pt x="1" y="1"/>
                    <a:pt x="1" y="2"/>
                    <a:pt x="1" y="2"/>
                  </a:cubicBezTo>
                  <a:cubicBezTo>
                    <a:pt x="0" y="2"/>
                    <a:pt x="0" y="2"/>
                    <a:pt x="0" y="2"/>
                  </a:cubicBezTo>
                  <a:cubicBezTo>
                    <a:pt x="0" y="3"/>
                    <a:pt x="0" y="3"/>
                    <a:pt x="0" y="3"/>
                  </a:cubicBezTo>
                  <a:cubicBezTo>
                    <a:pt x="1" y="3"/>
                    <a:pt x="1" y="3"/>
                    <a:pt x="1" y="3"/>
                  </a:cubicBezTo>
                  <a:cubicBezTo>
                    <a:pt x="1" y="3"/>
                    <a:pt x="1" y="3"/>
                    <a:pt x="1" y="4"/>
                  </a:cubicBezTo>
                  <a:cubicBezTo>
                    <a:pt x="1" y="4"/>
                    <a:pt x="1" y="4"/>
                    <a:pt x="1" y="4"/>
                  </a:cubicBezTo>
                  <a:cubicBezTo>
                    <a:pt x="1" y="4"/>
                    <a:pt x="1" y="4"/>
                    <a:pt x="1" y="4"/>
                  </a:cubicBezTo>
                  <a:cubicBezTo>
                    <a:pt x="2" y="4"/>
                    <a:pt x="2" y="4"/>
                    <a:pt x="2" y="4"/>
                  </a:cubicBezTo>
                  <a:cubicBezTo>
                    <a:pt x="2" y="4"/>
                    <a:pt x="2" y="4"/>
                    <a:pt x="3" y="4"/>
                  </a:cubicBezTo>
                  <a:cubicBezTo>
                    <a:pt x="3" y="5"/>
                    <a:pt x="3" y="5"/>
                    <a:pt x="3" y="5"/>
                  </a:cubicBezTo>
                  <a:cubicBezTo>
                    <a:pt x="3" y="5"/>
                    <a:pt x="3" y="5"/>
                    <a:pt x="3" y="5"/>
                  </a:cubicBezTo>
                  <a:cubicBezTo>
                    <a:pt x="3" y="4"/>
                    <a:pt x="3" y="4"/>
                    <a:pt x="3" y="4"/>
                  </a:cubicBezTo>
                  <a:cubicBezTo>
                    <a:pt x="4" y="4"/>
                    <a:pt x="4" y="4"/>
                    <a:pt x="4" y="4"/>
                  </a:cubicBezTo>
                  <a:cubicBezTo>
                    <a:pt x="5" y="4"/>
                    <a:pt x="5" y="4"/>
                    <a:pt x="5" y="4"/>
                  </a:cubicBezTo>
                  <a:cubicBezTo>
                    <a:pt x="5" y="4"/>
                    <a:pt x="5" y="4"/>
                    <a:pt x="5" y="4"/>
                  </a:cubicBezTo>
                  <a:cubicBezTo>
                    <a:pt x="5" y="4"/>
                    <a:pt x="5" y="4"/>
                    <a:pt x="5" y="4"/>
                  </a:cubicBezTo>
                  <a:cubicBezTo>
                    <a:pt x="5" y="3"/>
                    <a:pt x="5" y="3"/>
                    <a:pt x="5" y="3"/>
                  </a:cubicBezTo>
                  <a:lnTo>
                    <a:pt x="6" y="3"/>
                  </a:lnTo>
                  <a:close/>
                  <a:moveTo>
                    <a:pt x="5" y="2"/>
                  </a:moveTo>
                  <a:cubicBezTo>
                    <a:pt x="5" y="3"/>
                    <a:pt x="4" y="4"/>
                    <a:pt x="3" y="4"/>
                  </a:cubicBezTo>
                  <a:cubicBezTo>
                    <a:pt x="2" y="4"/>
                    <a:pt x="1" y="3"/>
                    <a:pt x="1" y="2"/>
                  </a:cubicBezTo>
                  <a:cubicBezTo>
                    <a:pt x="1" y="1"/>
                    <a:pt x="2" y="1"/>
                    <a:pt x="3" y="1"/>
                  </a:cubicBezTo>
                  <a:cubicBezTo>
                    <a:pt x="4" y="1"/>
                    <a:pt x="5" y="1"/>
                    <a:pt x="5"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41"/>
            <p:cNvSpPr>
              <a:spLocks noEditPoints="1"/>
            </p:cNvSpPr>
            <p:nvPr/>
          </p:nvSpPr>
          <p:spPr bwMode="auto">
            <a:xfrm>
              <a:off x="3786188" y="3497263"/>
              <a:ext cx="41275" cy="41275"/>
            </a:xfrm>
            <a:custGeom>
              <a:avLst/>
              <a:gdLst/>
              <a:ahLst/>
              <a:cxnLst>
                <a:cxn ang="0">
                  <a:pos x="7" y="4"/>
                </a:cxn>
                <a:cxn ang="0">
                  <a:pos x="7" y="3"/>
                </a:cxn>
                <a:cxn ang="0">
                  <a:pos x="6" y="3"/>
                </a:cxn>
                <a:cxn ang="0">
                  <a:pos x="6" y="2"/>
                </a:cxn>
                <a:cxn ang="0">
                  <a:pos x="6" y="1"/>
                </a:cxn>
                <a:cxn ang="0">
                  <a:pos x="5" y="1"/>
                </a:cxn>
                <a:cxn ang="0">
                  <a:pos x="5" y="1"/>
                </a:cxn>
                <a:cxn ang="0">
                  <a:pos x="4" y="1"/>
                </a:cxn>
                <a:cxn ang="0">
                  <a:pos x="4" y="0"/>
                </a:cxn>
                <a:cxn ang="0">
                  <a:pos x="3" y="0"/>
                </a:cxn>
                <a:cxn ang="0">
                  <a:pos x="3" y="1"/>
                </a:cxn>
                <a:cxn ang="0">
                  <a:pos x="1" y="1"/>
                </a:cxn>
                <a:cxn ang="0">
                  <a:pos x="1" y="1"/>
                </a:cxn>
                <a:cxn ang="0">
                  <a:pos x="0" y="1"/>
                </a:cxn>
                <a:cxn ang="0">
                  <a:pos x="1" y="2"/>
                </a:cxn>
                <a:cxn ang="0">
                  <a:pos x="0" y="3"/>
                </a:cxn>
                <a:cxn ang="0">
                  <a:pos x="0" y="3"/>
                </a:cxn>
                <a:cxn ang="0">
                  <a:pos x="0" y="4"/>
                </a:cxn>
                <a:cxn ang="0">
                  <a:pos x="0" y="4"/>
                </a:cxn>
                <a:cxn ang="0">
                  <a:pos x="1" y="5"/>
                </a:cxn>
                <a:cxn ang="0">
                  <a:pos x="0" y="6"/>
                </a:cxn>
                <a:cxn ang="0">
                  <a:pos x="1" y="6"/>
                </a:cxn>
                <a:cxn ang="0">
                  <a:pos x="1" y="6"/>
                </a:cxn>
                <a:cxn ang="0">
                  <a:pos x="3" y="6"/>
                </a:cxn>
                <a:cxn ang="0">
                  <a:pos x="3" y="7"/>
                </a:cxn>
                <a:cxn ang="0">
                  <a:pos x="4" y="7"/>
                </a:cxn>
                <a:cxn ang="0">
                  <a:pos x="4" y="6"/>
                </a:cxn>
                <a:cxn ang="0">
                  <a:pos x="5" y="6"/>
                </a:cxn>
                <a:cxn ang="0">
                  <a:pos x="5" y="6"/>
                </a:cxn>
                <a:cxn ang="0">
                  <a:pos x="6" y="6"/>
                </a:cxn>
                <a:cxn ang="0">
                  <a:pos x="6" y="5"/>
                </a:cxn>
                <a:cxn ang="0">
                  <a:pos x="6" y="4"/>
                </a:cxn>
                <a:cxn ang="0">
                  <a:pos x="7" y="4"/>
                </a:cxn>
                <a:cxn ang="0">
                  <a:pos x="5" y="4"/>
                </a:cxn>
                <a:cxn ang="0">
                  <a:pos x="3" y="6"/>
                </a:cxn>
                <a:cxn ang="0">
                  <a:pos x="1" y="4"/>
                </a:cxn>
                <a:cxn ang="0">
                  <a:pos x="3" y="1"/>
                </a:cxn>
                <a:cxn ang="0">
                  <a:pos x="5" y="4"/>
                </a:cxn>
              </a:cxnLst>
              <a:rect l="0" t="0" r="r" b="b"/>
              <a:pathLst>
                <a:path w="7" h="7">
                  <a:moveTo>
                    <a:pt x="7" y="4"/>
                  </a:moveTo>
                  <a:cubicBezTo>
                    <a:pt x="7" y="3"/>
                    <a:pt x="7" y="3"/>
                    <a:pt x="7" y="3"/>
                  </a:cubicBezTo>
                  <a:cubicBezTo>
                    <a:pt x="6" y="3"/>
                    <a:pt x="6" y="3"/>
                    <a:pt x="6" y="3"/>
                  </a:cubicBezTo>
                  <a:cubicBezTo>
                    <a:pt x="6" y="3"/>
                    <a:pt x="6" y="2"/>
                    <a:pt x="6" y="2"/>
                  </a:cubicBezTo>
                  <a:cubicBezTo>
                    <a:pt x="6" y="1"/>
                    <a:pt x="6" y="1"/>
                    <a:pt x="6" y="1"/>
                  </a:cubicBezTo>
                  <a:cubicBezTo>
                    <a:pt x="5" y="1"/>
                    <a:pt x="5" y="1"/>
                    <a:pt x="5" y="1"/>
                  </a:cubicBezTo>
                  <a:cubicBezTo>
                    <a:pt x="5" y="1"/>
                    <a:pt x="5" y="1"/>
                    <a:pt x="5" y="1"/>
                  </a:cubicBezTo>
                  <a:cubicBezTo>
                    <a:pt x="5" y="1"/>
                    <a:pt x="4" y="1"/>
                    <a:pt x="4" y="1"/>
                  </a:cubicBezTo>
                  <a:cubicBezTo>
                    <a:pt x="4" y="0"/>
                    <a:pt x="4" y="0"/>
                    <a:pt x="4" y="0"/>
                  </a:cubicBezTo>
                  <a:cubicBezTo>
                    <a:pt x="3" y="0"/>
                    <a:pt x="3" y="0"/>
                    <a:pt x="3" y="0"/>
                  </a:cubicBezTo>
                  <a:cubicBezTo>
                    <a:pt x="3" y="1"/>
                    <a:pt x="3" y="1"/>
                    <a:pt x="3" y="1"/>
                  </a:cubicBezTo>
                  <a:cubicBezTo>
                    <a:pt x="2" y="1"/>
                    <a:pt x="2" y="1"/>
                    <a:pt x="1" y="1"/>
                  </a:cubicBezTo>
                  <a:cubicBezTo>
                    <a:pt x="1" y="1"/>
                    <a:pt x="1" y="1"/>
                    <a:pt x="1" y="1"/>
                  </a:cubicBezTo>
                  <a:cubicBezTo>
                    <a:pt x="0" y="1"/>
                    <a:pt x="0" y="1"/>
                    <a:pt x="0" y="1"/>
                  </a:cubicBezTo>
                  <a:cubicBezTo>
                    <a:pt x="1" y="2"/>
                    <a:pt x="1" y="2"/>
                    <a:pt x="1" y="2"/>
                  </a:cubicBezTo>
                  <a:cubicBezTo>
                    <a:pt x="1" y="2"/>
                    <a:pt x="0" y="3"/>
                    <a:pt x="0" y="3"/>
                  </a:cubicBezTo>
                  <a:cubicBezTo>
                    <a:pt x="0" y="3"/>
                    <a:pt x="0" y="3"/>
                    <a:pt x="0" y="3"/>
                  </a:cubicBezTo>
                  <a:cubicBezTo>
                    <a:pt x="0" y="4"/>
                    <a:pt x="0" y="4"/>
                    <a:pt x="0" y="4"/>
                  </a:cubicBezTo>
                  <a:cubicBezTo>
                    <a:pt x="0" y="4"/>
                    <a:pt x="0" y="4"/>
                    <a:pt x="0" y="4"/>
                  </a:cubicBezTo>
                  <a:cubicBezTo>
                    <a:pt x="0" y="4"/>
                    <a:pt x="1" y="5"/>
                    <a:pt x="1" y="5"/>
                  </a:cubicBezTo>
                  <a:cubicBezTo>
                    <a:pt x="0" y="6"/>
                    <a:pt x="0" y="6"/>
                    <a:pt x="0" y="6"/>
                  </a:cubicBezTo>
                  <a:cubicBezTo>
                    <a:pt x="1" y="6"/>
                    <a:pt x="1" y="6"/>
                    <a:pt x="1" y="6"/>
                  </a:cubicBezTo>
                  <a:cubicBezTo>
                    <a:pt x="1" y="6"/>
                    <a:pt x="1" y="6"/>
                    <a:pt x="1" y="6"/>
                  </a:cubicBezTo>
                  <a:cubicBezTo>
                    <a:pt x="2" y="6"/>
                    <a:pt x="2" y="6"/>
                    <a:pt x="3" y="6"/>
                  </a:cubicBezTo>
                  <a:cubicBezTo>
                    <a:pt x="3" y="7"/>
                    <a:pt x="3" y="7"/>
                    <a:pt x="3" y="7"/>
                  </a:cubicBezTo>
                  <a:cubicBezTo>
                    <a:pt x="4" y="7"/>
                    <a:pt x="4" y="7"/>
                    <a:pt x="4" y="7"/>
                  </a:cubicBezTo>
                  <a:cubicBezTo>
                    <a:pt x="4" y="6"/>
                    <a:pt x="4" y="6"/>
                    <a:pt x="4" y="6"/>
                  </a:cubicBezTo>
                  <a:cubicBezTo>
                    <a:pt x="4" y="6"/>
                    <a:pt x="5" y="6"/>
                    <a:pt x="5" y="6"/>
                  </a:cubicBezTo>
                  <a:cubicBezTo>
                    <a:pt x="5" y="6"/>
                    <a:pt x="5" y="6"/>
                    <a:pt x="5" y="6"/>
                  </a:cubicBezTo>
                  <a:cubicBezTo>
                    <a:pt x="6" y="6"/>
                    <a:pt x="6" y="6"/>
                    <a:pt x="6" y="6"/>
                  </a:cubicBezTo>
                  <a:cubicBezTo>
                    <a:pt x="6" y="5"/>
                    <a:pt x="6" y="5"/>
                    <a:pt x="6" y="5"/>
                  </a:cubicBezTo>
                  <a:cubicBezTo>
                    <a:pt x="6" y="5"/>
                    <a:pt x="6" y="4"/>
                    <a:pt x="6" y="4"/>
                  </a:cubicBezTo>
                  <a:lnTo>
                    <a:pt x="7" y="4"/>
                  </a:lnTo>
                  <a:close/>
                  <a:moveTo>
                    <a:pt x="5" y="4"/>
                  </a:moveTo>
                  <a:cubicBezTo>
                    <a:pt x="5" y="5"/>
                    <a:pt x="4" y="6"/>
                    <a:pt x="3" y="6"/>
                  </a:cubicBezTo>
                  <a:cubicBezTo>
                    <a:pt x="2" y="6"/>
                    <a:pt x="1" y="5"/>
                    <a:pt x="1" y="4"/>
                  </a:cubicBezTo>
                  <a:cubicBezTo>
                    <a:pt x="1" y="2"/>
                    <a:pt x="2" y="1"/>
                    <a:pt x="3" y="1"/>
                  </a:cubicBezTo>
                  <a:cubicBezTo>
                    <a:pt x="4" y="1"/>
                    <a:pt x="5" y="2"/>
                    <a:pt x="5"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3" name="Freeform 296"/>
          <p:cNvSpPr>
            <a:spLocks noChangeAspect="1" noEditPoints="1"/>
          </p:cNvSpPr>
          <p:nvPr/>
        </p:nvSpPr>
        <p:spPr bwMode="auto">
          <a:xfrm>
            <a:off x="5203204" y="3693151"/>
            <a:ext cx="327950" cy="457200"/>
          </a:xfrm>
          <a:custGeom>
            <a:avLst/>
            <a:gdLst/>
            <a:ahLst/>
            <a:cxnLst>
              <a:cxn ang="0">
                <a:pos x="103" y="135"/>
              </a:cxn>
              <a:cxn ang="0">
                <a:pos x="96" y="142"/>
              </a:cxn>
              <a:cxn ang="0">
                <a:pos x="21" y="142"/>
              </a:cxn>
              <a:cxn ang="0">
                <a:pos x="14" y="135"/>
              </a:cxn>
              <a:cxn ang="0">
                <a:pos x="14" y="29"/>
              </a:cxn>
              <a:cxn ang="0">
                <a:pos x="21" y="22"/>
              </a:cxn>
              <a:cxn ang="0">
                <a:pos x="96" y="22"/>
              </a:cxn>
              <a:cxn ang="0">
                <a:pos x="103" y="29"/>
              </a:cxn>
              <a:cxn ang="0">
                <a:pos x="103" y="135"/>
              </a:cxn>
              <a:cxn ang="0">
                <a:pos x="59" y="160"/>
              </a:cxn>
              <a:cxn ang="0">
                <a:pos x="52" y="153"/>
              </a:cxn>
              <a:cxn ang="0">
                <a:pos x="59" y="147"/>
              </a:cxn>
              <a:cxn ang="0">
                <a:pos x="65" y="153"/>
              </a:cxn>
              <a:cxn ang="0">
                <a:pos x="59" y="160"/>
              </a:cxn>
              <a:cxn ang="0">
                <a:pos x="37" y="8"/>
              </a:cxn>
              <a:cxn ang="0">
                <a:pos x="80" y="8"/>
              </a:cxn>
              <a:cxn ang="0">
                <a:pos x="83" y="11"/>
              </a:cxn>
              <a:cxn ang="0">
                <a:pos x="80" y="14"/>
              </a:cxn>
              <a:cxn ang="0">
                <a:pos x="37" y="14"/>
              </a:cxn>
              <a:cxn ang="0">
                <a:pos x="34" y="11"/>
              </a:cxn>
              <a:cxn ang="0">
                <a:pos x="37" y="8"/>
              </a:cxn>
              <a:cxn ang="0">
                <a:pos x="110" y="0"/>
              </a:cxn>
              <a:cxn ang="0">
                <a:pos x="7" y="0"/>
              </a:cxn>
              <a:cxn ang="0">
                <a:pos x="0" y="8"/>
              </a:cxn>
              <a:cxn ang="0">
                <a:pos x="0" y="156"/>
              </a:cxn>
              <a:cxn ang="0">
                <a:pos x="7" y="164"/>
              </a:cxn>
              <a:cxn ang="0">
                <a:pos x="110" y="164"/>
              </a:cxn>
              <a:cxn ang="0">
                <a:pos x="118" y="156"/>
              </a:cxn>
              <a:cxn ang="0">
                <a:pos x="118" y="8"/>
              </a:cxn>
              <a:cxn ang="0">
                <a:pos x="110" y="0"/>
              </a:cxn>
            </a:cxnLst>
            <a:rect l="0" t="0" r="r" b="b"/>
            <a:pathLst>
              <a:path w="118" h="164">
                <a:moveTo>
                  <a:pt x="103" y="135"/>
                </a:moveTo>
                <a:cubicBezTo>
                  <a:pt x="103" y="139"/>
                  <a:pt x="100" y="142"/>
                  <a:pt x="96" y="142"/>
                </a:cubicBezTo>
                <a:cubicBezTo>
                  <a:pt x="21" y="142"/>
                  <a:pt x="21" y="142"/>
                  <a:pt x="21" y="142"/>
                </a:cubicBezTo>
                <a:cubicBezTo>
                  <a:pt x="17" y="142"/>
                  <a:pt x="14" y="139"/>
                  <a:pt x="14" y="135"/>
                </a:cubicBezTo>
                <a:cubicBezTo>
                  <a:pt x="14" y="29"/>
                  <a:pt x="14" y="29"/>
                  <a:pt x="14" y="29"/>
                </a:cubicBezTo>
                <a:cubicBezTo>
                  <a:pt x="14" y="25"/>
                  <a:pt x="17" y="22"/>
                  <a:pt x="21" y="22"/>
                </a:cubicBezTo>
                <a:cubicBezTo>
                  <a:pt x="96" y="22"/>
                  <a:pt x="96" y="22"/>
                  <a:pt x="96" y="22"/>
                </a:cubicBezTo>
                <a:cubicBezTo>
                  <a:pt x="100" y="22"/>
                  <a:pt x="103" y="25"/>
                  <a:pt x="103" y="29"/>
                </a:cubicBezTo>
                <a:lnTo>
                  <a:pt x="103" y="135"/>
                </a:lnTo>
                <a:close/>
                <a:moveTo>
                  <a:pt x="59" y="160"/>
                </a:moveTo>
                <a:cubicBezTo>
                  <a:pt x="55" y="160"/>
                  <a:pt x="52" y="157"/>
                  <a:pt x="52" y="153"/>
                </a:cubicBezTo>
                <a:cubicBezTo>
                  <a:pt x="52" y="150"/>
                  <a:pt x="55" y="147"/>
                  <a:pt x="59" y="147"/>
                </a:cubicBezTo>
                <a:cubicBezTo>
                  <a:pt x="62" y="147"/>
                  <a:pt x="65" y="150"/>
                  <a:pt x="65" y="153"/>
                </a:cubicBezTo>
                <a:cubicBezTo>
                  <a:pt x="65" y="157"/>
                  <a:pt x="62" y="160"/>
                  <a:pt x="59" y="160"/>
                </a:cubicBezTo>
                <a:moveTo>
                  <a:pt x="37" y="8"/>
                </a:moveTo>
                <a:cubicBezTo>
                  <a:pt x="80" y="8"/>
                  <a:pt x="80" y="8"/>
                  <a:pt x="80" y="8"/>
                </a:cubicBezTo>
                <a:cubicBezTo>
                  <a:pt x="82" y="8"/>
                  <a:pt x="83" y="9"/>
                  <a:pt x="83" y="11"/>
                </a:cubicBezTo>
                <a:cubicBezTo>
                  <a:pt x="83" y="13"/>
                  <a:pt x="82" y="14"/>
                  <a:pt x="80" y="14"/>
                </a:cubicBezTo>
                <a:cubicBezTo>
                  <a:pt x="37" y="14"/>
                  <a:pt x="37" y="14"/>
                  <a:pt x="37" y="14"/>
                </a:cubicBezTo>
                <a:cubicBezTo>
                  <a:pt x="35" y="14"/>
                  <a:pt x="34" y="13"/>
                  <a:pt x="34" y="11"/>
                </a:cubicBezTo>
                <a:cubicBezTo>
                  <a:pt x="34" y="9"/>
                  <a:pt x="35" y="8"/>
                  <a:pt x="37" y="8"/>
                </a:cubicBezTo>
                <a:moveTo>
                  <a:pt x="110" y="0"/>
                </a:moveTo>
                <a:cubicBezTo>
                  <a:pt x="7" y="0"/>
                  <a:pt x="7" y="0"/>
                  <a:pt x="7" y="0"/>
                </a:cubicBezTo>
                <a:cubicBezTo>
                  <a:pt x="3" y="0"/>
                  <a:pt x="0" y="3"/>
                  <a:pt x="0" y="8"/>
                </a:cubicBezTo>
                <a:cubicBezTo>
                  <a:pt x="0" y="156"/>
                  <a:pt x="0" y="156"/>
                  <a:pt x="0" y="156"/>
                </a:cubicBezTo>
                <a:cubicBezTo>
                  <a:pt x="0" y="161"/>
                  <a:pt x="3" y="164"/>
                  <a:pt x="7" y="164"/>
                </a:cubicBezTo>
                <a:cubicBezTo>
                  <a:pt x="110" y="164"/>
                  <a:pt x="110" y="164"/>
                  <a:pt x="110" y="164"/>
                </a:cubicBezTo>
                <a:cubicBezTo>
                  <a:pt x="114" y="164"/>
                  <a:pt x="118" y="161"/>
                  <a:pt x="118" y="156"/>
                </a:cubicBezTo>
                <a:cubicBezTo>
                  <a:pt x="118" y="8"/>
                  <a:pt x="118" y="8"/>
                  <a:pt x="118" y="8"/>
                </a:cubicBezTo>
                <a:cubicBezTo>
                  <a:pt x="118" y="3"/>
                  <a:pt x="114" y="0"/>
                  <a:pt x="110" y="0"/>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4" name="Freeform 48"/>
          <p:cNvSpPr>
            <a:spLocks noChangeAspect="1" noEditPoints="1"/>
          </p:cNvSpPr>
          <p:nvPr/>
        </p:nvSpPr>
        <p:spPr bwMode="auto">
          <a:xfrm>
            <a:off x="5919980" y="2870990"/>
            <a:ext cx="362048" cy="457200"/>
          </a:xfrm>
          <a:custGeom>
            <a:avLst/>
            <a:gdLst>
              <a:gd name="T0" fmla="*/ 76 w 123"/>
              <a:gd name="T1" fmla="*/ 115 h 155"/>
              <a:gd name="T2" fmla="*/ 16 w 123"/>
              <a:gd name="T3" fmla="*/ 112 h 155"/>
              <a:gd name="T4" fmla="*/ 76 w 123"/>
              <a:gd name="T5" fmla="*/ 110 h 155"/>
              <a:gd name="T6" fmla="*/ 108 w 123"/>
              <a:gd name="T7" fmla="*/ 143 h 155"/>
              <a:gd name="T8" fmla="*/ 105 w 123"/>
              <a:gd name="T9" fmla="*/ 38 h 155"/>
              <a:gd name="T10" fmla="*/ 86 w 123"/>
              <a:gd name="T11" fmla="*/ 17 h 155"/>
              <a:gd name="T12" fmla="*/ 14 w 123"/>
              <a:gd name="T13" fmla="*/ 17 h 155"/>
              <a:gd name="T14" fmla="*/ 14 w 123"/>
              <a:gd name="T15" fmla="*/ 11 h 155"/>
              <a:gd name="T16" fmla="*/ 90 w 123"/>
              <a:gd name="T17" fmla="*/ 13 h 155"/>
              <a:gd name="T18" fmla="*/ 112 w 123"/>
              <a:gd name="T19" fmla="*/ 38 h 155"/>
              <a:gd name="T20" fmla="*/ 108 w 123"/>
              <a:gd name="T21" fmla="*/ 143 h 155"/>
              <a:gd name="T22" fmla="*/ 116 w 123"/>
              <a:gd name="T23" fmla="*/ 129 h 155"/>
              <a:gd name="T24" fmla="*/ 116 w 123"/>
              <a:gd name="T25" fmla="*/ 26 h 155"/>
              <a:gd name="T26" fmla="*/ 96 w 123"/>
              <a:gd name="T27" fmla="*/ 6 h 155"/>
              <a:gd name="T28" fmla="*/ 22 w 123"/>
              <a:gd name="T29" fmla="*/ 3 h 155"/>
              <a:gd name="T30" fmla="*/ 96 w 123"/>
              <a:gd name="T31" fmla="*/ 0 h 155"/>
              <a:gd name="T32" fmla="*/ 120 w 123"/>
              <a:gd name="T33" fmla="*/ 21 h 155"/>
              <a:gd name="T34" fmla="*/ 123 w 123"/>
              <a:gd name="T35" fmla="*/ 129 h 155"/>
              <a:gd name="T36" fmla="*/ 78 w 123"/>
              <a:gd name="T37" fmla="*/ 96 h 155"/>
              <a:gd name="T38" fmla="*/ 18 w 123"/>
              <a:gd name="T39" fmla="*/ 98 h 155"/>
              <a:gd name="T40" fmla="*/ 18 w 123"/>
              <a:gd name="T41" fmla="*/ 93 h 155"/>
              <a:gd name="T42" fmla="*/ 78 w 123"/>
              <a:gd name="T43" fmla="*/ 96 h 155"/>
              <a:gd name="T44" fmla="*/ 76 w 123"/>
              <a:gd name="T45" fmla="*/ 82 h 155"/>
              <a:gd name="T46" fmla="*/ 16 w 123"/>
              <a:gd name="T47" fmla="*/ 79 h 155"/>
              <a:gd name="T48" fmla="*/ 76 w 123"/>
              <a:gd name="T49" fmla="*/ 77 h 155"/>
              <a:gd name="T50" fmla="*/ 18 w 123"/>
              <a:gd name="T51" fmla="*/ 60 h 155"/>
              <a:gd name="T52" fmla="*/ 78 w 123"/>
              <a:gd name="T53" fmla="*/ 62 h 155"/>
              <a:gd name="T54" fmla="*/ 18 w 123"/>
              <a:gd name="T55" fmla="*/ 65 h 155"/>
              <a:gd name="T56" fmla="*/ 18 w 123"/>
              <a:gd name="T57" fmla="*/ 60 h 155"/>
              <a:gd name="T58" fmla="*/ 89 w 123"/>
              <a:gd name="T59" fmla="*/ 148 h 155"/>
              <a:gd name="T60" fmla="*/ 6 w 123"/>
              <a:gd name="T61" fmla="*/ 147 h 155"/>
              <a:gd name="T62" fmla="*/ 8 w 123"/>
              <a:gd name="T63" fmla="*/ 31 h 155"/>
              <a:gd name="T64" fmla="*/ 69 w 123"/>
              <a:gd name="T65" fmla="*/ 50 h 155"/>
              <a:gd name="T66" fmla="*/ 90 w 123"/>
              <a:gd name="T67" fmla="*/ 53 h 155"/>
              <a:gd name="T68" fmla="*/ 76 w 123"/>
              <a:gd name="T69" fmla="*/ 36 h 155"/>
              <a:gd name="T70" fmla="*/ 76 w 123"/>
              <a:gd name="T71" fmla="*/ 47 h 155"/>
              <a:gd name="T72" fmla="*/ 74 w 123"/>
              <a:gd name="T73" fmla="*/ 24 h 155"/>
              <a:gd name="T74" fmla="*/ 0 w 123"/>
              <a:gd name="T75" fmla="*/ 32 h 155"/>
              <a:gd name="T76" fmla="*/ 8 w 123"/>
              <a:gd name="T77" fmla="*/ 155 h 155"/>
              <a:gd name="T78" fmla="*/ 97 w 123"/>
              <a:gd name="T79" fmla="*/ 147 h 155"/>
              <a:gd name="T80" fmla="*/ 74 w 123"/>
              <a:gd name="T81" fmla="*/ 2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3" h="155">
                <a:moveTo>
                  <a:pt x="78" y="112"/>
                </a:moveTo>
                <a:cubicBezTo>
                  <a:pt x="78" y="114"/>
                  <a:pt x="77" y="115"/>
                  <a:pt x="76" y="115"/>
                </a:cubicBezTo>
                <a:cubicBezTo>
                  <a:pt x="18" y="115"/>
                  <a:pt x="18" y="115"/>
                  <a:pt x="18" y="115"/>
                </a:cubicBezTo>
                <a:cubicBezTo>
                  <a:pt x="17" y="115"/>
                  <a:pt x="16" y="114"/>
                  <a:pt x="16" y="112"/>
                </a:cubicBezTo>
                <a:cubicBezTo>
                  <a:pt x="16" y="111"/>
                  <a:pt x="17" y="110"/>
                  <a:pt x="18" y="110"/>
                </a:cubicBezTo>
                <a:cubicBezTo>
                  <a:pt x="76" y="110"/>
                  <a:pt x="76" y="110"/>
                  <a:pt x="76" y="110"/>
                </a:cubicBezTo>
                <a:cubicBezTo>
                  <a:pt x="77" y="110"/>
                  <a:pt x="78" y="111"/>
                  <a:pt x="78" y="112"/>
                </a:cubicBezTo>
                <a:close/>
                <a:moveTo>
                  <a:pt x="108" y="143"/>
                </a:moveTo>
                <a:cubicBezTo>
                  <a:pt x="107" y="143"/>
                  <a:pt x="105" y="141"/>
                  <a:pt x="105" y="140"/>
                </a:cubicBezTo>
                <a:cubicBezTo>
                  <a:pt x="105" y="38"/>
                  <a:pt x="105" y="38"/>
                  <a:pt x="105" y="38"/>
                </a:cubicBezTo>
                <a:cubicBezTo>
                  <a:pt x="105" y="37"/>
                  <a:pt x="105" y="37"/>
                  <a:pt x="105" y="37"/>
                </a:cubicBezTo>
                <a:cubicBezTo>
                  <a:pt x="86" y="17"/>
                  <a:pt x="86" y="17"/>
                  <a:pt x="86" y="17"/>
                </a:cubicBezTo>
                <a:cubicBezTo>
                  <a:pt x="85" y="17"/>
                  <a:pt x="85" y="17"/>
                  <a:pt x="85" y="17"/>
                </a:cubicBezTo>
                <a:cubicBezTo>
                  <a:pt x="14" y="17"/>
                  <a:pt x="14" y="17"/>
                  <a:pt x="14" y="17"/>
                </a:cubicBezTo>
                <a:cubicBezTo>
                  <a:pt x="12" y="17"/>
                  <a:pt x="11" y="16"/>
                  <a:pt x="11" y="14"/>
                </a:cubicBezTo>
                <a:cubicBezTo>
                  <a:pt x="11" y="12"/>
                  <a:pt x="12" y="11"/>
                  <a:pt x="14" y="11"/>
                </a:cubicBezTo>
                <a:cubicBezTo>
                  <a:pt x="85" y="11"/>
                  <a:pt x="85" y="11"/>
                  <a:pt x="85" y="11"/>
                </a:cubicBezTo>
                <a:cubicBezTo>
                  <a:pt x="87" y="11"/>
                  <a:pt x="89" y="11"/>
                  <a:pt x="90" y="13"/>
                </a:cubicBezTo>
                <a:cubicBezTo>
                  <a:pt x="109" y="32"/>
                  <a:pt x="109" y="32"/>
                  <a:pt x="109" y="32"/>
                </a:cubicBezTo>
                <a:cubicBezTo>
                  <a:pt x="111" y="34"/>
                  <a:pt x="112" y="36"/>
                  <a:pt x="112" y="38"/>
                </a:cubicBezTo>
                <a:cubicBezTo>
                  <a:pt x="112" y="140"/>
                  <a:pt x="112" y="140"/>
                  <a:pt x="112" y="140"/>
                </a:cubicBezTo>
                <a:cubicBezTo>
                  <a:pt x="112" y="141"/>
                  <a:pt x="110" y="143"/>
                  <a:pt x="108" y="143"/>
                </a:cubicBezTo>
                <a:close/>
                <a:moveTo>
                  <a:pt x="119" y="132"/>
                </a:moveTo>
                <a:cubicBezTo>
                  <a:pt x="118" y="132"/>
                  <a:pt x="116" y="130"/>
                  <a:pt x="116" y="129"/>
                </a:cubicBezTo>
                <a:cubicBezTo>
                  <a:pt x="116" y="27"/>
                  <a:pt x="116" y="27"/>
                  <a:pt x="116" y="27"/>
                </a:cubicBezTo>
                <a:cubicBezTo>
                  <a:pt x="116" y="26"/>
                  <a:pt x="116" y="26"/>
                  <a:pt x="116" y="26"/>
                </a:cubicBezTo>
                <a:cubicBezTo>
                  <a:pt x="97" y="7"/>
                  <a:pt x="97" y="7"/>
                  <a:pt x="97" y="7"/>
                </a:cubicBezTo>
                <a:cubicBezTo>
                  <a:pt x="96" y="6"/>
                  <a:pt x="96" y="6"/>
                  <a:pt x="96" y="6"/>
                </a:cubicBezTo>
                <a:cubicBezTo>
                  <a:pt x="25" y="6"/>
                  <a:pt x="25" y="6"/>
                  <a:pt x="25" y="6"/>
                </a:cubicBezTo>
                <a:cubicBezTo>
                  <a:pt x="23" y="6"/>
                  <a:pt x="22" y="5"/>
                  <a:pt x="22" y="3"/>
                </a:cubicBezTo>
                <a:cubicBezTo>
                  <a:pt x="22" y="1"/>
                  <a:pt x="23" y="0"/>
                  <a:pt x="25" y="0"/>
                </a:cubicBezTo>
                <a:cubicBezTo>
                  <a:pt x="96" y="0"/>
                  <a:pt x="96" y="0"/>
                  <a:pt x="96" y="0"/>
                </a:cubicBezTo>
                <a:cubicBezTo>
                  <a:pt x="98" y="0"/>
                  <a:pt x="100" y="1"/>
                  <a:pt x="101" y="2"/>
                </a:cubicBezTo>
                <a:cubicBezTo>
                  <a:pt x="120" y="21"/>
                  <a:pt x="120" y="21"/>
                  <a:pt x="120" y="21"/>
                </a:cubicBezTo>
                <a:cubicBezTo>
                  <a:pt x="122" y="23"/>
                  <a:pt x="123" y="25"/>
                  <a:pt x="123" y="27"/>
                </a:cubicBezTo>
                <a:cubicBezTo>
                  <a:pt x="123" y="129"/>
                  <a:pt x="123" y="129"/>
                  <a:pt x="123" y="129"/>
                </a:cubicBezTo>
                <a:cubicBezTo>
                  <a:pt x="123" y="130"/>
                  <a:pt x="121" y="132"/>
                  <a:pt x="119" y="132"/>
                </a:cubicBezTo>
                <a:close/>
                <a:moveTo>
                  <a:pt x="78" y="96"/>
                </a:moveTo>
                <a:cubicBezTo>
                  <a:pt x="78" y="97"/>
                  <a:pt x="77" y="98"/>
                  <a:pt x="76" y="98"/>
                </a:cubicBezTo>
                <a:cubicBezTo>
                  <a:pt x="18" y="98"/>
                  <a:pt x="18" y="98"/>
                  <a:pt x="18" y="98"/>
                </a:cubicBezTo>
                <a:cubicBezTo>
                  <a:pt x="17" y="98"/>
                  <a:pt x="16" y="97"/>
                  <a:pt x="16" y="96"/>
                </a:cubicBezTo>
                <a:cubicBezTo>
                  <a:pt x="16" y="94"/>
                  <a:pt x="17" y="93"/>
                  <a:pt x="18" y="93"/>
                </a:cubicBezTo>
                <a:cubicBezTo>
                  <a:pt x="76" y="93"/>
                  <a:pt x="76" y="93"/>
                  <a:pt x="76" y="93"/>
                </a:cubicBezTo>
                <a:cubicBezTo>
                  <a:pt x="77" y="93"/>
                  <a:pt x="78" y="94"/>
                  <a:pt x="78" y="96"/>
                </a:cubicBezTo>
                <a:close/>
                <a:moveTo>
                  <a:pt x="78" y="79"/>
                </a:moveTo>
                <a:cubicBezTo>
                  <a:pt x="78" y="81"/>
                  <a:pt x="77" y="82"/>
                  <a:pt x="76" y="82"/>
                </a:cubicBezTo>
                <a:cubicBezTo>
                  <a:pt x="18" y="82"/>
                  <a:pt x="18" y="82"/>
                  <a:pt x="18" y="82"/>
                </a:cubicBezTo>
                <a:cubicBezTo>
                  <a:pt x="17" y="82"/>
                  <a:pt x="16" y="81"/>
                  <a:pt x="16" y="79"/>
                </a:cubicBezTo>
                <a:cubicBezTo>
                  <a:pt x="16" y="78"/>
                  <a:pt x="17" y="77"/>
                  <a:pt x="18" y="77"/>
                </a:cubicBezTo>
                <a:cubicBezTo>
                  <a:pt x="76" y="77"/>
                  <a:pt x="76" y="77"/>
                  <a:pt x="76" y="77"/>
                </a:cubicBezTo>
                <a:cubicBezTo>
                  <a:pt x="77" y="77"/>
                  <a:pt x="78" y="78"/>
                  <a:pt x="78" y="79"/>
                </a:cubicBezTo>
                <a:close/>
                <a:moveTo>
                  <a:pt x="18" y="60"/>
                </a:moveTo>
                <a:cubicBezTo>
                  <a:pt x="76" y="60"/>
                  <a:pt x="76" y="60"/>
                  <a:pt x="76" y="60"/>
                </a:cubicBezTo>
                <a:cubicBezTo>
                  <a:pt x="77" y="60"/>
                  <a:pt x="78" y="61"/>
                  <a:pt x="78" y="62"/>
                </a:cubicBezTo>
                <a:cubicBezTo>
                  <a:pt x="78" y="64"/>
                  <a:pt x="77" y="65"/>
                  <a:pt x="76" y="65"/>
                </a:cubicBezTo>
                <a:cubicBezTo>
                  <a:pt x="18" y="65"/>
                  <a:pt x="18" y="65"/>
                  <a:pt x="18" y="65"/>
                </a:cubicBezTo>
                <a:cubicBezTo>
                  <a:pt x="17" y="65"/>
                  <a:pt x="16" y="64"/>
                  <a:pt x="16" y="62"/>
                </a:cubicBezTo>
                <a:cubicBezTo>
                  <a:pt x="16" y="61"/>
                  <a:pt x="17" y="60"/>
                  <a:pt x="18" y="60"/>
                </a:cubicBezTo>
                <a:close/>
                <a:moveTo>
                  <a:pt x="90" y="147"/>
                </a:moveTo>
                <a:cubicBezTo>
                  <a:pt x="90" y="148"/>
                  <a:pt x="89" y="148"/>
                  <a:pt x="89" y="148"/>
                </a:cubicBezTo>
                <a:cubicBezTo>
                  <a:pt x="8" y="148"/>
                  <a:pt x="8" y="148"/>
                  <a:pt x="8" y="148"/>
                </a:cubicBezTo>
                <a:cubicBezTo>
                  <a:pt x="7" y="148"/>
                  <a:pt x="6" y="148"/>
                  <a:pt x="6" y="147"/>
                </a:cubicBezTo>
                <a:cubicBezTo>
                  <a:pt x="6" y="32"/>
                  <a:pt x="6" y="32"/>
                  <a:pt x="6" y="32"/>
                </a:cubicBezTo>
                <a:cubicBezTo>
                  <a:pt x="6" y="31"/>
                  <a:pt x="7" y="31"/>
                  <a:pt x="8" y="31"/>
                </a:cubicBezTo>
                <a:cubicBezTo>
                  <a:pt x="69" y="31"/>
                  <a:pt x="69" y="31"/>
                  <a:pt x="69" y="31"/>
                </a:cubicBezTo>
                <a:cubicBezTo>
                  <a:pt x="69" y="50"/>
                  <a:pt x="69" y="50"/>
                  <a:pt x="69" y="50"/>
                </a:cubicBezTo>
                <a:cubicBezTo>
                  <a:pt x="69" y="52"/>
                  <a:pt x="70" y="53"/>
                  <a:pt x="72" y="53"/>
                </a:cubicBezTo>
                <a:cubicBezTo>
                  <a:pt x="90" y="53"/>
                  <a:pt x="90" y="53"/>
                  <a:pt x="90" y="53"/>
                </a:cubicBezTo>
                <a:cubicBezTo>
                  <a:pt x="90" y="147"/>
                  <a:pt x="90" y="147"/>
                  <a:pt x="90" y="147"/>
                </a:cubicBezTo>
                <a:close/>
                <a:moveTo>
                  <a:pt x="76" y="36"/>
                </a:moveTo>
                <a:cubicBezTo>
                  <a:pt x="86" y="47"/>
                  <a:pt x="86" y="47"/>
                  <a:pt x="86" y="47"/>
                </a:cubicBezTo>
                <a:cubicBezTo>
                  <a:pt x="76" y="47"/>
                  <a:pt x="76" y="47"/>
                  <a:pt x="76" y="47"/>
                </a:cubicBezTo>
                <a:cubicBezTo>
                  <a:pt x="76" y="36"/>
                  <a:pt x="76" y="36"/>
                  <a:pt x="76" y="36"/>
                </a:cubicBezTo>
                <a:close/>
                <a:moveTo>
                  <a:pt x="74" y="24"/>
                </a:moveTo>
                <a:cubicBezTo>
                  <a:pt x="8" y="24"/>
                  <a:pt x="8" y="24"/>
                  <a:pt x="8" y="24"/>
                </a:cubicBezTo>
                <a:cubicBezTo>
                  <a:pt x="3" y="24"/>
                  <a:pt x="0" y="27"/>
                  <a:pt x="0" y="32"/>
                </a:cubicBezTo>
                <a:cubicBezTo>
                  <a:pt x="0" y="147"/>
                  <a:pt x="0" y="147"/>
                  <a:pt x="0" y="147"/>
                </a:cubicBezTo>
                <a:cubicBezTo>
                  <a:pt x="0" y="151"/>
                  <a:pt x="3" y="155"/>
                  <a:pt x="8" y="155"/>
                </a:cubicBezTo>
                <a:cubicBezTo>
                  <a:pt x="89" y="155"/>
                  <a:pt x="89" y="155"/>
                  <a:pt x="89" y="155"/>
                </a:cubicBezTo>
                <a:cubicBezTo>
                  <a:pt x="93" y="155"/>
                  <a:pt x="97" y="151"/>
                  <a:pt x="97" y="147"/>
                </a:cubicBezTo>
                <a:cubicBezTo>
                  <a:pt x="97" y="49"/>
                  <a:pt x="97" y="49"/>
                  <a:pt x="97" y="49"/>
                </a:cubicBezTo>
                <a:cubicBezTo>
                  <a:pt x="74" y="24"/>
                  <a:pt x="74" y="24"/>
                  <a:pt x="74" y="24"/>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75" name="Text Box 10"/>
          <p:cNvSpPr txBox="1">
            <a:spLocks noChangeArrowheads="1"/>
          </p:cNvSpPr>
          <p:nvPr/>
        </p:nvSpPr>
        <p:spPr bwMode="auto">
          <a:xfrm>
            <a:off x="7059840" y="3388431"/>
            <a:ext cx="1569265" cy="131728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a:t>
            </a:r>
          </a:p>
        </p:txBody>
      </p:sp>
      <p:sp>
        <p:nvSpPr>
          <p:cNvPr id="76" name="Text Box 10"/>
          <p:cNvSpPr txBox="1">
            <a:spLocks noChangeArrowheads="1"/>
          </p:cNvSpPr>
          <p:nvPr/>
        </p:nvSpPr>
        <p:spPr bwMode="auto">
          <a:xfrm>
            <a:off x="3566516" y="3395453"/>
            <a:ext cx="1569265" cy="131728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a:t>
            </a:r>
          </a:p>
        </p:txBody>
      </p:sp>
      <p:sp>
        <p:nvSpPr>
          <p:cNvPr id="77" name="Text Box 10"/>
          <p:cNvSpPr txBox="1">
            <a:spLocks noChangeArrowheads="1"/>
          </p:cNvSpPr>
          <p:nvPr/>
        </p:nvSpPr>
        <p:spPr bwMode="auto">
          <a:xfrm>
            <a:off x="5354741" y="5110578"/>
            <a:ext cx="1569265" cy="131728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a:t>
            </a:r>
          </a:p>
        </p:txBody>
      </p:sp>
      <p:sp>
        <p:nvSpPr>
          <p:cNvPr id="78" name="TextBox 77"/>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pic>
        <p:nvPicPr>
          <p:cNvPr id="35" name="Picture 34">
            <a:hlinkClick r:id="rId2"/>
            <a:extLst>
              <a:ext uri="{FF2B5EF4-FFF2-40B4-BE49-F238E27FC236}">
                <a16:creationId xmlns:a16="http://schemas.microsoft.com/office/drawing/2014/main" id="{90B6C37A-2243-4FB5-9E15-38B95C03E5F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575539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wipe(left)">
                                      <p:cBhvr>
                                        <p:cTn id="7" dur="500"/>
                                        <p:tgtEl>
                                          <p:spTgt spid="78"/>
                                        </p:tgtEl>
                                      </p:cBhvr>
                                    </p:animEffect>
                                  </p:childTnLst>
                                </p:cTn>
                              </p:par>
                            </p:childTnLst>
                          </p:cTn>
                        </p:par>
                        <p:par>
                          <p:cTn id="8" fill="hold">
                            <p:stCondLst>
                              <p:cond delay="500"/>
                            </p:stCondLst>
                            <p:childTnLst>
                              <p:par>
                                <p:cTn id="9" presetID="18" presetClass="entr" presetSubtype="3" fill="hold" grpId="0" nodeType="afterEffect">
                                  <p:stCondLst>
                                    <p:cond delay="0"/>
                                  </p:stCondLst>
                                  <p:childTnLst>
                                    <p:set>
                                      <p:cBhvr>
                                        <p:cTn id="10" dur="1" fill="hold">
                                          <p:stCondLst>
                                            <p:cond delay="0"/>
                                          </p:stCondLst>
                                        </p:cTn>
                                        <p:tgtEl>
                                          <p:spTgt spid="40"/>
                                        </p:tgtEl>
                                        <p:attrNameLst>
                                          <p:attrName>style.visibility</p:attrName>
                                        </p:attrNameLst>
                                      </p:cBhvr>
                                      <p:to>
                                        <p:strVal val="visible"/>
                                      </p:to>
                                    </p:set>
                                    <p:animEffect transition="in" filter="strips(upRight)">
                                      <p:cBhvr>
                                        <p:cTn id="11" dur="500"/>
                                        <p:tgtEl>
                                          <p:spTgt spid="40"/>
                                        </p:tgtEl>
                                      </p:cBhvr>
                                    </p:animEffect>
                                  </p:childTnLst>
                                </p:cTn>
                              </p:par>
                            </p:childTnLst>
                          </p:cTn>
                        </p:par>
                        <p:par>
                          <p:cTn id="12" fill="hold">
                            <p:stCondLst>
                              <p:cond delay="1000"/>
                            </p:stCondLst>
                            <p:childTnLst>
                              <p:par>
                                <p:cTn id="13" presetID="2" presetClass="entr" presetSubtype="1" fill="hold" grpId="0" nodeType="afterEffect">
                                  <p:stCondLst>
                                    <p:cond delay="0"/>
                                  </p:stCondLst>
                                  <p:childTnLst>
                                    <p:set>
                                      <p:cBhvr>
                                        <p:cTn id="14" dur="1" fill="hold">
                                          <p:stCondLst>
                                            <p:cond delay="0"/>
                                          </p:stCondLst>
                                        </p:cTn>
                                        <p:tgtEl>
                                          <p:spTgt spid="4103"/>
                                        </p:tgtEl>
                                        <p:attrNameLst>
                                          <p:attrName>style.visibility</p:attrName>
                                        </p:attrNameLst>
                                      </p:cBhvr>
                                      <p:to>
                                        <p:strVal val="visible"/>
                                      </p:to>
                                    </p:set>
                                    <p:anim calcmode="lin" valueType="num">
                                      <p:cBhvr additive="base">
                                        <p:cTn id="15" dur="500" fill="hold"/>
                                        <p:tgtEl>
                                          <p:spTgt spid="4103"/>
                                        </p:tgtEl>
                                        <p:attrNameLst>
                                          <p:attrName>ppt_x</p:attrName>
                                        </p:attrNameLst>
                                      </p:cBhvr>
                                      <p:tavLst>
                                        <p:tav tm="0">
                                          <p:val>
                                            <p:strVal val="#ppt_x"/>
                                          </p:val>
                                        </p:tav>
                                        <p:tav tm="100000">
                                          <p:val>
                                            <p:strVal val="#ppt_x"/>
                                          </p:val>
                                        </p:tav>
                                      </p:tavLst>
                                    </p:anim>
                                    <p:anim calcmode="lin" valueType="num">
                                      <p:cBhvr additive="base">
                                        <p:cTn id="16" dur="500" fill="hold"/>
                                        <p:tgtEl>
                                          <p:spTgt spid="4103"/>
                                        </p:tgtEl>
                                        <p:attrNameLst>
                                          <p:attrName>ppt_y</p:attrName>
                                        </p:attrNameLst>
                                      </p:cBhvr>
                                      <p:tavLst>
                                        <p:tav tm="0">
                                          <p:val>
                                            <p:strVal val="0-#ppt_h/2"/>
                                          </p:val>
                                        </p:tav>
                                        <p:tav tm="100000">
                                          <p:val>
                                            <p:strVal val="#ppt_y"/>
                                          </p:val>
                                        </p:tav>
                                      </p:tavLst>
                                    </p:anim>
                                  </p:childTnLst>
                                </p:cTn>
                              </p:par>
                            </p:childTnLst>
                          </p:cTn>
                        </p:par>
                        <p:par>
                          <p:cTn id="17" fill="hold">
                            <p:stCondLst>
                              <p:cond delay="1500"/>
                            </p:stCondLst>
                            <p:childTnLst>
                              <p:par>
                                <p:cTn id="18" presetID="22" presetClass="entr" presetSubtype="1" fill="hold" grpId="0" nodeType="afterEffect">
                                  <p:stCondLst>
                                    <p:cond delay="0"/>
                                  </p:stCondLst>
                                  <p:childTnLst>
                                    <p:set>
                                      <p:cBhvr>
                                        <p:cTn id="19" dur="1" fill="hold">
                                          <p:stCondLst>
                                            <p:cond delay="0"/>
                                          </p:stCondLst>
                                        </p:cTn>
                                        <p:tgtEl>
                                          <p:spTgt spid="62"/>
                                        </p:tgtEl>
                                        <p:attrNameLst>
                                          <p:attrName>style.visibility</p:attrName>
                                        </p:attrNameLst>
                                      </p:cBhvr>
                                      <p:to>
                                        <p:strVal val="visible"/>
                                      </p:to>
                                    </p:set>
                                    <p:animEffect transition="in" filter="wipe(up)">
                                      <p:cBhvr>
                                        <p:cTn id="20" dur="500"/>
                                        <p:tgtEl>
                                          <p:spTgt spid="62"/>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74"/>
                                        </p:tgtEl>
                                        <p:attrNameLst>
                                          <p:attrName>style.visibility</p:attrName>
                                        </p:attrNameLst>
                                      </p:cBhvr>
                                      <p:to>
                                        <p:strVal val="visible"/>
                                      </p:to>
                                    </p:set>
                                    <p:anim calcmode="lin" valueType="num">
                                      <p:cBhvr>
                                        <p:cTn id="24" dur="500" fill="hold"/>
                                        <p:tgtEl>
                                          <p:spTgt spid="74"/>
                                        </p:tgtEl>
                                        <p:attrNameLst>
                                          <p:attrName>ppt_w</p:attrName>
                                        </p:attrNameLst>
                                      </p:cBhvr>
                                      <p:tavLst>
                                        <p:tav tm="0">
                                          <p:val>
                                            <p:fltVal val="0"/>
                                          </p:val>
                                        </p:tav>
                                        <p:tav tm="100000">
                                          <p:val>
                                            <p:strVal val="#ppt_w"/>
                                          </p:val>
                                        </p:tav>
                                      </p:tavLst>
                                    </p:anim>
                                    <p:anim calcmode="lin" valueType="num">
                                      <p:cBhvr>
                                        <p:cTn id="25" dur="500" fill="hold"/>
                                        <p:tgtEl>
                                          <p:spTgt spid="74"/>
                                        </p:tgtEl>
                                        <p:attrNameLst>
                                          <p:attrName>ppt_h</p:attrName>
                                        </p:attrNameLst>
                                      </p:cBhvr>
                                      <p:tavLst>
                                        <p:tav tm="0">
                                          <p:val>
                                            <p:fltVal val="0"/>
                                          </p:val>
                                        </p:tav>
                                        <p:tav tm="100000">
                                          <p:val>
                                            <p:strVal val="#ppt_h"/>
                                          </p:val>
                                        </p:tav>
                                      </p:tavLst>
                                    </p:anim>
                                    <p:animEffect transition="in" filter="fade">
                                      <p:cBhvr>
                                        <p:cTn id="26" dur="500"/>
                                        <p:tgtEl>
                                          <p:spTgt spid="74"/>
                                        </p:tgtEl>
                                      </p:cBhvr>
                                    </p:animEffect>
                                  </p:childTnLst>
                                </p:cTn>
                              </p:par>
                            </p:childTnLst>
                          </p:cTn>
                        </p:par>
                        <p:par>
                          <p:cTn id="27" fill="hold">
                            <p:stCondLst>
                              <p:cond delay="2500"/>
                            </p:stCondLst>
                            <p:childTnLst>
                              <p:par>
                                <p:cTn id="28" presetID="53" presetClass="entr" presetSubtype="16" fill="hold" grpId="0" nodeType="afterEffect">
                                  <p:stCondLst>
                                    <p:cond delay="0"/>
                                  </p:stCondLst>
                                  <p:childTnLst>
                                    <p:set>
                                      <p:cBhvr>
                                        <p:cTn id="29" dur="1" fill="hold">
                                          <p:stCondLst>
                                            <p:cond delay="0"/>
                                          </p:stCondLst>
                                        </p:cTn>
                                        <p:tgtEl>
                                          <p:spTgt spid="59"/>
                                        </p:tgtEl>
                                        <p:attrNameLst>
                                          <p:attrName>style.visibility</p:attrName>
                                        </p:attrNameLst>
                                      </p:cBhvr>
                                      <p:to>
                                        <p:strVal val="visible"/>
                                      </p:to>
                                    </p:set>
                                    <p:anim calcmode="lin" valueType="num">
                                      <p:cBhvr>
                                        <p:cTn id="30" dur="500" fill="hold"/>
                                        <p:tgtEl>
                                          <p:spTgt spid="59"/>
                                        </p:tgtEl>
                                        <p:attrNameLst>
                                          <p:attrName>ppt_w</p:attrName>
                                        </p:attrNameLst>
                                      </p:cBhvr>
                                      <p:tavLst>
                                        <p:tav tm="0">
                                          <p:val>
                                            <p:fltVal val="0"/>
                                          </p:val>
                                        </p:tav>
                                        <p:tav tm="100000">
                                          <p:val>
                                            <p:strVal val="#ppt_w"/>
                                          </p:val>
                                        </p:tav>
                                      </p:tavLst>
                                    </p:anim>
                                    <p:anim calcmode="lin" valueType="num">
                                      <p:cBhvr>
                                        <p:cTn id="31" dur="500" fill="hold"/>
                                        <p:tgtEl>
                                          <p:spTgt spid="59"/>
                                        </p:tgtEl>
                                        <p:attrNameLst>
                                          <p:attrName>ppt_h</p:attrName>
                                        </p:attrNameLst>
                                      </p:cBhvr>
                                      <p:tavLst>
                                        <p:tav tm="0">
                                          <p:val>
                                            <p:fltVal val="0"/>
                                          </p:val>
                                        </p:tav>
                                        <p:tav tm="100000">
                                          <p:val>
                                            <p:strVal val="#ppt_h"/>
                                          </p:val>
                                        </p:tav>
                                      </p:tavLst>
                                    </p:anim>
                                    <p:animEffect transition="in" filter="fade">
                                      <p:cBhvr>
                                        <p:cTn id="32" dur="500"/>
                                        <p:tgtEl>
                                          <p:spTgt spid="59"/>
                                        </p:tgtEl>
                                      </p:cBhvr>
                                    </p:animEffect>
                                  </p:childTnLst>
                                </p:cTn>
                              </p:par>
                            </p:childTnLst>
                          </p:cTn>
                        </p:par>
                        <p:par>
                          <p:cTn id="33" fill="hold">
                            <p:stCondLst>
                              <p:cond delay="3000"/>
                            </p:stCondLst>
                            <p:childTnLst>
                              <p:par>
                                <p:cTn id="34" presetID="18" presetClass="entr" presetSubtype="6" fill="hold" grpId="0" nodeType="afterEffect">
                                  <p:stCondLst>
                                    <p:cond delay="0"/>
                                  </p:stCondLst>
                                  <p:childTnLst>
                                    <p:set>
                                      <p:cBhvr>
                                        <p:cTn id="35" dur="1" fill="hold">
                                          <p:stCondLst>
                                            <p:cond delay="0"/>
                                          </p:stCondLst>
                                        </p:cTn>
                                        <p:tgtEl>
                                          <p:spTgt spid="39"/>
                                        </p:tgtEl>
                                        <p:attrNameLst>
                                          <p:attrName>style.visibility</p:attrName>
                                        </p:attrNameLst>
                                      </p:cBhvr>
                                      <p:to>
                                        <p:strVal val="visible"/>
                                      </p:to>
                                    </p:set>
                                    <p:animEffect transition="in" filter="strips(downRight)">
                                      <p:cBhvr>
                                        <p:cTn id="36" dur="500"/>
                                        <p:tgtEl>
                                          <p:spTgt spid="39"/>
                                        </p:tgtEl>
                                      </p:cBhvr>
                                    </p:animEffect>
                                  </p:childTnLst>
                                </p:cTn>
                              </p:par>
                            </p:childTnLst>
                          </p:cTn>
                        </p:par>
                        <p:par>
                          <p:cTn id="37" fill="hold">
                            <p:stCondLst>
                              <p:cond delay="3500"/>
                            </p:stCondLst>
                            <p:childTnLst>
                              <p:par>
                                <p:cTn id="38" presetID="2" presetClass="entr" presetSubtype="2" fill="hold" grpId="0" nodeType="afterEffect">
                                  <p:stCondLst>
                                    <p:cond delay="0"/>
                                  </p:stCondLst>
                                  <p:childTnLst>
                                    <p:set>
                                      <p:cBhvr>
                                        <p:cTn id="39" dur="1" fill="hold">
                                          <p:stCondLst>
                                            <p:cond delay="0"/>
                                          </p:stCondLst>
                                        </p:cTn>
                                        <p:tgtEl>
                                          <p:spTgt spid="4104"/>
                                        </p:tgtEl>
                                        <p:attrNameLst>
                                          <p:attrName>style.visibility</p:attrName>
                                        </p:attrNameLst>
                                      </p:cBhvr>
                                      <p:to>
                                        <p:strVal val="visible"/>
                                      </p:to>
                                    </p:set>
                                    <p:anim calcmode="lin" valueType="num">
                                      <p:cBhvr additive="base">
                                        <p:cTn id="40" dur="500" fill="hold"/>
                                        <p:tgtEl>
                                          <p:spTgt spid="4104"/>
                                        </p:tgtEl>
                                        <p:attrNameLst>
                                          <p:attrName>ppt_x</p:attrName>
                                        </p:attrNameLst>
                                      </p:cBhvr>
                                      <p:tavLst>
                                        <p:tav tm="0">
                                          <p:val>
                                            <p:strVal val="1+#ppt_w/2"/>
                                          </p:val>
                                        </p:tav>
                                        <p:tav tm="100000">
                                          <p:val>
                                            <p:strVal val="#ppt_x"/>
                                          </p:val>
                                        </p:tav>
                                      </p:tavLst>
                                    </p:anim>
                                    <p:anim calcmode="lin" valueType="num">
                                      <p:cBhvr additive="base">
                                        <p:cTn id="41" dur="500" fill="hold"/>
                                        <p:tgtEl>
                                          <p:spTgt spid="4104"/>
                                        </p:tgtEl>
                                        <p:attrNameLst>
                                          <p:attrName>ppt_y</p:attrName>
                                        </p:attrNameLst>
                                      </p:cBhvr>
                                      <p:tavLst>
                                        <p:tav tm="0">
                                          <p:val>
                                            <p:strVal val="#ppt_y"/>
                                          </p:val>
                                        </p:tav>
                                        <p:tav tm="100000">
                                          <p:val>
                                            <p:strVal val="#ppt_y"/>
                                          </p:val>
                                        </p:tav>
                                      </p:tavLst>
                                    </p:anim>
                                  </p:childTnLst>
                                </p:cTn>
                              </p:par>
                            </p:childTnLst>
                          </p:cTn>
                        </p:par>
                        <p:par>
                          <p:cTn id="42" fill="hold">
                            <p:stCondLst>
                              <p:cond delay="4000"/>
                            </p:stCondLst>
                            <p:childTnLst>
                              <p:par>
                                <p:cTn id="43" presetID="22" presetClass="entr" presetSubtype="1" fill="hold" grpId="0" nodeType="afterEffect">
                                  <p:stCondLst>
                                    <p:cond delay="0"/>
                                  </p:stCondLst>
                                  <p:childTnLst>
                                    <p:set>
                                      <p:cBhvr>
                                        <p:cTn id="44" dur="1" fill="hold">
                                          <p:stCondLst>
                                            <p:cond delay="0"/>
                                          </p:stCondLst>
                                        </p:cTn>
                                        <p:tgtEl>
                                          <p:spTgt spid="75"/>
                                        </p:tgtEl>
                                        <p:attrNameLst>
                                          <p:attrName>style.visibility</p:attrName>
                                        </p:attrNameLst>
                                      </p:cBhvr>
                                      <p:to>
                                        <p:strVal val="visible"/>
                                      </p:to>
                                    </p:set>
                                    <p:animEffect transition="in" filter="wipe(up)">
                                      <p:cBhvr>
                                        <p:cTn id="45" dur="500"/>
                                        <p:tgtEl>
                                          <p:spTgt spid="75"/>
                                        </p:tgtEl>
                                      </p:cBhvr>
                                    </p:animEffect>
                                  </p:childTnLst>
                                </p:cTn>
                              </p:par>
                            </p:childTnLst>
                          </p:cTn>
                        </p:par>
                        <p:par>
                          <p:cTn id="46" fill="hold">
                            <p:stCondLst>
                              <p:cond delay="4500"/>
                            </p:stCondLst>
                            <p:childTnLst>
                              <p:par>
                                <p:cTn id="47" presetID="53" presetClass="entr" presetSubtype="16" fill="hold" nodeType="afterEffect">
                                  <p:stCondLst>
                                    <p:cond delay="0"/>
                                  </p:stCondLst>
                                  <p:childTnLst>
                                    <p:set>
                                      <p:cBhvr>
                                        <p:cTn id="48" dur="1" fill="hold">
                                          <p:stCondLst>
                                            <p:cond delay="0"/>
                                          </p:stCondLst>
                                        </p:cTn>
                                        <p:tgtEl>
                                          <p:spTgt spid="63"/>
                                        </p:tgtEl>
                                        <p:attrNameLst>
                                          <p:attrName>style.visibility</p:attrName>
                                        </p:attrNameLst>
                                      </p:cBhvr>
                                      <p:to>
                                        <p:strVal val="visible"/>
                                      </p:to>
                                    </p:set>
                                    <p:anim calcmode="lin" valueType="num">
                                      <p:cBhvr>
                                        <p:cTn id="49" dur="500" fill="hold"/>
                                        <p:tgtEl>
                                          <p:spTgt spid="63"/>
                                        </p:tgtEl>
                                        <p:attrNameLst>
                                          <p:attrName>ppt_w</p:attrName>
                                        </p:attrNameLst>
                                      </p:cBhvr>
                                      <p:tavLst>
                                        <p:tav tm="0">
                                          <p:val>
                                            <p:fltVal val="0"/>
                                          </p:val>
                                        </p:tav>
                                        <p:tav tm="100000">
                                          <p:val>
                                            <p:strVal val="#ppt_w"/>
                                          </p:val>
                                        </p:tav>
                                      </p:tavLst>
                                    </p:anim>
                                    <p:anim calcmode="lin" valueType="num">
                                      <p:cBhvr>
                                        <p:cTn id="50" dur="500" fill="hold"/>
                                        <p:tgtEl>
                                          <p:spTgt spid="63"/>
                                        </p:tgtEl>
                                        <p:attrNameLst>
                                          <p:attrName>ppt_h</p:attrName>
                                        </p:attrNameLst>
                                      </p:cBhvr>
                                      <p:tavLst>
                                        <p:tav tm="0">
                                          <p:val>
                                            <p:fltVal val="0"/>
                                          </p:val>
                                        </p:tav>
                                        <p:tav tm="100000">
                                          <p:val>
                                            <p:strVal val="#ppt_h"/>
                                          </p:val>
                                        </p:tav>
                                      </p:tavLst>
                                    </p:anim>
                                    <p:animEffect transition="in" filter="fade">
                                      <p:cBhvr>
                                        <p:cTn id="51" dur="500"/>
                                        <p:tgtEl>
                                          <p:spTgt spid="63"/>
                                        </p:tgtEl>
                                      </p:cBhvr>
                                    </p:animEffect>
                                  </p:childTnLst>
                                </p:cTn>
                              </p:par>
                            </p:childTnLst>
                          </p:cTn>
                        </p:par>
                        <p:par>
                          <p:cTn id="52" fill="hold">
                            <p:stCondLst>
                              <p:cond delay="5000"/>
                            </p:stCondLst>
                            <p:childTnLst>
                              <p:par>
                                <p:cTn id="53" presetID="53" presetClass="entr" presetSubtype="16" fill="hold" grpId="0" nodeType="afterEffect">
                                  <p:stCondLst>
                                    <p:cond delay="0"/>
                                  </p:stCondLst>
                                  <p:childTnLst>
                                    <p:set>
                                      <p:cBhvr>
                                        <p:cTn id="54" dur="1" fill="hold">
                                          <p:stCondLst>
                                            <p:cond delay="0"/>
                                          </p:stCondLst>
                                        </p:cTn>
                                        <p:tgtEl>
                                          <p:spTgt spid="60"/>
                                        </p:tgtEl>
                                        <p:attrNameLst>
                                          <p:attrName>style.visibility</p:attrName>
                                        </p:attrNameLst>
                                      </p:cBhvr>
                                      <p:to>
                                        <p:strVal val="visible"/>
                                      </p:to>
                                    </p:set>
                                    <p:anim calcmode="lin" valueType="num">
                                      <p:cBhvr>
                                        <p:cTn id="55" dur="500" fill="hold"/>
                                        <p:tgtEl>
                                          <p:spTgt spid="60"/>
                                        </p:tgtEl>
                                        <p:attrNameLst>
                                          <p:attrName>ppt_w</p:attrName>
                                        </p:attrNameLst>
                                      </p:cBhvr>
                                      <p:tavLst>
                                        <p:tav tm="0">
                                          <p:val>
                                            <p:fltVal val="0"/>
                                          </p:val>
                                        </p:tav>
                                        <p:tav tm="100000">
                                          <p:val>
                                            <p:strVal val="#ppt_w"/>
                                          </p:val>
                                        </p:tav>
                                      </p:tavLst>
                                    </p:anim>
                                    <p:anim calcmode="lin" valueType="num">
                                      <p:cBhvr>
                                        <p:cTn id="56" dur="500" fill="hold"/>
                                        <p:tgtEl>
                                          <p:spTgt spid="60"/>
                                        </p:tgtEl>
                                        <p:attrNameLst>
                                          <p:attrName>ppt_h</p:attrName>
                                        </p:attrNameLst>
                                      </p:cBhvr>
                                      <p:tavLst>
                                        <p:tav tm="0">
                                          <p:val>
                                            <p:fltVal val="0"/>
                                          </p:val>
                                        </p:tav>
                                        <p:tav tm="100000">
                                          <p:val>
                                            <p:strVal val="#ppt_h"/>
                                          </p:val>
                                        </p:tav>
                                      </p:tavLst>
                                    </p:anim>
                                    <p:animEffect transition="in" filter="fade">
                                      <p:cBhvr>
                                        <p:cTn id="57" dur="500"/>
                                        <p:tgtEl>
                                          <p:spTgt spid="60"/>
                                        </p:tgtEl>
                                      </p:cBhvr>
                                    </p:animEffect>
                                  </p:childTnLst>
                                </p:cTn>
                              </p:par>
                            </p:childTnLst>
                          </p:cTn>
                        </p:par>
                        <p:par>
                          <p:cTn id="58" fill="hold">
                            <p:stCondLst>
                              <p:cond delay="5500"/>
                            </p:stCondLst>
                            <p:childTnLst>
                              <p:par>
                                <p:cTn id="59" presetID="18" presetClass="entr" presetSubtype="12" fill="hold" grpId="0" nodeType="afterEffect">
                                  <p:stCondLst>
                                    <p:cond delay="0"/>
                                  </p:stCondLst>
                                  <p:childTnLst>
                                    <p:set>
                                      <p:cBhvr>
                                        <p:cTn id="60" dur="1" fill="hold">
                                          <p:stCondLst>
                                            <p:cond delay="0"/>
                                          </p:stCondLst>
                                        </p:cTn>
                                        <p:tgtEl>
                                          <p:spTgt spid="38"/>
                                        </p:tgtEl>
                                        <p:attrNameLst>
                                          <p:attrName>style.visibility</p:attrName>
                                        </p:attrNameLst>
                                      </p:cBhvr>
                                      <p:to>
                                        <p:strVal val="visible"/>
                                      </p:to>
                                    </p:set>
                                    <p:animEffect transition="in" filter="strips(downLeft)">
                                      <p:cBhvr>
                                        <p:cTn id="61" dur="500"/>
                                        <p:tgtEl>
                                          <p:spTgt spid="38"/>
                                        </p:tgtEl>
                                      </p:cBhvr>
                                    </p:animEffect>
                                  </p:childTnLst>
                                </p:cTn>
                              </p:par>
                            </p:childTnLst>
                          </p:cTn>
                        </p:par>
                        <p:par>
                          <p:cTn id="62" fill="hold">
                            <p:stCondLst>
                              <p:cond delay="6000"/>
                            </p:stCondLst>
                            <p:childTnLst>
                              <p:par>
                                <p:cTn id="63" presetID="2" presetClass="entr" presetSubtype="4" fill="hold" grpId="0" nodeType="afterEffect">
                                  <p:stCondLst>
                                    <p:cond delay="0"/>
                                  </p:stCondLst>
                                  <p:childTnLst>
                                    <p:set>
                                      <p:cBhvr>
                                        <p:cTn id="64" dur="1" fill="hold">
                                          <p:stCondLst>
                                            <p:cond delay="0"/>
                                          </p:stCondLst>
                                        </p:cTn>
                                        <p:tgtEl>
                                          <p:spTgt spid="4101"/>
                                        </p:tgtEl>
                                        <p:attrNameLst>
                                          <p:attrName>style.visibility</p:attrName>
                                        </p:attrNameLst>
                                      </p:cBhvr>
                                      <p:to>
                                        <p:strVal val="visible"/>
                                      </p:to>
                                    </p:set>
                                    <p:anim calcmode="lin" valueType="num">
                                      <p:cBhvr additive="base">
                                        <p:cTn id="65" dur="500" fill="hold"/>
                                        <p:tgtEl>
                                          <p:spTgt spid="4101"/>
                                        </p:tgtEl>
                                        <p:attrNameLst>
                                          <p:attrName>ppt_x</p:attrName>
                                        </p:attrNameLst>
                                      </p:cBhvr>
                                      <p:tavLst>
                                        <p:tav tm="0">
                                          <p:val>
                                            <p:strVal val="#ppt_x"/>
                                          </p:val>
                                        </p:tav>
                                        <p:tav tm="100000">
                                          <p:val>
                                            <p:strVal val="#ppt_x"/>
                                          </p:val>
                                        </p:tav>
                                      </p:tavLst>
                                    </p:anim>
                                    <p:anim calcmode="lin" valueType="num">
                                      <p:cBhvr additive="base">
                                        <p:cTn id="66" dur="500" fill="hold"/>
                                        <p:tgtEl>
                                          <p:spTgt spid="4101"/>
                                        </p:tgtEl>
                                        <p:attrNameLst>
                                          <p:attrName>ppt_y</p:attrName>
                                        </p:attrNameLst>
                                      </p:cBhvr>
                                      <p:tavLst>
                                        <p:tav tm="0">
                                          <p:val>
                                            <p:strVal val="1+#ppt_h/2"/>
                                          </p:val>
                                        </p:tav>
                                        <p:tav tm="100000">
                                          <p:val>
                                            <p:strVal val="#ppt_y"/>
                                          </p:val>
                                        </p:tav>
                                      </p:tavLst>
                                    </p:anim>
                                  </p:childTnLst>
                                </p:cTn>
                              </p:par>
                            </p:childTnLst>
                          </p:cTn>
                        </p:par>
                        <p:par>
                          <p:cTn id="67" fill="hold">
                            <p:stCondLst>
                              <p:cond delay="6500"/>
                            </p:stCondLst>
                            <p:childTnLst>
                              <p:par>
                                <p:cTn id="68" presetID="22" presetClass="entr" presetSubtype="1" fill="hold" grpId="0" nodeType="afterEffect">
                                  <p:stCondLst>
                                    <p:cond delay="0"/>
                                  </p:stCondLst>
                                  <p:childTnLst>
                                    <p:set>
                                      <p:cBhvr>
                                        <p:cTn id="69" dur="1" fill="hold">
                                          <p:stCondLst>
                                            <p:cond delay="0"/>
                                          </p:stCondLst>
                                        </p:cTn>
                                        <p:tgtEl>
                                          <p:spTgt spid="77"/>
                                        </p:tgtEl>
                                        <p:attrNameLst>
                                          <p:attrName>style.visibility</p:attrName>
                                        </p:attrNameLst>
                                      </p:cBhvr>
                                      <p:to>
                                        <p:strVal val="visible"/>
                                      </p:to>
                                    </p:set>
                                    <p:animEffect transition="in" filter="wipe(up)">
                                      <p:cBhvr>
                                        <p:cTn id="70" dur="500"/>
                                        <p:tgtEl>
                                          <p:spTgt spid="77"/>
                                        </p:tgtEl>
                                      </p:cBhvr>
                                    </p:animEffect>
                                  </p:childTnLst>
                                </p:cTn>
                              </p:par>
                            </p:childTnLst>
                          </p:cTn>
                        </p:par>
                        <p:par>
                          <p:cTn id="71" fill="hold">
                            <p:stCondLst>
                              <p:cond delay="7000"/>
                            </p:stCondLst>
                            <p:childTnLst>
                              <p:par>
                                <p:cTn id="72" presetID="53" presetClass="entr" presetSubtype="16" fill="hold" nodeType="afterEffect">
                                  <p:stCondLst>
                                    <p:cond delay="0"/>
                                  </p:stCondLst>
                                  <p:childTnLst>
                                    <p:set>
                                      <p:cBhvr>
                                        <p:cTn id="73" dur="1" fill="hold">
                                          <p:stCondLst>
                                            <p:cond delay="0"/>
                                          </p:stCondLst>
                                        </p:cTn>
                                        <p:tgtEl>
                                          <p:spTgt spid="68"/>
                                        </p:tgtEl>
                                        <p:attrNameLst>
                                          <p:attrName>style.visibility</p:attrName>
                                        </p:attrNameLst>
                                      </p:cBhvr>
                                      <p:to>
                                        <p:strVal val="visible"/>
                                      </p:to>
                                    </p:set>
                                    <p:anim calcmode="lin" valueType="num">
                                      <p:cBhvr>
                                        <p:cTn id="74" dur="500" fill="hold"/>
                                        <p:tgtEl>
                                          <p:spTgt spid="68"/>
                                        </p:tgtEl>
                                        <p:attrNameLst>
                                          <p:attrName>ppt_w</p:attrName>
                                        </p:attrNameLst>
                                      </p:cBhvr>
                                      <p:tavLst>
                                        <p:tav tm="0">
                                          <p:val>
                                            <p:fltVal val="0"/>
                                          </p:val>
                                        </p:tav>
                                        <p:tav tm="100000">
                                          <p:val>
                                            <p:strVal val="#ppt_w"/>
                                          </p:val>
                                        </p:tav>
                                      </p:tavLst>
                                    </p:anim>
                                    <p:anim calcmode="lin" valueType="num">
                                      <p:cBhvr>
                                        <p:cTn id="75" dur="500" fill="hold"/>
                                        <p:tgtEl>
                                          <p:spTgt spid="68"/>
                                        </p:tgtEl>
                                        <p:attrNameLst>
                                          <p:attrName>ppt_h</p:attrName>
                                        </p:attrNameLst>
                                      </p:cBhvr>
                                      <p:tavLst>
                                        <p:tav tm="0">
                                          <p:val>
                                            <p:fltVal val="0"/>
                                          </p:val>
                                        </p:tav>
                                        <p:tav tm="100000">
                                          <p:val>
                                            <p:strVal val="#ppt_h"/>
                                          </p:val>
                                        </p:tav>
                                      </p:tavLst>
                                    </p:anim>
                                    <p:animEffect transition="in" filter="fade">
                                      <p:cBhvr>
                                        <p:cTn id="76" dur="500"/>
                                        <p:tgtEl>
                                          <p:spTgt spid="68"/>
                                        </p:tgtEl>
                                      </p:cBhvr>
                                    </p:animEffect>
                                  </p:childTnLst>
                                </p:cTn>
                              </p:par>
                            </p:childTnLst>
                          </p:cTn>
                        </p:par>
                        <p:par>
                          <p:cTn id="77" fill="hold">
                            <p:stCondLst>
                              <p:cond delay="7500"/>
                            </p:stCondLst>
                            <p:childTnLst>
                              <p:par>
                                <p:cTn id="78" presetID="53" presetClass="entr" presetSubtype="16" fill="hold" grpId="0" nodeType="afterEffect">
                                  <p:stCondLst>
                                    <p:cond delay="0"/>
                                  </p:stCondLst>
                                  <p:childTnLst>
                                    <p:set>
                                      <p:cBhvr>
                                        <p:cTn id="79" dur="1" fill="hold">
                                          <p:stCondLst>
                                            <p:cond delay="0"/>
                                          </p:stCondLst>
                                        </p:cTn>
                                        <p:tgtEl>
                                          <p:spTgt spid="58"/>
                                        </p:tgtEl>
                                        <p:attrNameLst>
                                          <p:attrName>style.visibility</p:attrName>
                                        </p:attrNameLst>
                                      </p:cBhvr>
                                      <p:to>
                                        <p:strVal val="visible"/>
                                      </p:to>
                                    </p:set>
                                    <p:anim calcmode="lin" valueType="num">
                                      <p:cBhvr>
                                        <p:cTn id="80" dur="500" fill="hold"/>
                                        <p:tgtEl>
                                          <p:spTgt spid="58"/>
                                        </p:tgtEl>
                                        <p:attrNameLst>
                                          <p:attrName>ppt_w</p:attrName>
                                        </p:attrNameLst>
                                      </p:cBhvr>
                                      <p:tavLst>
                                        <p:tav tm="0">
                                          <p:val>
                                            <p:fltVal val="0"/>
                                          </p:val>
                                        </p:tav>
                                        <p:tav tm="100000">
                                          <p:val>
                                            <p:strVal val="#ppt_w"/>
                                          </p:val>
                                        </p:tav>
                                      </p:tavLst>
                                    </p:anim>
                                    <p:anim calcmode="lin" valueType="num">
                                      <p:cBhvr>
                                        <p:cTn id="81" dur="500" fill="hold"/>
                                        <p:tgtEl>
                                          <p:spTgt spid="58"/>
                                        </p:tgtEl>
                                        <p:attrNameLst>
                                          <p:attrName>ppt_h</p:attrName>
                                        </p:attrNameLst>
                                      </p:cBhvr>
                                      <p:tavLst>
                                        <p:tav tm="0">
                                          <p:val>
                                            <p:fltVal val="0"/>
                                          </p:val>
                                        </p:tav>
                                        <p:tav tm="100000">
                                          <p:val>
                                            <p:strVal val="#ppt_h"/>
                                          </p:val>
                                        </p:tav>
                                      </p:tavLst>
                                    </p:anim>
                                    <p:animEffect transition="in" filter="fade">
                                      <p:cBhvr>
                                        <p:cTn id="82" dur="500"/>
                                        <p:tgtEl>
                                          <p:spTgt spid="58"/>
                                        </p:tgtEl>
                                      </p:cBhvr>
                                    </p:animEffect>
                                  </p:childTnLst>
                                </p:cTn>
                              </p:par>
                            </p:childTnLst>
                          </p:cTn>
                        </p:par>
                        <p:par>
                          <p:cTn id="83" fill="hold">
                            <p:stCondLst>
                              <p:cond delay="8000"/>
                            </p:stCondLst>
                            <p:childTnLst>
                              <p:par>
                                <p:cTn id="84" presetID="18" presetClass="entr" presetSubtype="9" fill="hold" grpId="0" nodeType="afterEffect">
                                  <p:stCondLst>
                                    <p:cond delay="0"/>
                                  </p:stCondLst>
                                  <p:childTnLst>
                                    <p:set>
                                      <p:cBhvr>
                                        <p:cTn id="85" dur="1" fill="hold">
                                          <p:stCondLst>
                                            <p:cond delay="0"/>
                                          </p:stCondLst>
                                        </p:cTn>
                                        <p:tgtEl>
                                          <p:spTgt spid="37"/>
                                        </p:tgtEl>
                                        <p:attrNameLst>
                                          <p:attrName>style.visibility</p:attrName>
                                        </p:attrNameLst>
                                      </p:cBhvr>
                                      <p:to>
                                        <p:strVal val="visible"/>
                                      </p:to>
                                    </p:set>
                                    <p:animEffect transition="in" filter="strips(upLeft)">
                                      <p:cBhvr>
                                        <p:cTn id="86" dur="500"/>
                                        <p:tgtEl>
                                          <p:spTgt spid="37"/>
                                        </p:tgtEl>
                                      </p:cBhvr>
                                    </p:animEffect>
                                  </p:childTnLst>
                                </p:cTn>
                              </p:par>
                            </p:childTnLst>
                          </p:cTn>
                        </p:par>
                        <p:par>
                          <p:cTn id="87" fill="hold">
                            <p:stCondLst>
                              <p:cond delay="8500"/>
                            </p:stCondLst>
                            <p:childTnLst>
                              <p:par>
                                <p:cTn id="88" presetID="2" presetClass="entr" presetSubtype="8" fill="hold" grpId="0" nodeType="afterEffect">
                                  <p:stCondLst>
                                    <p:cond delay="0"/>
                                  </p:stCondLst>
                                  <p:childTnLst>
                                    <p:set>
                                      <p:cBhvr>
                                        <p:cTn id="89" dur="1" fill="hold">
                                          <p:stCondLst>
                                            <p:cond delay="0"/>
                                          </p:stCondLst>
                                        </p:cTn>
                                        <p:tgtEl>
                                          <p:spTgt spid="4102"/>
                                        </p:tgtEl>
                                        <p:attrNameLst>
                                          <p:attrName>style.visibility</p:attrName>
                                        </p:attrNameLst>
                                      </p:cBhvr>
                                      <p:to>
                                        <p:strVal val="visible"/>
                                      </p:to>
                                    </p:set>
                                    <p:anim calcmode="lin" valueType="num">
                                      <p:cBhvr additive="base">
                                        <p:cTn id="90" dur="500" fill="hold"/>
                                        <p:tgtEl>
                                          <p:spTgt spid="4102"/>
                                        </p:tgtEl>
                                        <p:attrNameLst>
                                          <p:attrName>ppt_x</p:attrName>
                                        </p:attrNameLst>
                                      </p:cBhvr>
                                      <p:tavLst>
                                        <p:tav tm="0">
                                          <p:val>
                                            <p:strVal val="0-#ppt_w/2"/>
                                          </p:val>
                                        </p:tav>
                                        <p:tav tm="100000">
                                          <p:val>
                                            <p:strVal val="#ppt_x"/>
                                          </p:val>
                                        </p:tav>
                                      </p:tavLst>
                                    </p:anim>
                                    <p:anim calcmode="lin" valueType="num">
                                      <p:cBhvr additive="base">
                                        <p:cTn id="91" dur="500" fill="hold"/>
                                        <p:tgtEl>
                                          <p:spTgt spid="4102"/>
                                        </p:tgtEl>
                                        <p:attrNameLst>
                                          <p:attrName>ppt_y</p:attrName>
                                        </p:attrNameLst>
                                      </p:cBhvr>
                                      <p:tavLst>
                                        <p:tav tm="0">
                                          <p:val>
                                            <p:strVal val="#ppt_y"/>
                                          </p:val>
                                        </p:tav>
                                        <p:tav tm="100000">
                                          <p:val>
                                            <p:strVal val="#ppt_y"/>
                                          </p:val>
                                        </p:tav>
                                      </p:tavLst>
                                    </p:anim>
                                  </p:childTnLst>
                                </p:cTn>
                              </p:par>
                            </p:childTnLst>
                          </p:cTn>
                        </p:par>
                        <p:par>
                          <p:cTn id="92" fill="hold">
                            <p:stCondLst>
                              <p:cond delay="9000"/>
                            </p:stCondLst>
                            <p:childTnLst>
                              <p:par>
                                <p:cTn id="93" presetID="22" presetClass="entr" presetSubtype="1" fill="hold" grpId="0" nodeType="afterEffect">
                                  <p:stCondLst>
                                    <p:cond delay="0"/>
                                  </p:stCondLst>
                                  <p:childTnLst>
                                    <p:set>
                                      <p:cBhvr>
                                        <p:cTn id="94" dur="1" fill="hold">
                                          <p:stCondLst>
                                            <p:cond delay="0"/>
                                          </p:stCondLst>
                                        </p:cTn>
                                        <p:tgtEl>
                                          <p:spTgt spid="76"/>
                                        </p:tgtEl>
                                        <p:attrNameLst>
                                          <p:attrName>style.visibility</p:attrName>
                                        </p:attrNameLst>
                                      </p:cBhvr>
                                      <p:to>
                                        <p:strVal val="visible"/>
                                      </p:to>
                                    </p:set>
                                    <p:animEffect transition="in" filter="wipe(up)">
                                      <p:cBhvr>
                                        <p:cTn id="95" dur="500"/>
                                        <p:tgtEl>
                                          <p:spTgt spid="76"/>
                                        </p:tgtEl>
                                      </p:cBhvr>
                                    </p:animEffect>
                                  </p:childTnLst>
                                </p:cTn>
                              </p:par>
                            </p:childTnLst>
                          </p:cTn>
                        </p:par>
                        <p:par>
                          <p:cTn id="96" fill="hold">
                            <p:stCondLst>
                              <p:cond delay="9500"/>
                            </p:stCondLst>
                            <p:childTnLst>
                              <p:par>
                                <p:cTn id="97" presetID="53" presetClass="entr" presetSubtype="16" fill="hold" grpId="0" nodeType="afterEffect">
                                  <p:stCondLst>
                                    <p:cond delay="0"/>
                                  </p:stCondLst>
                                  <p:childTnLst>
                                    <p:set>
                                      <p:cBhvr>
                                        <p:cTn id="98" dur="1" fill="hold">
                                          <p:stCondLst>
                                            <p:cond delay="0"/>
                                          </p:stCondLst>
                                        </p:cTn>
                                        <p:tgtEl>
                                          <p:spTgt spid="73"/>
                                        </p:tgtEl>
                                        <p:attrNameLst>
                                          <p:attrName>style.visibility</p:attrName>
                                        </p:attrNameLst>
                                      </p:cBhvr>
                                      <p:to>
                                        <p:strVal val="visible"/>
                                      </p:to>
                                    </p:set>
                                    <p:anim calcmode="lin" valueType="num">
                                      <p:cBhvr>
                                        <p:cTn id="99" dur="500" fill="hold"/>
                                        <p:tgtEl>
                                          <p:spTgt spid="73"/>
                                        </p:tgtEl>
                                        <p:attrNameLst>
                                          <p:attrName>ppt_w</p:attrName>
                                        </p:attrNameLst>
                                      </p:cBhvr>
                                      <p:tavLst>
                                        <p:tav tm="0">
                                          <p:val>
                                            <p:fltVal val="0"/>
                                          </p:val>
                                        </p:tav>
                                        <p:tav tm="100000">
                                          <p:val>
                                            <p:strVal val="#ppt_w"/>
                                          </p:val>
                                        </p:tav>
                                      </p:tavLst>
                                    </p:anim>
                                    <p:anim calcmode="lin" valueType="num">
                                      <p:cBhvr>
                                        <p:cTn id="100" dur="500" fill="hold"/>
                                        <p:tgtEl>
                                          <p:spTgt spid="73"/>
                                        </p:tgtEl>
                                        <p:attrNameLst>
                                          <p:attrName>ppt_h</p:attrName>
                                        </p:attrNameLst>
                                      </p:cBhvr>
                                      <p:tavLst>
                                        <p:tav tm="0">
                                          <p:val>
                                            <p:fltVal val="0"/>
                                          </p:val>
                                        </p:tav>
                                        <p:tav tm="100000">
                                          <p:val>
                                            <p:strVal val="#ppt_h"/>
                                          </p:val>
                                        </p:tav>
                                      </p:tavLst>
                                    </p:anim>
                                    <p:animEffect transition="in" filter="fade">
                                      <p:cBhvr>
                                        <p:cTn id="101" dur="500"/>
                                        <p:tgtEl>
                                          <p:spTgt spid="73"/>
                                        </p:tgtEl>
                                      </p:cBhvr>
                                    </p:animEffect>
                                  </p:childTnLst>
                                </p:cTn>
                              </p:par>
                            </p:childTnLst>
                          </p:cTn>
                        </p:par>
                        <p:par>
                          <p:cTn id="102" fill="hold">
                            <p:stCondLst>
                              <p:cond delay="10000"/>
                            </p:stCondLst>
                            <p:childTnLst>
                              <p:par>
                                <p:cTn id="103" presetID="53" presetClass="entr" presetSubtype="16" fill="hold" grpId="0" nodeType="afterEffect">
                                  <p:stCondLst>
                                    <p:cond delay="0"/>
                                  </p:stCondLst>
                                  <p:childTnLst>
                                    <p:set>
                                      <p:cBhvr>
                                        <p:cTn id="104" dur="1" fill="hold">
                                          <p:stCondLst>
                                            <p:cond delay="0"/>
                                          </p:stCondLst>
                                        </p:cTn>
                                        <p:tgtEl>
                                          <p:spTgt spid="57"/>
                                        </p:tgtEl>
                                        <p:attrNameLst>
                                          <p:attrName>style.visibility</p:attrName>
                                        </p:attrNameLst>
                                      </p:cBhvr>
                                      <p:to>
                                        <p:strVal val="visible"/>
                                      </p:to>
                                    </p:set>
                                    <p:anim calcmode="lin" valueType="num">
                                      <p:cBhvr>
                                        <p:cTn id="105" dur="500" fill="hold"/>
                                        <p:tgtEl>
                                          <p:spTgt spid="57"/>
                                        </p:tgtEl>
                                        <p:attrNameLst>
                                          <p:attrName>ppt_w</p:attrName>
                                        </p:attrNameLst>
                                      </p:cBhvr>
                                      <p:tavLst>
                                        <p:tav tm="0">
                                          <p:val>
                                            <p:fltVal val="0"/>
                                          </p:val>
                                        </p:tav>
                                        <p:tav tm="100000">
                                          <p:val>
                                            <p:strVal val="#ppt_w"/>
                                          </p:val>
                                        </p:tav>
                                      </p:tavLst>
                                    </p:anim>
                                    <p:anim calcmode="lin" valueType="num">
                                      <p:cBhvr>
                                        <p:cTn id="106" dur="500" fill="hold"/>
                                        <p:tgtEl>
                                          <p:spTgt spid="57"/>
                                        </p:tgtEl>
                                        <p:attrNameLst>
                                          <p:attrName>ppt_h</p:attrName>
                                        </p:attrNameLst>
                                      </p:cBhvr>
                                      <p:tavLst>
                                        <p:tav tm="0">
                                          <p:val>
                                            <p:fltVal val="0"/>
                                          </p:val>
                                        </p:tav>
                                        <p:tav tm="100000">
                                          <p:val>
                                            <p:strVal val="#ppt_h"/>
                                          </p:val>
                                        </p:tav>
                                      </p:tavLst>
                                    </p:anim>
                                    <p:animEffect transition="in" filter="fade">
                                      <p:cBhvr>
                                        <p:cTn id="107"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animBg="1"/>
      <p:bldP spid="4101" grpId="0" animBg="1"/>
      <p:bldP spid="4103" grpId="0" animBg="1"/>
      <p:bldP spid="4104" grpId="0" animBg="1"/>
      <p:bldP spid="37" grpId="0" animBg="1"/>
      <p:bldP spid="38" grpId="0" animBg="1"/>
      <p:bldP spid="39" grpId="0" animBg="1"/>
      <p:bldP spid="40" grpId="0" animBg="1"/>
      <p:bldP spid="57" grpId="0"/>
      <p:bldP spid="58" grpId="0"/>
      <p:bldP spid="59" grpId="0"/>
      <p:bldP spid="60" grpId="0"/>
      <p:bldP spid="62" grpId="0"/>
      <p:bldP spid="73" grpId="0" animBg="1"/>
      <p:bldP spid="74" grpId="0" animBg="1"/>
      <p:bldP spid="75" grpId="0"/>
      <p:bldP spid="76" grpId="0"/>
      <p:bldP spid="77" grpId="0"/>
      <p:bldP spid="7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1522</TotalTime>
  <Words>1258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306</cp:revision>
  <dcterms:created xsi:type="dcterms:W3CDTF">2016-09-28T22:08:47Z</dcterms:created>
  <dcterms:modified xsi:type="dcterms:W3CDTF">2017-11-23T21:35:11Z</dcterms:modified>
</cp:coreProperties>
</file>