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95656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2">
            <a:extLst>
              <a:ext uri="{28A0092B-C50C-407E-A947-70E740481C1C}">
                <a14:useLocalDpi xmlns:a14="http://schemas.microsoft.com/office/drawing/2010/main" val="0"/>
              </a:ext>
            </a:extLst>
          </a:blip>
          <a:srcRect t="8445" b="8445"/>
          <a:stretch>
            <a:fillRect/>
          </a:stretch>
        </p:blipFill>
        <p:spPr>
          <a:ln w="6350">
            <a:solidFill>
              <a:schemeClr val="bg1">
                <a:alpha val="50000"/>
              </a:schemeClr>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3">
            <a:extLst>
              <a:ext uri="{28A0092B-C50C-407E-A947-70E740481C1C}">
                <a14:useLocalDpi xmlns:a14="http://schemas.microsoft.com/office/drawing/2010/main" val="0"/>
              </a:ext>
            </a:extLst>
          </a:blip>
          <a:srcRect t="8464" b="8464"/>
          <a:stretch>
            <a:fillRect/>
          </a:stretch>
        </p:blipFill>
        <p:spPr>
          <a:ln w="6350">
            <a:solidFill>
              <a:schemeClr val="bg1">
                <a:alpha val="50000"/>
              </a:schemeClr>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t="8445" b="8445"/>
          <a:stretch>
            <a:fillRect/>
          </a:stretch>
        </p:blipFill>
        <p:spPr>
          <a:ln w="6350">
            <a:solidFill>
              <a:schemeClr val="bg1">
                <a:alpha val="50000"/>
              </a:schemeClr>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rgbClr val="FF7467"/>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rgbClr val="4CC8EC"/>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rgbClr val="F4C956"/>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FF746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ndara" panose="020E0502030303020204" pitchFamily="34" charset="0"/>
              </a:endParaRPr>
            </a:p>
          </p:txBody>
        </p:sp>
        <p:sp>
          <p:nvSpPr>
            <p:cNvPr id="14" name="Oval 13"/>
            <p:cNvSpPr/>
            <p:nvPr/>
          </p:nvSpPr>
          <p:spPr>
            <a:xfrm>
              <a:off x="1484312" y="2623415"/>
              <a:ext cx="685800" cy="685800"/>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ndara" panose="020E0502030303020204" pitchFamily="34" charset="0"/>
              </a:endParaRPr>
            </a:p>
          </p:txBody>
        </p:sp>
      </p:grpSp>
      <p:sp>
        <p:nvSpPr>
          <p:cNvPr id="15" name="Freeform 122"/>
          <p:cNvSpPr>
            <a:spLocks noEditPoints="1"/>
          </p:cNvSpPr>
          <p:nvPr/>
        </p:nvSpPr>
        <p:spPr bwMode="auto">
          <a:xfrm>
            <a:off x="2195976" y="3766493"/>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4CC8EC">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ndara" panose="020E0502030303020204" pitchFamily="34" charset="0"/>
              </a:endParaRPr>
            </a:p>
          </p:txBody>
        </p:sp>
        <p:sp>
          <p:nvSpPr>
            <p:cNvPr id="17" name="Oval 16"/>
            <p:cNvSpPr/>
            <p:nvPr/>
          </p:nvSpPr>
          <p:spPr>
            <a:xfrm>
              <a:off x="4229100" y="2623415"/>
              <a:ext cx="685800" cy="685800"/>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18" name="Freeform 152"/>
          <p:cNvSpPr>
            <a:spLocks noEditPoints="1"/>
          </p:cNvSpPr>
          <p:nvPr/>
        </p:nvSpPr>
        <p:spPr bwMode="auto">
          <a:xfrm>
            <a:off x="5875512" y="3751328"/>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50" name="Group 49"/>
          <p:cNvGrpSpPr/>
          <p:nvPr/>
        </p:nvGrpSpPr>
        <p:grpSpPr>
          <a:xfrm>
            <a:off x="9199150" y="3398520"/>
            <a:ext cx="1113133" cy="1113133"/>
            <a:chOff x="6899362" y="2548890"/>
            <a:chExt cx="834850" cy="834850"/>
          </a:xfrm>
          <a:solidFill>
            <a:srgbClr val="F4C956"/>
          </a:solidFill>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rgbClr val="F4C95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ndara" panose="020E0502030303020204" pitchFamily="34" charset="0"/>
              </a:endParaRPr>
            </a:p>
          </p:txBody>
        </p:sp>
        <p:sp>
          <p:nvSpPr>
            <p:cNvPr id="20" name="Oval 19"/>
            <p:cNvSpPr/>
            <p:nvPr/>
          </p:nvSpPr>
          <p:spPr>
            <a:xfrm>
              <a:off x="6973887" y="2623415"/>
              <a:ext cx="685800" cy="685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ndara" panose="020E0502030303020204" pitchFamily="34" charset="0"/>
              </a:endParaRPr>
            </a:p>
          </p:txBody>
        </p:sp>
      </p:grpSp>
      <p:sp>
        <p:nvSpPr>
          <p:cNvPr id="21" name="Freeform 228"/>
          <p:cNvSpPr>
            <a:spLocks/>
          </p:cNvSpPr>
          <p:nvPr/>
        </p:nvSpPr>
        <p:spPr bwMode="auto">
          <a:xfrm>
            <a:off x="9566198" y="376428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274678"/>
            <a:ext cx="2173801" cy="857586"/>
            <a:chOff x="4597685" y="3155872"/>
            <a:chExt cx="1699181" cy="643189"/>
          </a:xfrm>
        </p:grpSpPr>
        <p:sp>
          <p:nvSpPr>
            <p:cNvPr id="40" name="TextBox 39"/>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7467"/>
                  </a:solidFill>
                  <a:latin typeface="Candara" panose="020E0502030303020204" pitchFamily="34" charset="0"/>
                </a:rPr>
                <a:t>Lorem Ipsum</a:t>
              </a:r>
            </a:p>
          </p:txBody>
        </p:sp>
        <p:sp>
          <p:nvSpPr>
            <p:cNvPr id="41" name="TextBox 40"/>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grpSp>
        <p:nvGrpSpPr>
          <p:cNvPr id="42" name="Group 41"/>
          <p:cNvGrpSpPr/>
          <p:nvPr/>
        </p:nvGrpSpPr>
        <p:grpSpPr>
          <a:xfrm>
            <a:off x="4991107" y="5274678"/>
            <a:ext cx="2173801" cy="857586"/>
            <a:chOff x="4597685" y="3155872"/>
            <a:chExt cx="1699181" cy="643189"/>
          </a:xfrm>
        </p:grpSpPr>
        <p:sp>
          <p:nvSpPr>
            <p:cNvPr id="43" name="TextBox 42"/>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CC8EC"/>
                  </a:solidFill>
                  <a:latin typeface="Candara" panose="020E0502030303020204" pitchFamily="34" charset="0"/>
                </a:rPr>
                <a:t>Lorem Ipsum</a:t>
              </a:r>
            </a:p>
          </p:txBody>
        </p:sp>
        <p:sp>
          <p:nvSpPr>
            <p:cNvPr id="44" name="TextBox 43"/>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grpSp>
        <p:nvGrpSpPr>
          <p:cNvPr id="51" name="Group 50"/>
          <p:cNvGrpSpPr/>
          <p:nvPr/>
        </p:nvGrpSpPr>
        <p:grpSpPr>
          <a:xfrm>
            <a:off x="8668731" y="5274678"/>
            <a:ext cx="2173801" cy="857586"/>
            <a:chOff x="4597685" y="3155872"/>
            <a:chExt cx="1699181" cy="643189"/>
          </a:xfrm>
        </p:grpSpPr>
        <p:sp>
          <p:nvSpPr>
            <p:cNvPr id="52" name="TextBox 51"/>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4C956"/>
                  </a:solidFill>
                  <a:latin typeface="Candara" panose="020E0502030303020204" pitchFamily="34" charset="0"/>
                </a:rPr>
                <a:t>Lorem Ipsum</a:t>
              </a:r>
            </a:p>
          </p:txBody>
        </p:sp>
        <p:sp>
          <p:nvSpPr>
            <p:cNvPr id="53" name="TextBox 52"/>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pic>
        <p:nvPicPr>
          <p:cNvPr id="30" name="Picture 29">
            <a:hlinkClick r:id="rId5"/>
            <a:extLst>
              <a:ext uri="{FF2B5EF4-FFF2-40B4-BE49-F238E27FC236}">
                <a16:creationId xmlns:a16="http://schemas.microsoft.com/office/drawing/2014/main" id="{8CD0897F-91F0-4EE4-B57D-E6BF06E0BDA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3298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par>
                          <p:cTn id="21" fill="hold">
                            <p:stCondLst>
                              <p:cond delay="1500"/>
                            </p:stCondLst>
                            <p:childTnLst>
                              <p:par>
                                <p:cTn id="22" presetID="42"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3" presetClass="entr" presetSubtype="16" fill="hold" nodeType="afterEffect">
                                  <p:stCondLst>
                                    <p:cond delay="0"/>
                                  </p:stCondLst>
                                  <p:childTnLst>
                                    <p:set>
                                      <p:cBhvr>
                                        <p:cTn id="29" dur="1" fill="hold">
                                          <p:stCondLst>
                                            <p:cond delay="0"/>
                                          </p:stCondLst>
                                        </p:cTn>
                                        <p:tgtEl>
                                          <p:spTgt spid="49"/>
                                        </p:tgtEl>
                                        <p:attrNameLst>
                                          <p:attrName>style.visibility</p:attrName>
                                        </p:attrNameLst>
                                      </p:cBhvr>
                                      <p:to>
                                        <p:strVal val="visible"/>
                                      </p:to>
                                    </p:set>
                                    <p:anim calcmode="lin" valueType="num">
                                      <p:cBhvr>
                                        <p:cTn id="30" dur="500" fill="hold"/>
                                        <p:tgtEl>
                                          <p:spTgt spid="49"/>
                                        </p:tgtEl>
                                        <p:attrNameLst>
                                          <p:attrName>ppt_w</p:attrName>
                                        </p:attrNameLst>
                                      </p:cBhvr>
                                      <p:tavLst>
                                        <p:tav tm="0">
                                          <p:val>
                                            <p:fltVal val="0"/>
                                          </p:val>
                                        </p:tav>
                                        <p:tav tm="100000">
                                          <p:val>
                                            <p:strVal val="#ppt_w"/>
                                          </p:val>
                                        </p:tav>
                                      </p:tavLst>
                                    </p:anim>
                                    <p:anim calcmode="lin" valueType="num">
                                      <p:cBhvr>
                                        <p:cTn id="31" dur="500" fill="hold"/>
                                        <p:tgtEl>
                                          <p:spTgt spid="49"/>
                                        </p:tgtEl>
                                        <p:attrNameLst>
                                          <p:attrName>ppt_h</p:attrName>
                                        </p:attrNameLst>
                                      </p:cBhvr>
                                      <p:tavLst>
                                        <p:tav tm="0">
                                          <p:val>
                                            <p:fltVal val="0"/>
                                          </p:val>
                                        </p:tav>
                                        <p:tav tm="100000">
                                          <p:val>
                                            <p:strVal val="#ppt_h"/>
                                          </p:val>
                                        </p:tav>
                                      </p:tavLst>
                                    </p:anim>
                                  </p:childTnLst>
                                </p:cTn>
                              </p:par>
                              <p:par>
                                <p:cTn id="32" presetID="23" presetClass="entr" presetSubtype="16"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500" fill="hold"/>
                                        <p:tgtEl>
                                          <p:spTgt spid="18"/>
                                        </p:tgtEl>
                                        <p:attrNameLst>
                                          <p:attrName>ppt_w</p:attrName>
                                        </p:attrNameLst>
                                      </p:cBhvr>
                                      <p:tavLst>
                                        <p:tav tm="0">
                                          <p:val>
                                            <p:fltVal val="0"/>
                                          </p:val>
                                        </p:tav>
                                        <p:tav tm="100000">
                                          <p:val>
                                            <p:strVal val="#ppt_w"/>
                                          </p:val>
                                        </p:tav>
                                      </p:tavLst>
                                    </p:anim>
                                    <p:anim calcmode="lin" valueType="num">
                                      <p:cBhvr>
                                        <p:cTn id="35" dur="500" fill="hold"/>
                                        <p:tgtEl>
                                          <p:spTgt spid="18"/>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22" presetClass="entr" presetSubtype="1"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par>
                          <p:cTn id="40" fill="hold">
                            <p:stCondLst>
                              <p:cond delay="3500"/>
                            </p:stCondLst>
                            <p:childTnLst>
                              <p:par>
                                <p:cTn id="41" presetID="42" presetClass="entr" presetSubtype="0"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fade">
                                      <p:cBhvr>
                                        <p:cTn id="43" dur="1000"/>
                                        <p:tgtEl>
                                          <p:spTgt spid="42"/>
                                        </p:tgtEl>
                                      </p:cBhvr>
                                    </p:animEffect>
                                    <p:anim calcmode="lin" valueType="num">
                                      <p:cBhvr>
                                        <p:cTn id="44" dur="1000" fill="hold"/>
                                        <p:tgtEl>
                                          <p:spTgt spid="42"/>
                                        </p:tgtEl>
                                        <p:attrNameLst>
                                          <p:attrName>ppt_x</p:attrName>
                                        </p:attrNameLst>
                                      </p:cBhvr>
                                      <p:tavLst>
                                        <p:tav tm="0">
                                          <p:val>
                                            <p:strVal val="#ppt_x"/>
                                          </p:val>
                                        </p:tav>
                                        <p:tav tm="100000">
                                          <p:val>
                                            <p:strVal val="#ppt_x"/>
                                          </p:val>
                                        </p:tav>
                                      </p:tavLst>
                                    </p:anim>
                                    <p:anim calcmode="lin" valueType="num">
                                      <p:cBhvr>
                                        <p:cTn id="45" dur="1000" fill="hold"/>
                                        <p:tgtEl>
                                          <p:spTgt spid="4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23" presetClass="entr" presetSubtype="16" fill="hold" nodeType="after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p:cTn id="49" dur="500" fill="hold"/>
                                        <p:tgtEl>
                                          <p:spTgt spid="50"/>
                                        </p:tgtEl>
                                        <p:attrNameLst>
                                          <p:attrName>ppt_w</p:attrName>
                                        </p:attrNameLst>
                                      </p:cBhvr>
                                      <p:tavLst>
                                        <p:tav tm="0">
                                          <p:val>
                                            <p:fltVal val="0"/>
                                          </p:val>
                                        </p:tav>
                                        <p:tav tm="100000">
                                          <p:val>
                                            <p:strVal val="#ppt_w"/>
                                          </p:val>
                                        </p:tav>
                                      </p:tavLst>
                                    </p:anim>
                                    <p:anim calcmode="lin" valueType="num">
                                      <p:cBhvr>
                                        <p:cTn id="50" dur="500" fill="hold"/>
                                        <p:tgtEl>
                                          <p:spTgt spid="50"/>
                                        </p:tgtEl>
                                        <p:attrNameLst>
                                          <p:attrName>ppt_h</p:attrName>
                                        </p:attrNameLst>
                                      </p:cBhvr>
                                      <p:tavLst>
                                        <p:tav tm="0">
                                          <p:val>
                                            <p:fltVal val="0"/>
                                          </p:val>
                                        </p:tav>
                                        <p:tav tm="100000">
                                          <p:val>
                                            <p:strVal val="#ppt_h"/>
                                          </p:val>
                                        </p:tav>
                                      </p:tavLst>
                                    </p:anim>
                                  </p:childTnLst>
                                </p:cTn>
                              </p:par>
                              <p:par>
                                <p:cTn id="51" presetID="23" presetClass="entr" presetSubtype="16"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p:cTn id="53" dur="500" fill="hold"/>
                                        <p:tgtEl>
                                          <p:spTgt spid="21"/>
                                        </p:tgtEl>
                                        <p:attrNameLst>
                                          <p:attrName>ppt_w</p:attrName>
                                        </p:attrNameLst>
                                      </p:cBhvr>
                                      <p:tavLst>
                                        <p:tav tm="0">
                                          <p:val>
                                            <p:fltVal val="0"/>
                                          </p:val>
                                        </p:tav>
                                        <p:tav tm="100000">
                                          <p:val>
                                            <p:strVal val="#ppt_w"/>
                                          </p:val>
                                        </p:tav>
                                      </p:tavLst>
                                    </p:anim>
                                    <p:anim calcmode="lin" valueType="num">
                                      <p:cBhvr>
                                        <p:cTn id="54" dur="500" fill="hold"/>
                                        <p:tgtEl>
                                          <p:spTgt spid="21"/>
                                        </p:tgtEl>
                                        <p:attrNameLst>
                                          <p:attrName>ppt_h</p:attrName>
                                        </p:attrNameLst>
                                      </p:cBhvr>
                                      <p:tavLst>
                                        <p:tav tm="0">
                                          <p:val>
                                            <p:fltVal val="0"/>
                                          </p:val>
                                        </p:tav>
                                        <p:tav tm="100000">
                                          <p:val>
                                            <p:strVal val="#ppt_h"/>
                                          </p:val>
                                        </p:tav>
                                      </p:tavLst>
                                    </p:anim>
                                  </p:childTnLst>
                                </p:cTn>
                              </p:par>
                            </p:childTnLst>
                          </p:cTn>
                        </p:par>
                        <p:par>
                          <p:cTn id="55" fill="hold">
                            <p:stCondLst>
                              <p:cond delay="5000"/>
                            </p:stCondLst>
                            <p:childTnLst>
                              <p:par>
                                <p:cTn id="56" presetID="22" presetClass="entr" presetSubtype="1"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wipe(up)">
                                      <p:cBhvr>
                                        <p:cTn id="58" dur="500"/>
                                        <p:tgtEl>
                                          <p:spTgt spid="31"/>
                                        </p:tgtEl>
                                      </p:cBhvr>
                                    </p:animEffect>
                                  </p:childTnLst>
                                </p:cTn>
                              </p:par>
                            </p:childTnLst>
                          </p:cTn>
                        </p:par>
                        <p:par>
                          <p:cTn id="59" fill="hold">
                            <p:stCondLst>
                              <p:cond delay="5500"/>
                            </p:stCondLst>
                            <p:childTnLst>
                              <p:par>
                                <p:cTn id="60" presetID="42" presetClass="entr" presetSubtype="0"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000"/>
                                        <p:tgtEl>
                                          <p:spTgt spid="51"/>
                                        </p:tgtEl>
                                      </p:cBhvr>
                                    </p:animEffect>
                                    <p:anim calcmode="lin" valueType="num">
                                      <p:cBhvr>
                                        <p:cTn id="63" dur="1000" fill="hold"/>
                                        <p:tgtEl>
                                          <p:spTgt spid="51"/>
                                        </p:tgtEl>
                                        <p:attrNameLst>
                                          <p:attrName>ppt_x</p:attrName>
                                        </p:attrNameLst>
                                      </p:cBhvr>
                                      <p:tavLst>
                                        <p:tav tm="0">
                                          <p:val>
                                            <p:strVal val="#ppt_x"/>
                                          </p:val>
                                        </p:tav>
                                        <p:tav tm="100000">
                                          <p:val>
                                            <p:strVal val="#ppt_x"/>
                                          </p:val>
                                        </p:tav>
                                      </p:tavLst>
                                    </p:anim>
                                    <p:anim calcmode="lin" valueType="num">
                                      <p:cBhvr>
                                        <p:cTn id="6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P spid="21"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1240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2017-11-23T21:33:23Z</dcterms:modified>
</cp:coreProperties>
</file>