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02547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EBF9DF9-87D0-4C42-9084-E54495E7C49B}"/>
              </a:ext>
            </a:extLst>
          </p:cNvPr>
          <p:cNvSpPr/>
          <p:nvPr/>
        </p:nvSpPr>
        <p:spPr>
          <a:xfrm>
            <a:off x="0" y="4989477"/>
            <a:ext cx="12192000" cy="1554137"/>
          </a:xfrm>
          <a:prstGeom prst="rect">
            <a:avLst/>
          </a:prstGeom>
          <a:solidFill>
            <a:srgbClr val="524E67">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 name="Oval 1">
            <a:extLst>
              <a:ext uri="{FF2B5EF4-FFF2-40B4-BE49-F238E27FC236}">
                <a16:creationId xmlns:a16="http://schemas.microsoft.com/office/drawing/2014/main" id="{2430829F-9ADA-4AF1-87AA-57F4474CE0C7}"/>
              </a:ext>
            </a:extLst>
          </p:cNvPr>
          <p:cNvSpPr>
            <a:spLocks noChangeAspect="1"/>
          </p:cNvSpPr>
          <p:nvPr/>
        </p:nvSpPr>
        <p:spPr>
          <a:xfrm>
            <a:off x="935916" y="1420009"/>
            <a:ext cx="2743200" cy="2743200"/>
          </a:xfrm>
          <a:prstGeom prst="ellipse">
            <a:avLst/>
          </a:prstGeom>
          <a:solidFill>
            <a:srgbClr val="FF7467"/>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3" name="Rectangle 2">
            <a:extLst>
              <a:ext uri="{FF2B5EF4-FFF2-40B4-BE49-F238E27FC236}">
                <a16:creationId xmlns:a16="http://schemas.microsoft.com/office/drawing/2014/main" id="{AE5FAC4D-37AD-4E9D-8B64-51C7209E5D18}"/>
              </a:ext>
            </a:extLst>
          </p:cNvPr>
          <p:cNvSpPr/>
          <p:nvPr/>
        </p:nvSpPr>
        <p:spPr>
          <a:xfrm>
            <a:off x="1660810" y="4640812"/>
            <a:ext cx="1183342" cy="882127"/>
          </a:xfrm>
          <a:prstGeom prst="rect">
            <a:avLst/>
          </a:prstGeom>
          <a:solidFill>
            <a:srgbClr val="524E67">
              <a:alpha val="85000"/>
            </a:srgbClr>
          </a:solidFill>
          <a:ln w="25400">
            <a:solidFill>
              <a:srgbClr val="FF7467"/>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chemeClr val="bg1"/>
                </a:solidFill>
              </a:rPr>
              <a:t>01</a:t>
            </a:r>
          </a:p>
        </p:txBody>
      </p:sp>
      <p:grpSp>
        <p:nvGrpSpPr>
          <p:cNvPr id="8" name="Group 7">
            <a:extLst>
              <a:ext uri="{FF2B5EF4-FFF2-40B4-BE49-F238E27FC236}">
                <a16:creationId xmlns:a16="http://schemas.microsoft.com/office/drawing/2014/main" id="{638A3D1A-A44D-47CF-9495-462191B56EB2}"/>
              </a:ext>
            </a:extLst>
          </p:cNvPr>
          <p:cNvGrpSpPr/>
          <p:nvPr/>
        </p:nvGrpSpPr>
        <p:grpSpPr>
          <a:xfrm>
            <a:off x="1220615" y="5583219"/>
            <a:ext cx="2173801" cy="857586"/>
            <a:chOff x="4597685" y="3155872"/>
            <a:chExt cx="1699181" cy="643189"/>
          </a:xfrm>
        </p:grpSpPr>
        <p:sp>
          <p:nvSpPr>
            <p:cNvPr id="9" name="TextBox 8">
              <a:extLst>
                <a:ext uri="{FF2B5EF4-FFF2-40B4-BE49-F238E27FC236}">
                  <a16:creationId xmlns:a16="http://schemas.microsoft.com/office/drawing/2014/main" id="{AB722639-2959-4358-8797-83AF0747267B}"/>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FF7467"/>
                  </a:solidFill>
                  <a:latin typeface="Candara" panose="020E0502030303020204" pitchFamily="34" charset="0"/>
                </a:rPr>
                <a:t>Lorem Ipsum</a:t>
              </a:r>
            </a:p>
          </p:txBody>
        </p:sp>
        <p:sp>
          <p:nvSpPr>
            <p:cNvPr id="10" name="TextBox 9">
              <a:extLst>
                <a:ext uri="{FF2B5EF4-FFF2-40B4-BE49-F238E27FC236}">
                  <a16:creationId xmlns:a16="http://schemas.microsoft.com/office/drawing/2014/main" id="{234EF4E5-D554-4944-ABF8-9A8BA78D661E}"/>
                </a:ext>
              </a:extLst>
            </p:cNvPr>
            <p:cNvSpPr txBox="1"/>
            <p:nvPr/>
          </p:nvSpPr>
          <p:spPr>
            <a:xfrm>
              <a:off x="4597685" y="3348938"/>
              <a:ext cx="1699181" cy="450123"/>
            </a:xfrm>
            <a:prstGeom prst="rect">
              <a:avLst/>
            </a:prstGeom>
            <a:noFill/>
          </p:spPr>
          <p:txBody>
            <a:bodyPr wrap="square" lIns="0" tIns="0" rIns="0" bIns="0" rtlCol="0" anchor="t">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a:t>
              </a:r>
            </a:p>
          </p:txBody>
        </p:sp>
      </p:grpSp>
      <p:grpSp>
        <p:nvGrpSpPr>
          <p:cNvPr id="52" name="Group 51">
            <a:extLst>
              <a:ext uri="{FF2B5EF4-FFF2-40B4-BE49-F238E27FC236}">
                <a16:creationId xmlns:a16="http://schemas.microsoft.com/office/drawing/2014/main" id="{FE1C5C85-9211-4BC3-93BB-2A3FA7E2E11D}"/>
              </a:ext>
            </a:extLst>
          </p:cNvPr>
          <p:cNvGrpSpPr/>
          <p:nvPr/>
        </p:nvGrpSpPr>
        <p:grpSpPr>
          <a:xfrm>
            <a:off x="2045048" y="1869511"/>
            <a:ext cx="524933" cy="637117"/>
            <a:chOff x="3768725" y="938213"/>
            <a:chExt cx="393700" cy="477838"/>
          </a:xfrm>
          <a:solidFill>
            <a:schemeClr val="bg1"/>
          </a:solidFill>
          <a:effectLst>
            <a:outerShdw blurRad="50800" dist="38100" dir="2700000" algn="tl" rotWithShape="0">
              <a:prstClr val="black">
                <a:alpha val="40000"/>
              </a:prstClr>
            </a:outerShdw>
          </a:effectLst>
        </p:grpSpPr>
        <p:sp>
          <p:nvSpPr>
            <p:cNvPr id="53" name="Freeform 11">
              <a:extLst>
                <a:ext uri="{FF2B5EF4-FFF2-40B4-BE49-F238E27FC236}">
                  <a16:creationId xmlns:a16="http://schemas.microsoft.com/office/drawing/2014/main" id="{A74B7B9A-F3FF-4E3B-854A-D0357FAB6E8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54" name="Freeform 12">
              <a:extLst>
                <a:ext uri="{FF2B5EF4-FFF2-40B4-BE49-F238E27FC236}">
                  <a16:creationId xmlns:a16="http://schemas.microsoft.com/office/drawing/2014/main" id="{2ECB148D-5556-420E-B551-842B7E2CF5BE}"/>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55" name="Freeform 13">
              <a:extLst>
                <a:ext uri="{FF2B5EF4-FFF2-40B4-BE49-F238E27FC236}">
                  <a16:creationId xmlns:a16="http://schemas.microsoft.com/office/drawing/2014/main" id="{BF17F43E-B04C-4C12-8C79-9114E3C866A9}"/>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56" name="Freeform 14">
              <a:extLst>
                <a:ext uri="{FF2B5EF4-FFF2-40B4-BE49-F238E27FC236}">
                  <a16:creationId xmlns:a16="http://schemas.microsoft.com/office/drawing/2014/main" id="{66C720D2-8517-4B2E-A6EE-2E0759E5D9B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57" name="Freeform 15">
              <a:extLst>
                <a:ext uri="{FF2B5EF4-FFF2-40B4-BE49-F238E27FC236}">
                  <a16:creationId xmlns:a16="http://schemas.microsoft.com/office/drawing/2014/main" id="{244864D9-9B22-4584-B670-22049D79FB26}"/>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58" name="Freeform 16">
              <a:extLst>
                <a:ext uri="{FF2B5EF4-FFF2-40B4-BE49-F238E27FC236}">
                  <a16:creationId xmlns:a16="http://schemas.microsoft.com/office/drawing/2014/main" id="{36125C54-FD01-40A6-AFF5-82AE512B119A}"/>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59" name="Rectangle 17">
              <a:extLst>
                <a:ext uri="{FF2B5EF4-FFF2-40B4-BE49-F238E27FC236}">
                  <a16:creationId xmlns:a16="http://schemas.microsoft.com/office/drawing/2014/main" id="{BECE36C0-B395-421B-9734-F2FDBB629F0F}"/>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0" name="Freeform 18">
              <a:extLst>
                <a:ext uri="{FF2B5EF4-FFF2-40B4-BE49-F238E27FC236}">
                  <a16:creationId xmlns:a16="http://schemas.microsoft.com/office/drawing/2014/main" id="{BDD86FE4-FBD4-4A61-8B95-A2D6EF95D40F}"/>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1" name="Freeform 19">
              <a:extLst>
                <a:ext uri="{FF2B5EF4-FFF2-40B4-BE49-F238E27FC236}">
                  <a16:creationId xmlns:a16="http://schemas.microsoft.com/office/drawing/2014/main" id="{30C4E898-4971-433C-AB2B-9ECA35E28C4E}"/>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2" name="Freeform 20">
              <a:extLst>
                <a:ext uri="{FF2B5EF4-FFF2-40B4-BE49-F238E27FC236}">
                  <a16:creationId xmlns:a16="http://schemas.microsoft.com/office/drawing/2014/main" id="{3FAE4026-CD1D-4172-82A2-020A03CC886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3" name="Freeform 21">
              <a:extLst>
                <a:ext uri="{FF2B5EF4-FFF2-40B4-BE49-F238E27FC236}">
                  <a16:creationId xmlns:a16="http://schemas.microsoft.com/office/drawing/2014/main" id="{286AA4DE-9E7B-4755-A921-F7F035C4535A}"/>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4" name="Freeform 22">
              <a:extLst>
                <a:ext uri="{FF2B5EF4-FFF2-40B4-BE49-F238E27FC236}">
                  <a16:creationId xmlns:a16="http://schemas.microsoft.com/office/drawing/2014/main" id="{5E16E956-86ED-4B6B-A461-EB0F0934E88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5" name="Freeform 23">
              <a:extLst>
                <a:ext uri="{FF2B5EF4-FFF2-40B4-BE49-F238E27FC236}">
                  <a16:creationId xmlns:a16="http://schemas.microsoft.com/office/drawing/2014/main" id="{A002487D-9699-422E-9EF4-08B98B2EECC5}"/>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6" name="Freeform 24">
              <a:extLst>
                <a:ext uri="{FF2B5EF4-FFF2-40B4-BE49-F238E27FC236}">
                  <a16:creationId xmlns:a16="http://schemas.microsoft.com/office/drawing/2014/main" id="{F1FF888B-3C9D-4084-B498-47D515476BEF}"/>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7" name="Freeform 25">
              <a:extLst>
                <a:ext uri="{FF2B5EF4-FFF2-40B4-BE49-F238E27FC236}">
                  <a16:creationId xmlns:a16="http://schemas.microsoft.com/office/drawing/2014/main" id="{0573B05C-73D9-4F29-B6FB-5FBA8C040E24}"/>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8" name="Freeform 26">
              <a:extLst>
                <a:ext uri="{FF2B5EF4-FFF2-40B4-BE49-F238E27FC236}">
                  <a16:creationId xmlns:a16="http://schemas.microsoft.com/office/drawing/2014/main" id="{9413CBD9-515B-4835-819B-048DD5A024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9" name="Freeform 27">
              <a:extLst>
                <a:ext uri="{FF2B5EF4-FFF2-40B4-BE49-F238E27FC236}">
                  <a16:creationId xmlns:a16="http://schemas.microsoft.com/office/drawing/2014/main" id="{32889A1D-D7DF-4C95-9FB4-63A0DA7EE23C}"/>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0" name="Freeform 28">
              <a:extLst>
                <a:ext uri="{FF2B5EF4-FFF2-40B4-BE49-F238E27FC236}">
                  <a16:creationId xmlns:a16="http://schemas.microsoft.com/office/drawing/2014/main" id="{0ED6D149-515B-4BDC-A485-2C7B84A22F58}"/>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1" name="Freeform 29">
              <a:extLst>
                <a:ext uri="{FF2B5EF4-FFF2-40B4-BE49-F238E27FC236}">
                  <a16:creationId xmlns:a16="http://schemas.microsoft.com/office/drawing/2014/main" id="{3291AF0D-B909-41D9-BD4E-2822EF1CAC55}"/>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2" name="Freeform 30">
              <a:extLst>
                <a:ext uri="{FF2B5EF4-FFF2-40B4-BE49-F238E27FC236}">
                  <a16:creationId xmlns:a16="http://schemas.microsoft.com/office/drawing/2014/main" id="{92436C1B-7468-4D84-A4E9-FF33360C3EA0}"/>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3" name="Freeform 31">
              <a:extLst>
                <a:ext uri="{FF2B5EF4-FFF2-40B4-BE49-F238E27FC236}">
                  <a16:creationId xmlns:a16="http://schemas.microsoft.com/office/drawing/2014/main" id="{B71CD245-EDC5-43CB-BFF9-C433E9F7E2B9}"/>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4" name="Freeform 32">
              <a:extLst>
                <a:ext uri="{FF2B5EF4-FFF2-40B4-BE49-F238E27FC236}">
                  <a16:creationId xmlns:a16="http://schemas.microsoft.com/office/drawing/2014/main" id="{50CF00E1-6BC3-410D-A160-DA68B848C16E}"/>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5" name="Freeform 33">
              <a:extLst>
                <a:ext uri="{FF2B5EF4-FFF2-40B4-BE49-F238E27FC236}">
                  <a16:creationId xmlns:a16="http://schemas.microsoft.com/office/drawing/2014/main" id="{547BD0EF-88BB-4EA8-83FD-F13A2BC8AD25}"/>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6" name="Freeform 34">
              <a:extLst>
                <a:ext uri="{FF2B5EF4-FFF2-40B4-BE49-F238E27FC236}">
                  <a16:creationId xmlns:a16="http://schemas.microsoft.com/office/drawing/2014/main" id="{B7C7D714-8479-4247-8698-A33CAE691BCF}"/>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7" name="Freeform 35">
              <a:extLst>
                <a:ext uri="{FF2B5EF4-FFF2-40B4-BE49-F238E27FC236}">
                  <a16:creationId xmlns:a16="http://schemas.microsoft.com/office/drawing/2014/main" id="{B5A825F5-97F1-4B73-8378-BBF42C91D891}"/>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8" name="Rectangle 36">
              <a:extLst>
                <a:ext uri="{FF2B5EF4-FFF2-40B4-BE49-F238E27FC236}">
                  <a16:creationId xmlns:a16="http://schemas.microsoft.com/office/drawing/2014/main" id="{C306C5F4-94EB-49AC-8006-41B0D082EBA8}"/>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9" name="Freeform 37">
              <a:extLst>
                <a:ext uri="{FF2B5EF4-FFF2-40B4-BE49-F238E27FC236}">
                  <a16:creationId xmlns:a16="http://schemas.microsoft.com/office/drawing/2014/main" id="{ADD865B7-8AFE-42FA-9488-6C1708673BD4}"/>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0" name="Freeform 38">
              <a:extLst>
                <a:ext uri="{FF2B5EF4-FFF2-40B4-BE49-F238E27FC236}">
                  <a16:creationId xmlns:a16="http://schemas.microsoft.com/office/drawing/2014/main" id="{F6D1FD61-75D4-4039-8D25-8D2611C64EB4}"/>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1" name="Freeform 39">
              <a:extLst>
                <a:ext uri="{FF2B5EF4-FFF2-40B4-BE49-F238E27FC236}">
                  <a16:creationId xmlns:a16="http://schemas.microsoft.com/office/drawing/2014/main" id="{5156D60D-75F7-43BA-BBA6-2EC78C18508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2" name="Freeform 40">
              <a:extLst>
                <a:ext uri="{FF2B5EF4-FFF2-40B4-BE49-F238E27FC236}">
                  <a16:creationId xmlns:a16="http://schemas.microsoft.com/office/drawing/2014/main" id="{3F254301-F7DF-44BB-B124-B17952EC9074}"/>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3" name="Freeform 41">
              <a:extLst>
                <a:ext uri="{FF2B5EF4-FFF2-40B4-BE49-F238E27FC236}">
                  <a16:creationId xmlns:a16="http://schemas.microsoft.com/office/drawing/2014/main" id="{90E607EB-5919-4638-9EA1-2E572B2931D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4" name="Freeform 42">
              <a:extLst>
                <a:ext uri="{FF2B5EF4-FFF2-40B4-BE49-F238E27FC236}">
                  <a16:creationId xmlns:a16="http://schemas.microsoft.com/office/drawing/2014/main" id="{05F2C9DD-2033-4D65-BE12-96A00837BA24}"/>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5" name="Freeform 43">
              <a:extLst>
                <a:ext uri="{FF2B5EF4-FFF2-40B4-BE49-F238E27FC236}">
                  <a16:creationId xmlns:a16="http://schemas.microsoft.com/office/drawing/2014/main" id="{6138456B-25DD-4BA0-8F43-C5302FF51CC9}"/>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6" name="Freeform 44">
              <a:extLst>
                <a:ext uri="{FF2B5EF4-FFF2-40B4-BE49-F238E27FC236}">
                  <a16:creationId xmlns:a16="http://schemas.microsoft.com/office/drawing/2014/main" id="{C6F07575-0655-4A00-A2E3-899806169ABF}"/>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7" name="Freeform 45">
              <a:extLst>
                <a:ext uri="{FF2B5EF4-FFF2-40B4-BE49-F238E27FC236}">
                  <a16:creationId xmlns:a16="http://schemas.microsoft.com/office/drawing/2014/main" id="{70A91605-3846-4FD2-AF27-9EA68BAEC1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sp>
        <p:nvSpPr>
          <p:cNvPr id="88" name="Text Box 10">
            <a:extLst>
              <a:ext uri="{FF2B5EF4-FFF2-40B4-BE49-F238E27FC236}">
                <a16:creationId xmlns:a16="http://schemas.microsoft.com/office/drawing/2014/main" id="{D70FD9FE-338C-4F81-B56C-38B9467158B2}"/>
              </a:ext>
            </a:extLst>
          </p:cNvPr>
          <p:cNvSpPr txBox="1">
            <a:spLocks noChangeArrowheads="1"/>
          </p:cNvSpPr>
          <p:nvPr/>
        </p:nvSpPr>
        <p:spPr bwMode="auto">
          <a:xfrm>
            <a:off x="1261255" y="2787380"/>
            <a:ext cx="2067119" cy="100950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Candara" panose="020E0502030303020204" pitchFamily="34" charset="0"/>
              </a:rPr>
              <a:t>$12,345</a:t>
            </a: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a:t>
            </a:r>
          </a:p>
        </p:txBody>
      </p:sp>
      <p:cxnSp>
        <p:nvCxnSpPr>
          <p:cNvPr id="89" name="Straight Connector 88">
            <a:extLst>
              <a:ext uri="{FF2B5EF4-FFF2-40B4-BE49-F238E27FC236}">
                <a16:creationId xmlns:a16="http://schemas.microsoft.com/office/drawing/2014/main" id="{8AAA8FA1-2A37-4411-BEBC-566CCDFF5634}"/>
              </a:ext>
            </a:extLst>
          </p:cNvPr>
          <p:cNvCxnSpPr/>
          <p:nvPr/>
        </p:nvCxnSpPr>
        <p:spPr>
          <a:xfrm rot="5400000">
            <a:off x="2026358" y="4405992"/>
            <a:ext cx="487680" cy="2117"/>
          </a:xfrm>
          <a:prstGeom prst="line">
            <a:avLst/>
          </a:prstGeom>
          <a:ln w="19050">
            <a:solidFill>
              <a:srgbClr val="FF7467"/>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3" name="Oval 92">
            <a:extLst>
              <a:ext uri="{FF2B5EF4-FFF2-40B4-BE49-F238E27FC236}">
                <a16:creationId xmlns:a16="http://schemas.microsoft.com/office/drawing/2014/main" id="{958CCE13-346D-4A8C-9A99-FBF7EFEDFE8D}"/>
              </a:ext>
            </a:extLst>
          </p:cNvPr>
          <p:cNvSpPr>
            <a:spLocks noChangeAspect="1"/>
          </p:cNvSpPr>
          <p:nvPr/>
        </p:nvSpPr>
        <p:spPr>
          <a:xfrm>
            <a:off x="3403276" y="1420009"/>
            <a:ext cx="2743200" cy="2743200"/>
          </a:xfrm>
          <a:prstGeom prst="ellipse">
            <a:avLst/>
          </a:prstGeom>
          <a:solidFill>
            <a:srgbClr val="4CC8EC"/>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94" name="Rectangle 93">
            <a:extLst>
              <a:ext uri="{FF2B5EF4-FFF2-40B4-BE49-F238E27FC236}">
                <a16:creationId xmlns:a16="http://schemas.microsoft.com/office/drawing/2014/main" id="{6E7E0E8F-548F-4BCD-BBE7-29607EE89007}"/>
              </a:ext>
            </a:extLst>
          </p:cNvPr>
          <p:cNvSpPr/>
          <p:nvPr/>
        </p:nvSpPr>
        <p:spPr>
          <a:xfrm>
            <a:off x="4128170" y="4640812"/>
            <a:ext cx="1183342" cy="882127"/>
          </a:xfrm>
          <a:prstGeom prst="rect">
            <a:avLst/>
          </a:prstGeom>
          <a:solidFill>
            <a:srgbClr val="524E67">
              <a:alpha val="85000"/>
            </a:srgbClr>
          </a:solidFill>
          <a:ln w="25400">
            <a:solidFill>
              <a:srgbClr val="4CC8EC"/>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chemeClr val="bg1"/>
                </a:solidFill>
              </a:rPr>
              <a:t>02</a:t>
            </a:r>
          </a:p>
        </p:txBody>
      </p:sp>
      <p:grpSp>
        <p:nvGrpSpPr>
          <p:cNvPr id="95" name="Group 94">
            <a:extLst>
              <a:ext uri="{FF2B5EF4-FFF2-40B4-BE49-F238E27FC236}">
                <a16:creationId xmlns:a16="http://schemas.microsoft.com/office/drawing/2014/main" id="{2F5DA39E-2ECF-4AE6-887C-4613A4253AF9}"/>
              </a:ext>
            </a:extLst>
          </p:cNvPr>
          <p:cNvGrpSpPr/>
          <p:nvPr/>
        </p:nvGrpSpPr>
        <p:grpSpPr>
          <a:xfrm>
            <a:off x="3687975" y="5583219"/>
            <a:ext cx="2173801" cy="857586"/>
            <a:chOff x="4597685" y="3155872"/>
            <a:chExt cx="1699181" cy="643189"/>
          </a:xfrm>
        </p:grpSpPr>
        <p:sp>
          <p:nvSpPr>
            <p:cNvPr id="134" name="TextBox 133">
              <a:extLst>
                <a:ext uri="{FF2B5EF4-FFF2-40B4-BE49-F238E27FC236}">
                  <a16:creationId xmlns:a16="http://schemas.microsoft.com/office/drawing/2014/main" id="{085746D9-D8FC-4D1A-97B8-B4E066ECA2BD}"/>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4CC8EC"/>
                  </a:solidFill>
                  <a:latin typeface="Candara" panose="020E0502030303020204" pitchFamily="34" charset="0"/>
                </a:rPr>
                <a:t>Lorem Ipsum</a:t>
              </a:r>
            </a:p>
          </p:txBody>
        </p:sp>
        <p:sp>
          <p:nvSpPr>
            <p:cNvPr id="135" name="TextBox 134">
              <a:extLst>
                <a:ext uri="{FF2B5EF4-FFF2-40B4-BE49-F238E27FC236}">
                  <a16:creationId xmlns:a16="http://schemas.microsoft.com/office/drawing/2014/main" id="{BD11F220-A719-4061-B5BA-2AD6E75FEB73}"/>
                </a:ext>
              </a:extLst>
            </p:cNvPr>
            <p:cNvSpPr txBox="1"/>
            <p:nvPr/>
          </p:nvSpPr>
          <p:spPr>
            <a:xfrm>
              <a:off x="4597685" y="3348938"/>
              <a:ext cx="1699181" cy="450123"/>
            </a:xfrm>
            <a:prstGeom prst="rect">
              <a:avLst/>
            </a:prstGeom>
            <a:noFill/>
          </p:spPr>
          <p:txBody>
            <a:bodyPr wrap="square" lIns="0" tIns="0" rIns="0" bIns="0" rtlCol="0" anchor="t">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a:t>
              </a:r>
            </a:p>
          </p:txBody>
        </p:sp>
      </p:grpSp>
      <p:sp>
        <p:nvSpPr>
          <p:cNvPr id="97" name="Text Box 10">
            <a:extLst>
              <a:ext uri="{FF2B5EF4-FFF2-40B4-BE49-F238E27FC236}">
                <a16:creationId xmlns:a16="http://schemas.microsoft.com/office/drawing/2014/main" id="{88D0F60A-10AD-419D-94B1-2C36ACC1E8A5}"/>
              </a:ext>
            </a:extLst>
          </p:cNvPr>
          <p:cNvSpPr txBox="1">
            <a:spLocks noChangeArrowheads="1"/>
          </p:cNvSpPr>
          <p:nvPr/>
        </p:nvSpPr>
        <p:spPr bwMode="auto">
          <a:xfrm>
            <a:off x="3728615" y="2787380"/>
            <a:ext cx="2067119" cy="100950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Candara" panose="020E0502030303020204" pitchFamily="34" charset="0"/>
              </a:rPr>
              <a:t>$12,345</a:t>
            </a: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a:t>
            </a:r>
          </a:p>
        </p:txBody>
      </p:sp>
      <p:cxnSp>
        <p:nvCxnSpPr>
          <p:cNvPr id="98" name="Straight Connector 97">
            <a:extLst>
              <a:ext uri="{FF2B5EF4-FFF2-40B4-BE49-F238E27FC236}">
                <a16:creationId xmlns:a16="http://schemas.microsoft.com/office/drawing/2014/main" id="{FB8D7A02-AA35-4C82-BD0C-1019CC0425CB}"/>
              </a:ext>
            </a:extLst>
          </p:cNvPr>
          <p:cNvCxnSpPr/>
          <p:nvPr/>
        </p:nvCxnSpPr>
        <p:spPr>
          <a:xfrm rot="5400000">
            <a:off x="4493718" y="4405992"/>
            <a:ext cx="487680" cy="2117"/>
          </a:xfrm>
          <a:prstGeom prst="line">
            <a:avLst/>
          </a:prstGeom>
          <a:ln w="19050">
            <a:solidFill>
              <a:srgbClr val="4CC8EC"/>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7" name="Oval 136">
            <a:extLst>
              <a:ext uri="{FF2B5EF4-FFF2-40B4-BE49-F238E27FC236}">
                <a16:creationId xmlns:a16="http://schemas.microsoft.com/office/drawing/2014/main" id="{19C6ADA6-DE35-4C97-8A15-A5DEA17E67C0}"/>
              </a:ext>
            </a:extLst>
          </p:cNvPr>
          <p:cNvSpPr>
            <a:spLocks noChangeAspect="1"/>
          </p:cNvSpPr>
          <p:nvPr/>
        </p:nvSpPr>
        <p:spPr>
          <a:xfrm>
            <a:off x="5857935" y="1420009"/>
            <a:ext cx="2743200" cy="2743200"/>
          </a:xfrm>
          <a:prstGeom prst="ellipse">
            <a:avLst/>
          </a:prstGeom>
          <a:solidFill>
            <a:srgbClr val="F4C956"/>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ndara" panose="020E0502030303020204" pitchFamily="34" charset="0"/>
            </a:endParaRPr>
          </a:p>
        </p:txBody>
      </p:sp>
      <p:sp>
        <p:nvSpPr>
          <p:cNvPr id="138" name="Rectangle 137">
            <a:extLst>
              <a:ext uri="{FF2B5EF4-FFF2-40B4-BE49-F238E27FC236}">
                <a16:creationId xmlns:a16="http://schemas.microsoft.com/office/drawing/2014/main" id="{81A2A7FD-A557-4F5E-ADE2-2F2F290DF6B6}"/>
              </a:ext>
            </a:extLst>
          </p:cNvPr>
          <p:cNvSpPr/>
          <p:nvPr/>
        </p:nvSpPr>
        <p:spPr>
          <a:xfrm>
            <a:off x="6582829" y="4640812"/>
            <a:ext cx="1183342" cy="882127"/>
          </a:xfrm>
          <a:prstGeom prst="rect">
            <a:avLst/>
          </a:prstGeom>
          <a:solidFill>
            <a:srgbClr val="524E67">
              <a:alpha val="85000"/>
            </a:srgbClr>
          </a:solidFill>
          <a:ln w="25400">
            <a:solidFill>
              <a:srgbClr val="F4C956"/>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chemeClr val="bg1"/>
                </a:solidFill>
              </a:rPr>
              <a:t>03</a:t>
            </a:r>
          </a:p>
        </p:txBody>
      </p:sp>
      <p:grpSp>
        <p:nvGrpSpPr>
          <p:cNvPr id="139" name="Group 138">
            <a:extLst>
              <a:ext uri="{FF2B5EF4-FFF2-40B4-BE49-F238E27FC236}">
                <a16:creationId xmlns:a16="http://schemas.microsoft.com/office/drawing/2014/main" id="{8FE7BFBF-D622-4F91-B86F-665D867D8AC1}"/>
              </a:ext>
            </a:extLst>
          </p:cNvPr>
          <p:cNvGrpSpPr/>
          <p:nvPr/>
        </p:nvGrpSpPr>
        <p:grpSpPr>
          <a:xfrm>
            <a:off x="6142634" y="5583219"/>
            <a:ext cx="2173801" cy="857586"/>
            <a:chOff x="4597685" y="3155872"/>
            <a:chExt cx="1699181" cy="643189"/>
          </a:xfrm>
        </p:grpSpPr>
        <p:sp>
          <p:nvSpPr>
            <p:cNvPr id="178" name="TextBox 177">
              <a:extLst>
                <a:ext uri="{FF2B5EF4-FFF2-40B4-BE49-F238E27FC236}">
                  <a16:creationId xmlns:a16="http://schemas.microsoft.com/office/drawing/2014/main" id="{F41E5F71-D786-4964-91CB-B1CF2D5646B8}"/>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F4C956"/>
                  </a:solidFill>
                  <a:latin typeface="Candara" panose="020E0502030303020204" pitchFamily="34" charset="0"/>
                </a:rPr>
                <a:t>Lorem Ipsum</a:t>
              </a:r>
            </a:p>
          </p:txBody>
        </p:sp>
        <p:sp>
          <p:nvSpPr>
            <p:cNvPr id="179" name="TextBox 178">
              <a:extLst>
                <a:ext uri="{FF2B5EF4-FFF2-40B4-BE49-F238E27FC236}">
                  <a16:creationId xmlns:a16="http://schemas.microsoft.com/office/drawing/2014/main" id="{EB1DDBE3-1887-47BF-B53A-99224964A5A6}"/>
                </a:ext>
              </a:extLst>
            </p:cNvPr>
            <p:cNvSpPr txBox="1"/>
            <p:nvPr/>
          </p:nvSpPr>
          <p:spPr>
            <a:xfrm>
              <a:off x="4597685" y="3348938"/>
              <a:ext cx="1699181" cy="450123"/>
            </a:xfrm>
            <a:prstGeom prst="rect">
              <a:avLst/>
            </a:prstGeom>
            <a:noFill/>
          </p:spPr>
          <p:txBody>
            <a:bodyPr wrap="square" lIns="0" tIns="0" rIns="0" bIns="0" rtlCol="0" anchor="t">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a:t>
              </a:r>
            </a:p>
          </p:txBody>
        </p:sp>
      </p:grpSp>
      <p:sp>
        <p:nvSpPr>
          <p:cNvPr id="141" name="Text Box 10">
            <a:extLst>
              <a:ext uri="{FF2B5EF4-FFF2-40B4-BE49-F238E27FC236}">
                <a16:creationId xmlns:a16="http://schemas.microsoft.com/office/drawing/2014/main" id="{9C060A74-DB9B-4F8C-9389-293C34A87077}"/>
              </a:ext>
            </a:extLst>
          </p:cNvPr>
          <p:cNvSpPr txBox="1">
            <a:spLocks noChangeArrowheads="1"/>
          </p:cNvSpPr>
          <p:nvPr/>
        </p:nvSpPr>
        <p:spPr bwMode="auto">
          <a:xfrm>
            <a:off x="6183274" y="2787380"/>
            <a:ext cx="2067119" cy="100950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Candara" panose="020E0502030303020204" pitchFamily="34" charset="0"/>
              </a:rPr>
              <a:t>$12,345</a:t>
            </a: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a:t>
            </a:r>
          </a:p>
        </p:txBody>
      </p:sp>
      <p:cxnSp>
        <p:nvCxnSpPr>
          <p:cNvPr id="142" name="Straight Connector 141">
            <a:extLst>
              <a:ext uri="{FF2B5EF4-FFF2-40B4-BE49-F238E27FC236}">
                <a16:creationId xmlns:a16="http://schemas.microsoft.com/office/drawing/2014/main" id="{385A85F2-F660-4B97-B18F-D244E51DC434}"/>
              </a:ext>
            </a:extLst>
          </p:cNvPr>
          <p:cNvCxnSpPr/>
          <p:nvPr/>
        </p:nvCxnSpPr>
        <p:spPr>
          <a:xfrm rot="5400000">
            <a:off x="6948377" y="4405992"/>
            <a:ext cx="487680" cy="2117"/>
          </a:xfrm>
          <a:prstGeom prst="line">
            <a:avLst/>
          </a:prstGeom>
          <a:ln w="19050">
            <a:solidFill>
              <a:srgbClr val="F4C956"/>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81" name="Oval 180">
            <a:extLst>
              <a:ext uri="{FF2B5EF4-FFF2-40B4-BE49-F238E27FC236}">
                <a16:creationId xmlns:a16="http://schemas.microsoft.com/office/drawing/2014/main" id="{BCC024F5-578B-497E-96FF-9AA36B526A80}"/>
              </a:ext>
            </a:extLst>
          </p:cNvPr>
          <p:cNvSpPr>
            <a:spLocks noChangeAspect="1"/>
          </p:cNvSpPr>
          <p:nvPr/>
        </p:nvSpPr>
        <p:spPr>
          <a:xfrm>
            <a:off x="8274217" y="1420009"/>
            <a:ext cx="2743200" cy="2743200"/>
          </a:xfrm>
          <a:prstGeom prst="ellipse">
            <a:avLst/>
          </a:prstGeom>
          <a:solidFill>
            <a:srgbClr val="57CCC6"/>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182" name="Rectangle 181">
            <a:extLst>
              <a:ext uri="{FF2B5EF4-FFF2-40B4-BE49-F238E27FC236}">
                <a16:creationId xmlns:a16="http://schemas.microsoft.com/office/drawing/2014/main" id="{A527B7F1-93CF-41F4-872B-51CB852957B0}"/>
              </a:ext>
            </a:extLst>
          </p:cNvPr>
          <p:cNvSpPr/>
          <p:nvPr/>
        </p:nvSpPr>
        <p:spPr>
          <a:xfrm>
            <a:off x="8999111" y="4640812"/>
            <a:ext cx="1183342" cy="882127"/>
          </a:xfrm>
          <a:prstGeom prst="rect">
            <a:avLst/>
          </a:prstGeom>
          <a:solidFill>
            <a:srgbClr val="524E67">
              <a:alpha val="85000"/>
            </a:srgbClr>
          </a:solidFill>
          <a:ln w="25400">
            <a:solidFill>
              <a:srgbClr val="57CCC6"/>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chemeClr val="bg1"/>
                </a:solidFill>
              </a:rPr>
              <a:t>04</a:t>
            </a:r>
          </a:p>
        </p:txBody>
      </p:sp>
      <p:grpSp>
        <p:nvGrpSpPr>
          <p:cNvPr id="183" name="Group 182">
            <a:extLst>
              <a:ext uri="{FF2B5EF4-FFF2-40B4-BE49-F238E27FC236}">
                <a16:creationId xmlns:a16="http://schemas.microsoft.com/office/drawing/2014/main" id="{6D83C25B-CD88-40A8-AEE4-FCB47AAA8BE2}"/>
              </a:ext>
            </a:extLst>
          </p:cNvPr>
          <p:cNvGrpSpPr/>
          <p:nvPr/>
        </p:nvGrpSpPr>
        <p:grpSpPr>
          <a:xfrm>
            <a:off x="8558916" y="5583219"/>
            <a:ext cx="2173801" cy="857586"/>
            <a:chOff x="4597685" y="3155872"/>
            <a:chExt cx="1699181" cy="643189"/>
          </a:xfrm>
        </p:grpSpPr>
        <p:sp>
          <p:nvSpPr>
            <p:cNvPr id="222" name="TextBox 221">
              <a:extLst>
                <a:ext uri="{FF2B5EF4-FFF2-40B4-BE49-F238E27FC236}">
                  <a16:creationId xmlns:a16="http://schemas.microsoft.com/office/drawing/2014/main" id="{BC7A19DA-CF98-4ADB-A266-1DD4A02243AD}"/>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57CCC6"/>
                  </a:solidFill>
                  <a:latin typeface="Candara" panose="020E0502030303020204" pitchFamily="34" charset="0"/>
                </a:rPr>
                <a:t>Lorem Ipsum</a:t>
              </a:r>
            </a:p>
          </p:txBody>
        </p:sp>
        <p:sp>
          <p:nvSpPr>
            <p:cNvPr id="223" name="TextBox 222">
              <a:extLst>
                <a:ext uri="{FF2B5EF4-FFF2-40B4-BE49-F238E27FC236}">
                  <a16:creationId xmlns:a16="http://schemas.microsoft.com/office/drawing/2014/main" id="{7B6EB979-7EF1-4C4B-8EE4-0253C1A25CF3}"/>
                </a:ext>
              </a:extLst>
            </p:cNvPr>
            <p:cNvSpPr txBox="1"/>
            <p:nvPr/>
          </p:nvSpPr>
          <p:spPr>
            <a:xfrm>
              <a:off x="4597685" y="3348938"/>
              <a:ext cx="1699181" cy="450123"/>
            </a:xfrm>
            <a:prstGeom prst="rect">
              <a:avLst/>
            </a:prstGeom>
            <a:noFill/>
          </p:spPr>
          <p:txBody>
            <a:bodyPr wrap="square" lIns="0" tIns="0" rIns="0" bIns="0" rtlCol="0" anchor="t">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a:t>
              </a:r>
            </a:p>
          </p:txBody>
        </p:sp>
      </p:grpSp>
      <p:sp>
        <p:nvSpPr>
          <p:cNvPr id="185" name="Text Box 10">
            <a:extLst>
              <a:ext uri="{FF2B5EF4-FFF2-40B4-BE49-F238E27FC236}">
                <a16:creationId xmlns:a16="http://schemas.microsoft.com/office/drawing/2014/main" id="{6BEF293F-449A-44BB-BA59-6515E844286F}"/>
              </a:ext>
            </a:extLst>
          </p:cNvPr>
          <p:cNvSpPr txBox="1">
            <a:spLocks noChangeArrowheads="1"/>
          </p:cNvSpPr>
          <p:nvPr/>
        </p:nvSpPr>
        <p:spPr bwMode="auto">
          <a:xfrm>
            <a:off x="8599556" y="2787380"/>
            <a:ext cx="2067119" cy="100950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Candara" panose="020E0502030303020204" pitchFamily="34" charset="0"/>
              </a:rPr>
              <a:t>$12,345</a:t>
            </a: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a:t>
            </a:r>
          </a:p>
        </p:txBody>
      </p:sp>
      <p:cxnSp>
        <p:nvCxnSpPr>
          <p:cNvPr id="186" name="Straight Connector 185">
            <a:extLst>
              <a:ext uri="{FF2B5EF4-FFF2-40B4-BE49-F238E27FC236}">
                <a16:creationId xmlns:a16="http://schemas.microsoft.com/office/drawing/2014/main" id="{4ACBF123-5A60-4545-B4F2-F4167C883A4E}"/>
              </a:ext>
            </a:extLst>
          </p:cNvPr>
          <p:cNvCxnSpPr/>
          <p:nvPr/>
        </p:nvCxnSpPr>
        <p:spPr>
          <a:xfrm rot="5400000">
            <a:off x="9364659" y="4405992"/>
            <a:ext cx="487680" cy="2117"/>
          </a:xfrm>
          <a:prstGeom prst="line">
            <a:avLst/>
          </a:prstGeom>
          <a:ln w="19050">
            <a:solidFill>
              <a:srgbClr val="57CCC6"/>
            </a:solidFill>
            <a:prstDash val="sysDot"/>
            <a:headEnd type="oval" w="med" len="med"/>
            <a:tailEnd type="oval" w="lg" len="lg"/>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C9943971-080B-4518-A1B0-72DCB423D9F4}"/>
              </a:ext>
            </a:extLst>
          </p:cNvPr>
          <p:cNvGrpSpPr/>
          <p:nvPr/>
        </p:nvGrpSpPr>
        <p:grpSpPr>
          <a:xfrm>
            <a:off x="4504998" y="1982751"/>
            <a:ext cx="510117" cy="527051"/>
            <a:chOff x="3775075" y="1663700"/>
            <a:chExt cx="382588" cy="395288"/>
          </a:xfrm>
          <a:solidFill>
            <a:schemeClr val="bg1"/>
          </a:solidFill>
          <a:effectLst>
            <a:outerShdw blurRad="50800" dist="38100" dir="2700000" algn="tl" rotWithShape="0">
              <a:prstClr val="black">
                <a:alpha val="40000"/>
              </a:prstClr>
            </a:outerShdw>
          </a:effectLst>
        </p:grpSpPr>
        <p:sp>
          <p:nvSpPr>
            <p:cNvPr id="12" name="Freeform 46">
              <a:extLst>
                <a:ext uri="{FF2B5EF4-FFF2-40B4-BE49-F238E27FC236}">
                  <a16:creationId xmlns:a16="http://schemas.microsoft.com/office/drawing/2014/main" id="{1CB5C5D6-64DF-449A-856F-C23BEF034ABA}"/>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3" name="Freeform 47">
              <a:extLst>
                <a:ext uri="{FF2B5EF4-FFF2-40B4-BE49-F238E27FC236}">
                  <a16:creationId xmlns:a16="http://schemas.microsoft.com/office/drawing/2014/main" id="{3528338A-19A5-4383-B5FA-02D66985EF67}"/>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4" name="Freeform 48">
              <a:extLst>
                <a:ext uri="{FF2B5EF4-FFF2-40B4-BE49-F238E27FC236}">
                  <a16:creationId xmlns:a16="http://schemas.microsoft.com/office/drawing/2014/main" id="{CDEAA36A-26F1-4494-B8DC-E9A7A1CEC09B}"/>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5" name="Freeform 49">
              <a:extLst>
                <a:ext uri="{FF2B5EF4-FFF2-40B4-BE49-F238E27FC236}">
                  <a16:creationId xmlns:a16="http://schemas.microsoft.com/office/drawing/2014/main" id="{77CB9ABB-7B91-4111-94C4-F3B46A0B1E1E}"/>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6" name="Freeform 50">
              <a:extLst>
                <a:ext uri="{FF2B5EF4-FFF2-40B4-BE49-F238E27FC236}">
                  <a16:creationId xmlns:a16="http://schemas.microsoft.com/office/drawing/2014/main" id="{5877ED43-CD8B-4712-BF84-0C6207DD6649}"/>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7" name="Freeform 51">
              <a:extLst>
                <a:ext uri="{FF2B5EF4-FFF2-40B4-BE49-F238E27FC236}">
                  <a16:creationId xmlns:a16="http://schemas.microsoft.com/office/drawing/2014/main" id="{BF006C14-5C52-4AE5-8DFC-DB1504B9D431}"/>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8" name="Freeform 52">
              <a:extLst>
                <a:ext uri="{FF2B5EF4-FFF2-40B4-BE49-F238E27FC236}">
                  <a16:creationId xmlns:a16="http://schemas.microsoft.com/office/drawing/2014/main" id="{32CD076E-718E-49BF-A0D3-19A0592FB654}"/>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9" name="Freeform 53">
              <a:extLst>
                <a:ext uri="{FF2B5EF4-FFF2-40B4-BE49-F238E27FC236}">
                  <a16:creationId xmlns:a16="http://schemas.microsoft.com/office/drawing/2014/main" id="{C3B2E695-FE7C-46DA-96A2-BE7A202FF563}"/>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grpSp>
        <p:nvGrpSpPr>
          <p:cNvPr id="20" name="Group 19">
            <a:extLst>
              <a:ext uri="{FF2B5EF4-FFF2-40B4-BE49-F238E27FC236}">
                <a16:creationId xmlns:a16="http://schemas.microsoft.com/office/drawing/2014/main" id="{A1CDCDD0-4D33-43D3-97E1-BE1C6B2B3CD0}"/>
              </a:ext>
            </a:extLst>
          </p:cNvPr>
          <p:cNvGrpSpPr/>
          <p:nvPr/>
        </p:nvGrpSpPr>
        <p:grpSpPr>
          <a:xfrm>
            <a:off x="6953132" y="2002859"/>
            <a:ext cx="524933" cy="552451"/>
            <a:chOff x="3768725" y="2336800"/>
            <a:chExt cx="393700" cy="414338"/>
          </a:xfrm>
          <a:solidFill>
            <a:schemeClr val="bg1"/>
          </a:solidFill>
          <a:effectLst>
            <a:outerShdw blurRad="50800" dist="38100" dir="2700000" algn="tl" rotWithShape="0">
              <a:prstClr val="black">
                <a:alpha val="40000"/>
              </a:prstClr>
            </a:outerShdw>
          </a:effectLst>
        </p:grpSpPr>
        <p:sp>
          <p:nvSpPr>
            <p:cNvPr id="21" name="Freeform 64">
              <a:extLst>
                <a:ext uri="{FF2B5EF4-FFF2-40B4-BE49-F238E27FC236}">
                  <a16:creationId xmlns:a16="http://schemas.microsoft.com/office/drawing/2014/main" id="{7EE320DF-9D6D-4DCB-B76C-3DE1F264F57C}"/>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2" name="Oval 65">
              <a:extLst>
                <a:ext uri="{FF2B5EF4-FFF2-40B4-BE49-F238E27FC236}">
                  <a16:creationId xmlns:a16="http://schemas.microsoft.com/office/drawing/2014/main" id="{4309DBAF-AB68-47CE-8E92-271CCF9ED1BB}"/>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3" name="Freeform 66">
              <a:extLst>
                <a:ext uri="{FF2B5EF4-FFF2-40B4-BE49-F238E27FC236}">
                  <a16:creationId xmlns:a16="http://schemas.microsoft.com/office/drawing/2014/main" id="{01761692-9A6B-4DFE-B52B-2EC47FF7366A}"/>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4" name="Freeform 67">
              <a:extLst>
                <a:ext uri="{FF2B5EF4-FFF2-40B4-BE49-F238E27FC236}">
                  <a16:creationId xmlns:a16="http://schemas.microsoft.com/office/drawing/2014/main" id="{2806DFEF-1ECF-4267-BD78-1B52606021F3}"/>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5" name="Oval 68">
              <a:extLst>
                <a:ext uri="{FF2B5EF4-FFF2-40B4-BE49-F238E27FC236}">
                  <a16:creationId xmlns:a16="http://schemas.microsoft.com/office/drawing/2014/main" id="{B0445DD1-023B-443C-9FE6-85216DFF692B}"/>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6" name="Freeform 69">
              <a:extLst>
                <a:ext uri="{FF2B5EF4-FFF2-40B4-BE49-F238E27FC236}">
                  <a16:creationId xmlns:a16="http://schemas.microsoft.com/office/drawing/2014/main" id="{85071713-CFC8-4C62-8BC4-8F1CF12D716A}"/>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7" name="Freeform 70">
              <a:extLst>
                <a:ext uri="{FF2B5EF4-FFF2-40B4-BE49-F238E27FC236}">
                  <a16:creationId xmlns:a16="http://schemas.microsoft.com/office/drawing/2014/main" id="{5BB7C44A-BB87-4E10-B142-4609D5213B2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8" name="Oval 71">
              <a:extLst>
                <a:ext uri="{FF2B5EF4-FFF2-40B4-BE49-F238E27FC236}">
                  <a16:creationId xmlns:a16="http://schemas.microsoft.com/office/drawing/2014/main" id="{42F5448C-CBE1-4922-8691-B459B0CDAF27}"/>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9" name="Freeform 72">
              <a:extLst>
                <a:ext uri="{FF2B5EF4-FFF2-40B4-BE49-F238E27FC236}">
                  <a16:creationId xmlns:a16="http://schemas.microsoft.com/office/drawing/2014/main" id="{A257163F-C703-4C17-8047-7323208308F3}"/>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30" name="Freeform 73">
              <a:extLst>
                <a:ext uri="{FF2B5EF4-FFF2-40B4-BE49-F238E27FC236}">
                  <a16:creationId xmlns:a16="http://schemas.microsoft.com/office/drawing/2014/main" id="{F88EC820-554F-4811-B03F-530C5F2F8388}"/>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31" name="Freeform 74">
              <a:extLst>
                <a:ext uri="{FF2B5EF4-FFF2-40B4-BE49-F238E27FC236}">
                  <a16:creationId xmlns:a16="http://schemas.microsoft.com/office/drawing/2014/main" id="{5B519402-7B9C-43A0-8D33-A1D3DE3A681E}"/>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32" name="Oval 75">
              <a:extLst>
                <a:ext uri="{FF2B5EF4-FFF2-40B4-BE49-F238E27FC236}">
                  <a16:creationId xmlns:a16="http://schemas.microsoft.com/office/drawing/2014/main" id="{F0A17CB3-F8C3-4727-B447-06AD8E9B1529}"/>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33" name="Freeform 76">
              <a:extLst>
                <a:ext uri="{FF2B5EF4-FFF2-40B4-BE49-F238E27FC236}">
                  <a16:creationId xmlns:a16="http://schemas.microsoft.com/office/drawing/2014/main" id="{FA2EF6F5-31AF-43FC-8892-991696ACAEEB}"/>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34" name="Freeform 77">
              <a:extLst>
                <a:ext uri="{FF2B5EF4-FFF2-40B4-BE49-F238E27FC236}">
                  <a16:creationId xmlns:a16="http://schemas.microsoft.com/office/drawing/2014/main" id="{BEACC5AE-85B1-4EA5-AD3F-2B674E5C8B05}"/>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35" name="Oval 78">
              <a:extLst>
                <a:ext uri="{FF2B5EF4-FFF2-40B4-BE49-F238E27FC236}">
                  <a16:creationId xmlns:a16="http://schemas.microsoft.com/office/drawing/2014/main" id="{8D03A4D0-B429-4106-801E-A9E7030C56D9}"/>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36" name="Freeform 79">
              <a:extLst>
                <a:ext uri="{FF2B5EF4-FFF2-40B4-BE49-F238E27FC236}">
                  <a16:creationId xmlns:a16="http://schemas.microsoft.com/office/drawing/2014/main" id="{DCEDD246-ADD4-41B3-A701-0FC351779393}"/>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37" name="Freeform 80">
              <a:extLst>
                <a:ext uri="{FF2B5EF4-FFF2-40B4-BE49-F238E27FC236}">
                  <a16:creationId xmlns:a16="http://schemas.microsoft.com/office/drawing/2014/main" id="{C8F55A66-23A4-49BA-84AE-23D505C0140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38" name="Oval 81">
              <a:extLst>
                <a:ext uri="{FF2B5EF4-FFF2-40B4-BE49-F238E27FC236}">
                  <a16:creationId xmlns:a16="http://schemas.microsoft.com/office/drawing/2014/main" id="{1C10FED3-E88F-4957-8327-9DE8507F67DD}"/>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39" name="Freeform 82">
              <a:extLst>
                <a:ext uri="{FF2B5EF4-FFF2-40B4-BE49-F238E27FC236}">
                  <a16:creationId xmlns:a16="http://schemas.microsoft.com/office/drawing/2014/main" id="{54A25E95-4AEB-47DB-9539-41DBDC9BE68B}"/>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40" name="Freeform 83">
              <a:extLst>
                <a:ext uri="{FF2B5EF4-FFF2-40B4-BE49-F238E27FC236}">
                  <a16:creationId xmlns:a16="http://schemas.microsoft.com/office/drawing/2014/main" id="{3D44EDF4-0188-4EDF-AD90-7855E8A9C6B2}"/>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grpSp>
        <p:nvGrpSpPr>
          <p:cNvPr id="41" name="Group 40">
            <a:extLst>
              <a:ext uri="{FF2B5EF4-FFF2-40B4-BE49-F238E27FC236}">
                <a16:creationId xmlns:a16="http://schemas.microsoft.com/office/drawing/2014/main" id="{E6376D88-CC7D-44E3-A76A-563443D4BA5E}"/>
              </a:ext>
            </a:extLst>
          </p:cNvPr>
          <p:cNvGrpSpPr/>
          <p:nvPr/>
        </p:nvGrpSpPr>
        <p:grpSpPr>
          <a:xfrm>
            <a:off x="9355831" y="1979577"/>
            <a:ext cx="554567" cy="503767"/>
            <a:chOff x="3757613" y="3040063"/>
            <a:chExt cx="415925" cy="377825"/>
          </a:xfrm>
          <a:solidFill>
            <a:schemeClr val="bg1"/>
          </a:solidFill>
          <a:effectLst>
            <a:outerShdw blurRad="50800" dist="38100" dir="2700000" algn="tl" rotWithShape="0">
              <a:prstClr val="black">
                <a:alpha val="40000"/>
              </a:prstClr>
            </a:outerShdw>
          </a:effectLst>
        </p:grpSpPr>
        <p:sp>
          <p:nvSpPr>
            <p:cNvPr id="42" name="Freeform 54">
              <a:extLst>
                <a:ext uri="{FF2B5EF4-FFF2-40B4-BE49-F238E27FC236}">
                  <a16:creationId xmlns:a16="http://schemas.microsoft.com/office/drawing/2014/main" id="{30264264-E74C-414F-A504-6088AAAC17B4}"/>
                </a:ext>
              </a:extLst>
            </p:cNvPr>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43" name="Rectangle 55">
              <a:extLst>
                <a:ext uri="{FF2B5EF4-FFF2-40B4-BE49-F238E27FC236}">
                  <a16:creationId xmlns:a16="http://schemas.microsoft.com/office/drawing/2014/main" id="{5F3D745D-83A9-47B1-8207-02A9C6D52B25}"/>
                </a:ext>
              </a:extLst>
            </p:cNvPr>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44" name="Rectangle 56">
              <a:extLst>
                <a:ext uri="{FF2B5EF4-FFF2-40B4-BE49-F238E27FC236}">
                  <a16:creationId xmlns:a16="http://schemas.microsoft.com/office/drawing/2014/main" id="{A6622D6E-4CC3-44D8-A781-E0D0BFB66193}"/>
                </a:ext>
              </a:extLst>
            </p:cNvPr>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45" name="Rectangle 57">
              <a:extLst>
                <a:ext uri="{FF2B5EF4-FFF2-40B4-BE49-F238E27FC236}">
                  <a16:creationId xmlns:a16="http://schemas.microsoft.com/office/drawing/2014/main" id="{B12473E1-4AD2-48EC-B28F-47CF07680751}"/>
                </a:ext>
              </a:extLst>
            </p:cNvPr>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46" name="Freeform 58">
              <a:extLst>
                <a:ext uri="{FF2B5EF4-FFF2-40B4-BE49-F238E27FC236}">
                  <a16:creationId xmlns:a16="http://schemas.microsoft.com/office/drawing/2014/main" id="{72D74CEF-9AED-410F-B7D8-C41A5A88C509}"/>
                </a:ext>
              </a:extLst>
            </p:cNvPr>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47" name="Freeform 59">
              <a:extLst>
                <a:ext uri="{FF2B5EF4-FFF2-40B4-BE49-F238E27FC236}">
                  <a16:creationId xmlns:a16="http://schemas.microsoft.com/office/drawing/2014/main" id="{348FF050-2647-43F1-AFFB-9CF84F243EAA}"/>
                </a:ext>
              </a:extLst>
            </p:cNvPr>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48" name="Rectangle 60">
              <a:extLst>
                <a:ext uri="{FF2B5EF4-FFF2-40B4-BE49-F238E27FC236}">
                  <a16:creationId xmlns:a16="http://schemas.microsoft.com/office/drawing/2014/main" id="{B37A578B-C763-4666-B5F9-16BD959E127D}"/>
                </a:ext>
              </a:extLst>
            </p:cNvPr>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49" name="Rectangle 61">
              <a:extLst>
                <a:ext uri="{FF2B5EF4-FFF2-40B4-BE49-F238E27FC236}">
                  <a16:creationId xmlns:a16="http://schemas.microsoft.com/office/drawing/2014/main" id="{EC0DCF22-7DED-4CBF-B949-0E4FDDE2B092}"/>
                </a:ext>
              </a:extLst>
            </p:cNvPr>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50" name="Rectangle 62">
              <a:extLst>
                <a:ext uri="{FF2B5EF4-FFF2-40B4-BE49-F238E27FC236}">
                  <a16:creationId xmlns:a16="http://schemas.microsoft.com/office/drawing/2014/main" id="{3C106E2E-24B4-44E7-82BC-2F32D982965F}"/>
                </a:ext>
              </a:extLst>
            </p:cNvPr>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51" name="Freeform 63">
              <a:extLst>
                <a:ext uri="{FF2B5EF4-FFF2-40B4-BE49-F238E27FC236}">
                  <a16:creationId xmlns:a16="http://schemas.microsoft.com/office/drawing/2014/main" id="{B32612E4-CEC4-46CB-A21B-E41A0A133D60}"/>
                </a:ext>
              </a:extLst>
            </p:cNvPr>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pic>
        <p:nvPicPr>
          <p:cNvPr id="109" name="Picture 108">
            <a:hlinkClick r:id="rId2"/>
            <a:extLst>
              <a:ext uri="{FF2B5EF4-FFF2-40B4-BE49-F238E27FC236}">
                <a16:creationId xmlns:a16="http://schemas.microsoft.com/office/drawing/2014/main" id="{DEDBE247-CF12-4860-805C-00A0FAA12CA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708987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par>
                          <p:cTn id="12" fill="hold">
                            <p:stCondLst>
                              <p:cond delay="1000"/>
                            </p:stCondLst>
                            <p:childTnLst>
                              <p:par>
                                <p:cTn id="13" presetID="21"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heel(1)">
                                      <p:cBhvr>
                                        <p:cTn id="15" dur="2000"/>
                                        <p:tgtEl>
                                          <p:spTgt spid="2"/>
                                        </p:tgtEl>
                                      </p:cBhvr>
                                    </p:animEffect>
                                  </p:childTnLst>
                                </p:cTn>
                              </p:par>
                            </p:childTnLst>
                          </p:cTn>
                        </p:par>
                        <p:par>
                          <p:cTn id="16" fill="hold">
                            <p:stCondLst>
                              <p:cond delay="3000"/>
                            </p:stCondLst>
                            <p:childTnLst>
                              <p:par>
                                <p:cTn id="17" presetID="53" presetClass="entr" presetSubtype="16" fill="hold" nodeType="afterEffect">
                                  <p:stCondLst>
                                    <p:cond delay="0"/>
                                  </p:stCondLst>
                                  <p:childTnLst>
                                    <p:set>
                                      <p:cBhvr>
                                        <p:cTn id="18" dur="1" fill="hold">
                                          <p:stCondLst>
                                            <p:cond delay="0"/>
                                          </p:stCondLst>
                                        </p:cTn>
                                        <p:tgtEl>
                                          <p:spTgt spid="52"/>
                                        </p:tgtEl>
                                        <p:attrNameLst>
                                          <p:attrName>style.visibility</p:attrName>
                                        </p:attrNameLst>
                                      </p:cBhvr>
                                      <p:to>
                                        <p:strVal val="visible"/>
                                      </p:to>
                                    </p:set>
                                    <p:anim calcmode="lin" valueType="num">
                                      <p:cBhvr>
                                        <p:cTn id="19" dur="500" fill="hold"/>
                                        <p:tgtEl>
                                          <p:spTgt spid="52"/>
                                        </p:tgtEl>
                                        <p:attrNameLst>
                                          <p:attrName>ppt_w</p:attrName>
                                        </p:attrNameLst>
                                      </p:cBhvr>
                                      <p:tavLst>
                                        <p:tav tm="0">
                                          <p:val>
                                            <p:fltVal val="0"/>
                                          </p:val>
                                        </p:tav>
                                        <p:tav tm="100000">
                                          <p:val>
                                            <p:strVal val="#ppt_w"/>
                                          </p:val>
                                        </p:tav>
                                      </p:tavLst>
                                    </p:anim>
                                    <p:anim calcmode="lin" valueType="num">
                                      <p:cBhvr>
                                        <p:cTn id="20" dur="500" fill="hold"/>
                                        <p:tgtEl>
                                          <p:spTgt spid="52"/>
                                        </p:tgtEl>
                                        <p:attrNameLst>
                                          <p:attrName>ppt_h</p:attrName>
                                        </p:attrNameLst>
                                      </p:cBhvr>
                                      <p:tavLst>
                                        <p:tav tm="0">
                                          <p:val>
                                            <p:fltVal val="0"/>
                                          </p:val>
                                        </p:tav>
                                        <p:tav tm="100000">
                                          <p:val>
                                            <p:strVal val="#ppt_h"/>
                                          </p:val>
                                        </p:tav>
                                      </p:tavLst>
                                    </p:anim>
                                    <p:animEffect transition="in" filter="fade">
                                      <p:cBhvr>
                                        <p:cTn id="21" dur="500"/>
                                        <p:tgtEl>
                                          <p:spTgt spid="52"/>
                                        </p:tgtEl>
                                      </p:cBhvr>
                                    </p:animEffect>
                                  </p:childTnLst>
                                </p:cTn>
                              </p:par>
                            </p:childTnLst>
                          </p:cTn>
                        </p:par>
                        <p:par>
                          <p:cTn id="22" fill="hold">
                            <p:stCondLst>
                              <p:cond delay="3500"/>
                            </p:stCondLst>
                            <p:childTnLst>
                              <p:par>
                                <p:cTn id="23" presetID="22" presetClass="entr" presetSubtype="1" fill="hold" grpId="0" nodeType="afterEffect">
                                  <p:stCondLst>
                                    <p:cond delay="0"/>
                                  </p:stCondLst>
                                  <p:childTnLst>
                                    <p:set>
                                      <p:cBhvr>
                                        <p:cTn id="24" dur="1" fill="hold">
                                          <p:stCondLst>
                                            <p:cond delay="0"/>
                                          </p:stCondLst>
                                        </p:cTn>
                                        <p:tgtEl>
                                          <p:spTgt spid="88"/>
                                        </p:tgtEl>
                                        <p:attrNameLst>
                                          <p:attrName>style.visibility</p:attrName>
                                        </p:attrNameLst>
                                      </p:cBhvr>
                                      <p:to>
                                        <p:strVal val="visible"/>
                                      </p:to>
                                    </p:set>
                                    <p:animEffect transition="in" filter="wipe(up)">
                                      <p:cBhvr>
                                        <p:cTn id="25" dur="500"/>
                                        <p:tgtEl>
                                          <p:spTgt spid="88"/>
                                        </p:tgtEl>
                                      </p:cBhvr>
                                    </p:animEffect>
                                  </p:childTnLst>
                                </p:cTn>
                              </p:par>
                            </p:childTnLst>
                          </p:cTn>
                        </p:par>
                        <p:par>
                          <p:cTn id="26" fill="hold">
                            <p:stCondLst>
                              <p:cond delay="4000"/>
                            </p:stCondLst>
                            <p:childTnLst>
                              <p:par>
                                <p:cTn id="27" presetID="22" presetClass="entr" presetSubtype="1" fill="hold" nodeType="afterEffect">
                                  <p:stCondLst>
                                    <p:cond delay="0"/>
                                  </p:stCondLst>
                                  <p:childTnLst>
                                    <p:set>
                                      <p:cBhvr>
                                        <p:cTn id="28" dur="1" fill="hold">
                                          <p:stCondLst>
                                            <p:cond delay="0"/>
                                          </p:stCondLst>
                                        </p:cTn>
                                        <p:tgtEl>
                                          <p:spTgt spid="89"/>
                                        </p:tgtEl>
                                        <p:attrNameLst>
                                          <p:attrName>style.visibility</p:attrName>
                                        </p:attrNameLst>
                                      </p:cBhvr>
                                      <p:to>
                                        <p:strVal val="visible"/>
                                      </p:to>
                                    </p:set>
                                    <p:animEffect transition="in" filter="wipe(up)">
                                      <p:cBhvr>
                                        <p:cTn id="29" dur="500"/>
                                        <p:tgtEl>
                                          <p:spTgt spid="89"/>
                                        </p:tgtEl>
                                      </p:cBhvr>
                                    </p:animEffect>
                                  </p:childTnLst>
                                </p:cTn>
                              </p:par>
                            </p:childTnLst>
                          </p:cTn>
                        </p:par>
                        <p:par>
                          <p:cTn id="30" fill="hold">
                            <p:stCondLst>
                              <p:cond delay="4500"/>
                            </p:stCondLst>
                            <p:childTnLst>
                              <p:par>
                                <p:cTn id="31" presetID="42" presetClass="entr" presetSubtype="0" fill="hold" grpId="0" nodeType="after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fade">
                                      <p:cBhvr>
                                        <p:cTn id="33" dur="1000"/>
                                        <p:tgtEl>
                                          <p:spTgt spid="3"/>
                                        </p:tgtEl>
                                      </p:cBhvr>
                                    </p:animEffect>
                                    <p:anim calcmode="lin" valueType="num">
                                      <p:cBhvr>
                                        <p:cTn id="34" dur="1000" fill="hold"/>
                                        <p:tgtEl>
                                          <p:spTgt spid="3"/>
                                        </p:tgtEl>
                                        <p:attrNameLst>
                                          <p:attrName>ppt_x</p:attrName>
                                        </p:attrNameLst>
                                      </p:cBhvr>
                                      <p:tavLst>
                                        <p:tav tm="0">
                                          <p:val>
                                            <p:strVal val="#ppt_x"/>
                                          </p:val>
                                        </p:tav>
                                        <p:tav tm="100000">
                                          <p:val>
                                            <p:strVal val="#ppt_x"/>
                                          </p:val>
                                        </p:tav>
                                      </p:tavLst>
                                    </p:anim>
                                    <p:anim calcmode="lin" valueType="num">
                                      <p:cBhvr>
                                        <p:cTn id="35" dur="1000" fill="hold"/>
                                        <p:tgtEl>
                                          <p:spTgt spid="3"/>
                                        </p:tgtEl>
                                        <p:attrNameLst>
                                          <p:attrName>ppt_y</p:attrName>
                                        </p:attrNameLst>
                                      </p:cBhvr>
                                      <p:tavLst>
                                        <p:tav tm="0">
                                          <p:val>
                                            <p:strVal val="#ppt_y+.1"/>
                                          </p:val>
                                        </p:tav>
                                        <p:tav tm="100000">
                                          <p:val>
                                            <p:strVal val="#ppt_y"/>
                                          </p:val>
                                        </p:tav>
                                      </p:tavLst>
                                    </p:anim>
                                  </p:childTnLst>
                                </p:cTn>
                              </p:par>
                            </p:childTnLst>
                          </p:cTn>
                        </p:par>
                        <p:par>
                          <p:cTn id="36" fill="hold">
                            <p:stCondLst>
                              <p:cond delay="5500"/>
                            </p:stCondLst>
                            <p:childTnLst>
                              <p:par>
                                <p:cTn id="37" presetID="42" presetClass="entr" presetSubtype="0" fill="hold" nodeType="after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1000"/>
                                        <p:tgtEl>
                                          <p:spTgt spid="8"/>
                                        </p:tgtEl>
                                      </p:cBhvr>
                                    </p:animEffect>
                                    <p:anim calcmode="lin" valueType="num">
                                      <p:cBhvr>
                                        <p:cTn id="40" dur="1000" fill="hold"/>
                                        <p:tgtEl>
                                          <p:spTgt spid="8"/>
                                        </p:tgtEl>
                                        <p:attrNameLst>
                                          <p:attrName>ppt_x</p:attrName>
                                        </p:attrNameLst>
                                      </p:cBhvr>
                                      <p:tavLst>
                                        <p:tav tm="0">
                                          <p:val>
                                            <p:strVal val="#ppt_x"/>
                                          </p:val>
                                        </p:tav>
                                        <p:tav tm="100000">
                                          <p:val>
                                            <p:strVal val="#ppt_x"/>
                                          </p:val>
                                        </p:tav>
                                      </p:tavLst>
                                    </p:anim>
                                    <p:anim calcmode="lin" valueType="num">
                                      <p:cBhvr>
                                        <p:cTn id="41" dur="1000" fill="hold"/>
                                        <p:tgtEl>
                                          <p:spTgt spid="8"/>
                                        </p:tgtEl>
                                        <p:attrNameLst>
                                          <p:attrName>ppt_y</p:attrName>
                                        </p:attrNameLst>
                                      </p:cBhvr>
                                      <p:tavLst>
                                        <p:tav tm="0">
                                          <p:val>
                                            <p:strVal val="#ppt_y+.1"/>
                                          </p:val>
                                        </p:tav>
                                        <p:tav tm="100000">
                                          <p:val>
                                            <p:strVal val="#ppt_y"/>
                                          </p:val>
                                        </p:tav>
                                      </p:tavLst>
                                    </p:anim>
                                  </p:childTnLst>
                                </p:cTn>
                              </p:par>
                            </p:childTnLst>
                          </p:cTn>
                        </p:par>
                        <p:par>
                          <p:cTn id="42" fill="hold">
                            <p:stCondLst>
                              <p:cond delay="6500"/>
                            </p:stCondLst>
                            <p:childTnLst>
                              <p:par>
                                <p:cTn id="43" presetID="21" presetClass="entr" presetSubtype="1" fill="hold" grpId="0" nodeType="afterEffect">
                                  <p:stCondLst>
                                    <p:cond delay="0"/>
                                  </p:stCondLst>
                                  <p:childTnLst>
                                    <p:set>
                                      <p:cBhvr>
                                        <p:cTn id="44" dur="1" fill="hold">
                                          <p:stCondLst>
                                            <p:cond delay="0"/>
                                          </p:stCondLst>
                                        </p:cTn>
                                        <p:tgtEl>
                                          <p:spTgt spid="93"/>
                                        </p:tgtEl>
                                        <p:attrNameLst>
                                          <p:attrName>style.visibility</p:attrName>
                                        </p:attrNameLst>
                                      </p:cBhvr>
                                      <p:to>
                                        <p:strVal val="visible"/>
                                      </p:to>
                                    </p:set>
                                    <p:animEffect transition="in" filter="wheel(1)">
                                      <p:cBhvr>
                                        <p:cTn id="45" dur="2000"/>
                                        <p:tgtEl>
                                          <p:spTgt spid="93"/>
                                        </p:tgtEl>
                                      </p:cBhvr>
                                    </p:animEffect>
                                  </p:childTnLst>
                                </p:cTn>
                              </p:par>
                            </p:childTnLst>
                          </p:cTn>
                        </p:par>
                        <p:par>
                          <p:cTn id="46" fill="hold">
                            <p:stCondLst>
                              <p:cond delay="8500"/>
                            </p:stCondLst>
                            <p:childTnLst>
                              <p:par>
                                <p:cTn id="47" presetID="53" presetClass="entr" presetSubtype="16" fill="hold" nodeType="after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p:cTn id="49" dur="500" fill="hold"/>
                                        <p:tgtEl>
                                          <p:spTgt spid="11"/>
                                        </p:tgtEl>
                                        <p:attrNameLst>
                                          <p:attrName>ppt_w</p:attrName>
                                        </p:attrNameLst>
                                      </p:cBhvr>
                                      <p:tavLst>
                                        <p:tav tm="0">
                                          <p:val>
                                            <p:fltVal val="0"/>
                                          </p:val>
                                        </p:tav>
                                        <p:tav tm="100000">
                                          <p:val>
                                            <p:strVal val="#ppt_w"/>
                                          </p:val>
                                        </p:tav>
                                      </p:tavLst>
                                    </p:anim>
                                    <p:anim calcmode="lin" valueType="num">
                                      <p:cBhvr>
                                        <p:cTn id="50" dur="500" fill="hold"/>
                                        <p:tgtEl>
                                          <p:spTgt spid="11"/>
                                        </p:tgtEl>
                                        <p:attrNameLst>
                                          <p:attrName>ppt_h</p:attrName>
                                        </p:attrNameLst>
                                      </p:cBhvr>
                                      <p:tavLst>
                                        <p:tav tm="0">
                                          <p:val>
                                            <p:fltVal val="0"/>
                                          </p:val>
                                        </p:tav>
                                        <p:tav tm="100000">
                                          <p:val>
                                            <p:strVal val="#ppt_h"/>
                                          </p:val>
                                        </p:tav>
                                      </p:tavLst>
                                    </p:anim>
                                    <p:animEffect transition="in" filter="fade">
                                      <p:cBhvr>
                                        <p:cTn id="51" dur="500"/>
                                        <p:tgtEl>
                                          <p:spTgt spid="11"/>
                                        </p:tgtEl>
                                      </p:cBhvr>
                                    </p:animEffect>
                                  </p:childTnLst>
                                </p:cTn>
                              </p:par>
                            </p:childTnLst>
                          </p:cTn>
                        </p:par>
                        <p:par>
                          <p:cTn id="52" fill="hold">
                            <p:stCondLst>
                              <p:cond delay="9000"/>
                            </p:stCondLst>
                            <p:childTnLst>
                              <p:par>
                                <p:cTn id="53" presetID="22" presetClass="entr" presetSubtype="1" fill="hold" grpId="0" nodeType="afterEffect">
                                  <p:stCondLst>
                                    <p:cond delay="0"/>
                                  </p:stCondLst>
                                  <p:childTnLst>
                                    <p:set>
                                      <p:cBhvr>
                                        <p:cTn id="54" dur="1" fill="hold">
                                          <p:stCondLst>
                                            <p:cond delay="0"/>
                                          </p:stCondLst>
                                        </p:cTn>
                                        <p:tgtEl>
                                          <p:spTgt spid="97"/>
                                        </p:tgtEl>
                                        <p:attrNameLst>
                                          <p:attrName>style.visibility</p:attrName>
                                        </p:attrNameLst>
                                      </p:cBhvr>
                                      <p:to>
                                        <p:strVal val="visible"/>
                                      </p:to>
                                    </p:set>
                                    <p:animEffect transition="in" filter="wipe(up)">
                                      <p:cBhvr>
                                        <p:cTn id="55" dur="500"/>
                                        <p:tgtEl>
                                          <p:spTgt spid="97"/>
                                        </p:tgtEl>
                                      </p:cBhvr>
                                    </p:animEffect>
                                  </p:childTnLst>
                                </p:cTn>
                              </p:par>
                            </p:childTnLst>
                          </p:cTn>
                        </p:par>
                        <p:par>
                          <p:cTn id="56" fill="hold">
                            <p:stCondLst>
                              <p:cond delay="9500"/>
                            </p:stCondLst>
                            <p:childTnLst>
                              <p:par>
                                <p:cTn id="57" presetID="22" presetClass="entr" presetSubtype="1" fill="hold" nodeType="afterEffect">
                                  <p:stCondLst>
                                    <p:cond delay="0"/>
                                  </p:stCondLst>
                                  <p:childTnLst>
                                    <p:set>
                                      <p:cBhvr>
                                        <p:cTn id="58" dur="1" fill="hold">
                                          <p:stCondLst>
                                            <p:cond delay="0"/>
                                          </p:stCondLst>
                                        </p:cTn>
                                        <p:tgtEl>
                                          <p:spTgt spid="98"/>
                                        </p:tgtEl>
                                        <p:attrNameLst>
                                          <p:attrName>style.visibility</p:attrName>
                                        </p:attrNameLst>
                                      </p:cBhvr>
                                      <p:to>
                                        <p:strVal val="visible"/>
                                      </p:to>
                                    </p:set>
                                    <p:animEffect transition="in" filter="wipe(up)">
                                      <p:cBhvr>
                                        <p:cTn id="59" dur="500"/>
                                        <p:tgtEl>
                                          <p:spTgt spid="98"/>
                                        </p:tgtEl>
                                      </p:cBhvr>
                                    </p:animEffect>
                                  </p:childTnLst>
                                </p:cTn>
                              </p:par>
                            </p:childTnLst>
                          </p:cTn>
                        </p:par>
                        <p:par>
                          <p:cTn id="60" fill="hold">
                            <p:stCondLst>
                              <p:cond delay="10000"/>
                            </p:stCondLst>
                            <p:childTnLst>
                              <p:par>
                                <p:cTn id="61" presetID="42" presetClass="entr" presetSubtype="0" fill="hold" grpId="0" nodeType="afterEffect">
                                  <p:stCondLst>
                                    <p:cond delay="0"/>
                                  </p:stCondLst>
                                  <p:childTnLst>
                                    <p:set>
                                      <p:cBhvr>
                                        <p:cTn id="62" dur="1" fill="hold">
                                          <p:stCondLst>
                                            <p:cond delay="0"/>
                                          </p:stCondLst>
                                        </p:cTn>
                                        <p:tgtEl>
                                          <p:spTgt spid="94"/>
                                        </p:tgtEl>
                                        <p:attrNameLst>
                                          <p:attrName>style.visibility</p:attrName>
                                        </p:attrNameLst>
                                      </p:cBhvr>
                                      <p:to>
                                        <p:strVal val="visible"/>
                                      </p:to>
                                    </p:set>
                                    <p:animEffect transition="in" filter="fade">
                                      <p:cBhvr>
                                        <p:cTn id="63" dur="1000"/>
                                        <p:tgtEl>
                                          <p:spTgt spid="94"/>
                                        </p:tgtEl>
                                      </p:cBhvr>
                                    </p:animEffect>
                                    <p:anim calcmode="lin" valueType="num">
                                      <p:cBhvr>
                                        <p:cTn id="64" dur="1000" fill="hold"/>
                                        <p:tgtEl>
                                          <p:spTgt spid="94"/>
                                        </p:tgtEl>
                                        <p:attrNameLst>
                                          <p:attrName>ppt_x</p:attrName>
                                        </p:attrNameLst>
                                      </p:cBhvr>
                                      <p:tavLst>
                                        <p:tav tm="0">
                                          <p:val>
                                            <p:strVal val="#ppt_x"/>
                                          </p:val>
                                        </p:tav>
                                        <p:tav tm="100000">
                                          <p:val>
                                            <p:strVal val="#ppt_x"/>
                                          </p:val>
                                        </p:tav>
                                      </p:tavLst>
                                    </p:anim>
                                    <p:anim calcmode="lin" valueType="num">
                                      <p:cBhvr>
                                        <p:cTn id="65" dur="1000" fill="hold"/>
                                        <p:tgtEl>
                                          <p:spTgt spid="94"/>
                                        </p:tgtEl>
                                        <p:attrNameLst>
                                          <p:attrName>ppt_y</p:attrName>
                                        </p:attrNameLst>
                                      </p:cBhvr>
                                      <p:tavLst>
                                        <p:tav tm="0">
                                          <p:val>
                                            <p:strVal val="#ppt_y+.1"/>
                                          </p:val>
                                        </p:tav>
                                        <p:tav tm="100000">
                                          <p:val>
                                            <p:strVal val="#ppt_y"/>
                                          </p:val>
                                        </p:tav>
                                      </p:tavLst>
                                    </p:anim>
                                  </p:childTnLst>
                                </p:cTn>
                              </p:par>
                            </p:childTnLst>
                          </p:cTn>
                        </p:par>
                        <p:par>
                          <p:cTn id="66" fill="hold">
                            <p:stCondLst>
                              <p:cond delay="11000"/>
                            </p:stCondLst>
                            <p:childTnLst>
                              <p:par>
                                <p:cTn id="67" presetID="42" presetClass="entr" presetSubtype="0" fill="hold" nodeType="afterEffect">
                                  <p:stCondLst>
                                    <p:cond delay="0"/>
                                  </p:stCondLst>
                                  <p:childTnLst>
                                    <p:set>
                                      <p:cBhvr>
                                        <p:cTn id="68" dur="1" fill="hold">
                                          <p:stCondLst>
                                            <p:cond delay="0"/>
                                          </p:stCondLst>
                                        </p:cTn>
                                        <p:tgtEl>
                                          <p:spTgt spid="95"/>
                                        </p:tgtEl>
                                        <p:attrNameLst>
                                          <p:attrName>style.visibility</p:attrName>
                                        </p:attrNameLst>
                                      </p:cBhvr>
                                      <p:to>
                                        <p:strVal val="visible"/>
                                      </p:to>
                                    </p:set>
                                    <p:animEffect transition="in" filter="fade">
                                      <p:cBhvr>
                                        <p:cTn id="69" dur="1000"/>
                                        <p:tgtEl>
                                          <p:spTgt spid="95"/>
                                        </p:tgtEl>
                                      </p:cBhvr>
                                    </p:animEffect>
                                    <p:anim calcmode="lin" valueType="num">
                                      <p:cBhvr>
                                        <p:cTn id="70" dur="1000" fill="hold"/>
                                        <p:tgtEl>
                                          <p:spTgt spid="95"/>
                                        </p:tgtEl>
                                        <p:attrNameLst>
                                          <p:attrName>ppt_x</p:attrName>
                                        </p:attrNameLst>
                                      </p:cBhvr>
                                      <p:tavLst>
                                        <p:tav tm="0">
                                          <p:val>
                                            <p:strVal val="#ppt_x"/>
                                          </p:val>
                                        </p:tav>
                                        <p:tav tm="100000">
                                          <p:val>
                                            <p:strVal val="#ppt_x"/>
                                          </p:val>
                                        </p:tav>
                                      </p:tavLst>
                                    </p:anim>
                                    <p:anim calcmode="lin" valueType="num">
                                      <p:cBhvr>
                                        <p:cTn id="71" dur="1000" fill="hold"/>
                                        <p:tgtEl>
                                          <p:spTgt spid="95"/>
                                        </p:tgtEl>
                                        <p:attrNameLst>
                                          <p:attrName>ppt_y</p:attrName>
                                        </p:attrNameLst>
                                      </p:cBhvr>
                                      <p:tavLst>
                                        <p:tav tm="0">
                                          <p:val>
                                            <p:strVal val="#ppt_y+.1"/>
                                          </p:val>
                                        </p:tav>
                                        <p:tav tm="100000">
                                          <p:val>
                                            <p:strVal val="#ppt_y"/>
                                          </p:val>
                                        </p:tav>
                                      </p:tavLst>
                                    </p:anim>
                                  </p:childTnLst>
                                </p:cTn>
                              </p:par>
                            </p:childTnLst>
                          </p:cTn>
                        </p:par>
                        <p:par>
                          <p:cTn id="72" fill="hold">
                            <p:stCondLst>
                              <p:cond delay="12000"/>
                            </p:stCondLst>
                            <p:childTnLst>
                              <p:par>
                                <p:cTn id="73" presetID="21" presetClass="entr" presetSubtype="1" fill="hold" grpId="0" nodeType="afterEffect">
                                  <p:stCondLst>
                                    <p:cond delay="0"/>
                                  </p:stCondLst>
                                  <p:childTnLst>
                                    <p:set>
                                      <p:cBhvr>
                                        <p:cTn id="74" dur="1" fill="hold">
                                          <p:stCondLst>
                                            <p:cond delay="0"/>
                                          </p:stCondLst>
                                        </p:cTn>
                                        <p:tgtEl>
                                          <p:spTgt spid="137"/>
                                        </p:tgtEl>
                                        <p:attrNameLst>
                                          <p:attrName>style.visibility</p:attrName>
                                        </p:attrNameLst>
                                      </p:cBhvr>
                                      <p:to>
                                        <p:strVal val="visible"/>
                                      </p:to>
                                    </p:set>
                                    <p:animEffect transition="in" filter="wheel(1)">
                                      <p:cBhvr>
                                        <p:cTn id="75" dur="2000"/>
                                        <p:tgtEl>
                                          <p:spTgt spid="137"/>
                                        </p:tgtEl>
                                      </p:cBhvr>
                                    </p:animEffect>
                                  </p:childTnLst>
                                </p:cTn>
                              </p:par>
                            </p:childTnLst>
                          </p:cTn>
                        </p:par>
                        <p:par>
                          <p:cTn id="76" fill="hold">
                            <p:stCondLst>
                              <p:cond delay="14000"/>
                            </p:stCondLst>
                            <p:childTnLst>
                              <p:par>
                                <p:cTn id="77" presetID="53" presetClass="entr" presetSubtype="16" fill="hold" nodeType="afterEffect">
                                  <p:stCondLst>
                                    <p:cond delay="0"/>
                                  </p:stCondLst>
                                  <p:childTnLst>
                                    <p:set>
                                      <p:cBhvr>
                                        <p:cTn id="78" dur="1" fill="hold">
                                          <p:stCondLst>
                                            <p:cond delay="0"/>
                                          </p:stCondLst>
                                        </p:cTn>
                                        <p:tgtEl>
                                          <p:spTgt spid="20"/>
                                        </p:tgtEl>
                                        <p:attrNameLst>
                                          <p:attrName>style.visibility</p:attrName>
                                        </p:attrNameLst>
                                      </p:cBhvr>
                                      <p:to>
                                        <p:strVal val="visible"/>
                                      </p:to>
                                    </p:set>
                                    <p:anim calcmode="lin" valueType="num">
                                      <p:cBhvr>
                                        <p:cTn id="79" dur="500" fill="hold"/>
                                        <p:tgtEl>
                                          <p:spTgt spid="20"/>
                                        </p:tgtEl>
                                        <p:attrNameLst>
                                          <p:attrName>ppt_w</p:attrName>
                                        </p:attrNameLst>
                                      </p:cBhvr>
                                      <p:tavLst>
                                        <p:tav tm="0">
                                          <p:val>
                                            <p:fltVal val="0"/>
                                          </p:val>
                                        </p:tav>
                                        <p:tav tm="100000">
                                          <p:val>
                                            <p:strVal val="#ppt_w"/>
                                          </p:val>
                                        </p:tav>
                                      </p:tavLst>
                                    </p:anim>
                                    <p:anim calcmode="lin" valueType="num">
                                      <p:cBhvr>
                                        <p:cTn id="80" dur="500" fill="hold"/>
                                        <p:tgtEl>
                                          <p:spTgt spid="20"/>
                                        </p:tgtEl>
                                        <p:attrNameLst>
                                          <p:attrName>ppt_h</p:attrName>
                                        </p:attrNameLst>
                                      </p:cBhvr>
                                      <p:tavLst>
                                        <p:tav tm="0">
                                          <p:val>
                                            <p:fltVal val="0"/>
                                          </p:val>
                                        </p:tav>
                                        <p:tav tm="100000">
                                          <p:val>
                                            <p:strVal val="#ppt_h"/>
                                          </p:val>
                                        </p:tav>
                                      </p:tavLst>
                                    </p:anim>
                                    <p:animEffect transition="in" filter="fade">
                                      <p:cBhvr>
                                        <p:cTn id="81" dur="500"/>
                                        <p:tgtEl>
                                          <p:spTgt spid="20"/>
                                        </p:tgtEl>
                                      </p:cBhvr>
                                    </p:animEffect>
                                  </p:childTnLst>
                                </p:cTn>
                              </p:par>
                            </p:childTnLst>
                          </p:cTn>
                        </p:par>
                        <p:par>
                          <p:cTn id="82" fill="hold">
                            <p:stCondLst>
                              <p:cond delay="14500"/>
                            </p:stCondLst>
                            <p:childTnLst>
                              <p:par>
                                <p:cTn id="83" presetID="22" presetClass="entr" presetSubtype="1" fill="hold" grpId="0" nodeType="afterEffect">
                                  <p:stCondLst>
                                    <p:cond delay="0"/>
                                  </p:stCondLst>
                                  <p:childTnLst>
                                    <p:set>
                                      <p:cBhvr>
                                        <p:cTn id="84" dur="1" fill="hold">
                                          <p:stCondLst>
                                            <p:cond delay="0"/>
                                          </p:stCondLst>
                                        </p:cTn>
                                        <p:tgtEl>
                                          <p:spTgt spid="141"/>
                                        </p:tgtEl>
                                        <p:attrNameLst>
                                          <p:attrName>style.visibility</p:attrName>
                                        </p:attrNameLst>
                                      </p:cBhvr>
                                      <p:to>
                                        <p:strVal val="visible"/>
                                      </p:to>
                                    </p:set>
                                    <p:animEffect transition="in" filter="wipe(up)">
                                      <p:cBhvr>
                                        <p:cTn id="85" dur="500"/>
                                        <p:tgtEl>
                                          <p:spTgt spid="141"/>
                                        </p:tgtEl>
                                      </p:cBhvr>
                                    </p:animEffect>
                                  </p:childTnLst>
                                </p:cTn>
                              </p:par>
                            </p:childTnLst>
                          </p:cTn>
                        </p:par>
                        <p:par>
                          <p:cTn id="86" fill="hold">
                            <p:stCondLst>
                              <p:cond delay="15000"/>
                            </p:stCondLst>
                            <p:childTnLst>
                              <p:par>
                                <p:cTn id="87" presetID="22" presetClass="entr" presetSubtype="1" fill="hold" nodeType="afterEffect">
                                  <p:stCondLst>
                                    <p:cond delay="0"/>
                                  </p:stCondLst>
                                  <p:childTnLst>
                                    <p:set>
                                      <p:cBhvr>
                                        <p:cTn id="88" dur="1" fill="hold">
                                          <p:stCondLst>
                                            <p:cond delay="0"/>
                                          </p:stCondLst>
                                        </p:cTn>
                                        <p:tgtEl>
                                          <p:spTgt spid="142"/>
                                        </p:tgtEl>
                                        <p:attrNameLst>
                                          <p:attrName>style.visibility</p:attrName>
                                        </p:attrNameLst>
                                      </p:cBhvr>
                                      <p:to>
                                        <p:strVal val="visible"/>
                                      </p:to>
                                    </p:set>
                                    <p:animEffect transition="in" filter="wipe(up)">
                                      <p:cBhvr>
                                        <p:cTn id="89" dur="500"/>
                                        <p:tgtEl>
                                          <p:spTgt spid="142"/>
                                        </p:tgtEl>
                                      </p:cBhvr>
                                    </p:animEffect>
                                  </p:childTnLst>
                                </p:cTn>
                              </p:par>
                            </p:childTnLst>
                          </p:cTn>
                        </p:par>
                        <p:par>
                          <p:cTn id="90" fill="hold">
                            <p:stCondLst>
                              <p:cond delay="15500"/>
                            </p:stCondLst>
                            <p:childTnLst>
                              <p:par>
                                <p:cTn id="91" presetID="42" presetClass="entr" presetSubtype="0" fill="hold" grpId="0" nodeType="afterEffect">
                                  <p:stCondLst>
                                    <p:cond delay="0"/>
                                  </p:stCondLst>
                                  <p:childTnLst>
                                    <p:set>
                                      <p:cBhvr>
                                        <p:cTn id="92" dur="1" fill="hold">
                                          <p:stCondLst>
                                            <p:cond delay="0"/>
                                          </p:stCondLst>
                                        </p:cTn>
                                        <p:tgtEl>
                                          <p:spTgt spid="138"/>
                                        </p:tgtEl>
                                        <p:attrNameLst>
                                          <p:attrName>style.visibility</p:attrName>
                                        </p:attrNameLst>
                                      </p:cBhvr>
                                      <p:to>
                                        <p:strVal val="visible"/>
                                      </p:to>
                                    </p:set>
                                    <p:animEffect transition="in" filter="fade">
                                      <p:cBhvr>
                                        <p:cTn id="93" dur="1000"/>
                                        <p:tgtEl>
                                          <p:spTgt spid="138"/>
                                        </p:tgtEl>
                                      </p:cBhvr>
                                    </p:animEffect>
                                    <p:anim calcmode="lin" valueType="num">
                                      <p:cBhvr>
                                        <p:cTn id="94" dur="1000" fill="hold"/>
                                        <p:tgtEl>
                                          <p:spTgt spid="138"/>
                                        </p:tgtEl>
                                        <p:attrNameLst>
                                          <p:attrName>ppt_x</p:attrName>
                                        </p:attrNameLst>
                                      </p:cBhvr>
                                      <p:tavLst>
                                        <p:tav tm="0">
                                          <p:val>
                                            <p:strVal val="#ppt_x"/>
                                          </p:val>
                                        </p:tav>
                                        <p:tav tm="100000">
                                          <p:val>
                                            <p:strVal val="#ppt_x"/>
                                          </p:val>
                                        </p:tav>
                                      </p:tavLst>
                                    </p:anim>
                                    <p:anim calcmode="lin" valueType="num">
                                      <p:cBhvr>
                                        <p:cTn id="95" dur="1000" fill="hold"/>
                                        <p:tgtEl>
                                          <p:spTgt spid="138"/>
                                        </p:tgtEl>
                                        <p:attrNameLst>
                                          <p:attrName>ppt_y</p:attrName>
                                        </p:attrNameLst>
                                      </p:cBhvr>
                                      <p:tavLst>
                                        <p:tav tm="0">
                                          <p:val>
                                            <p:strVal val="#ppt_y+.1"/>
                                          </p:val>
                                        </p:tav>
                                        <p:tav tm="100000">
                                          <p:val>
                                            <p:strVal val="#ppt_y"/>
                                          </p:val>
                                        </p:tav>
                                      </p:tavLst>
                                    </p:anim>
                                  </p:childTnLst>
                                </p:cTn>
                              </p:par>
                            </p:childTnLst>
                          </p:cTn>
                        </p:par>
                        <p:par>
                          <p:cTn id="96" fill="hold">
                            <p:stCondLst>
                              <p:cond delay="16500"/>
                            </p:stCondLst>
                            <p:childTnLst>
                              <p:par>
                                <p:cTn id="97" presetID="42" presetClass="entr" presetSubtype="0" fill="hold" nodeType="afterEffect">
                                  <p:stCondLst>
                                    <p:cond delay="0"/>
                                  </p:stCondLst>
                                  <p:childTnLst>
                                    <p:set>
                                      <p:cBhvr>
                                        <p:cTn id="98" dur="1" fill="hold">
                                          <p:stCondLst>
                                            <p:cond delay="0"/>
                                          </p:stCondLst>
                                        </p:cTn>
                                        <p:tgtEl>
                                          <p:spTgt spid="139"/>
                                        </p:tgtEl>
                                        <p:attrNameLst>
                                          <p:attrName>style.visibility</p:attrName>
                                        </p:attrNameLst>
                                      </p:cBhvr>
                                      <p:to>
                                        <p:strVal val="visible"/>
                                      </p:to>
                                    </p:set>
                                    <p:animEffect transition="in" filter="fade">
                                      <p:cBhvr>
                                        <p:cTn id="99" dur="1000"/>
                                        <p:tgtEl>
                                          <p:spTgt spid="139"/>
                                        </p:tgtEl>
                                      </p:cBhvr>
                                    </p:animEffect>
                                    <p:anim calcmode="lin" valueType="num">
                                      <p:cBhvr>
                                        <p:cTn id="100" dur="1000" fill="hold"/>
                                        <p:tgtEl>
                                          <p:spTgt spid="139"/>
                                        </p:tgtEl>
                                        <p:attrNameLst>
                                          <p:attrName>ppt_x</p:attrName>
                                        </p:attrNameLst>
                                      </p:cBhvr>
                                      <p:tavLst>
                                        <p:tav tm="0">
                                          <p:val>
                                            <p:strVal val="#ppt_x"/>
                                          </p:val>
                                        </p:tav>
                                        <p:tav tm="100000">
                                          <p:val>
                                            <p:strVal val="#ppt_x"/>
                                          </p:val>
                                        </p:tav>
                                      </p:tavLst>
                                    </p:anim>
                                    <p:anim calcmode="lin" valueType="num">
                                      <p:cBhvr>
                                        <p:cTn id="101" dur="1000" fill="hold"/>
                                        <p:tgtEl>
                                          <p:spTgt spid="139"/>
                                        </p:tgtEl>
                                        <p:attrNameLst>
                                          <p:attrName>ppt_y</p:attrName>
                                        </p:attrNameLst>
                                      </p:cBhvr>
                                      <p:tavLst>
                                        <p:tav tm="0">
                                          <p:val>
                                            <p:strVal val="#ppt_y+.1"/>
                                          </p:val>
                                        </p:tav>
                                        <p:tav tm="100000">
                                          <p:val>
                                            <p:strVal val="#ppt_y"/>
                                          </p:val>
                                        </p:tav>
                                      </p:tavLst>
                                    </p:anim>
                                  </p:childTnLst>
                                </p:cTn>
                              </p:par>
                            </p:childTnLst>
                          </p:cTn>
                        </p:par>
                        <p:par>
                          <p:cTn id="102" fill="hold">
                            <p:stCondLst>
                              <p:cond delay="17500"/>
                            </p:stCondLst>
                            <p:childTnLst>
                              <p:par>
                                <p:cTn id="103" presetID="21" presetClass="entr" presetSubtype="1" fill="hold" grpId="0" nodeType="afterEffect">
                                  <p:stCondLst>
                                    <p:cond delay="0"/>
                                  </p:stCondLst>
                                  <p:childTnLst>
                                    <p:set>
                                      <p:cBhvr>
                                        <p:cTn id="104" dur="1" fill="hold">
                                          <p:stCondLst>
                                            <p:cond delay="0"/>
                                          </p:stCondLst>
                                        </p:cTn>
                                        <p:tgtEl>
                                          <p:spTgt spid="181"/>
                                        </p:tgtEl>
                                        <p:attrNameLst>
                                          <p:attrName>style.visibility</p:attrName>
                                        </p:attrNameLst>
                                      </p:cBhvr>
                                      <p:to>
                                        <p:strVal val="visible"/>
                                      </p:to>
                                    </p:set>
                                    <p:animEffect transition="in" filter="wheel(1)">
                                      <p:cBhvr>
                                        <p:cTn id="105" dur="2000"/>
                                        <p:tgtEl>
                                          <p:spTgt spid="181"/>
                                        </p:tgtEl>
                                      </p:cBhvr>
                                    </p:animEffect>
                                  </p:childTnLst>
                                </p:cTn>
                              </p:par>
                            </p:childTnLst>
                          </p:cTn>
                        </p:par>
                        <p:par>
                          <p:cTn id="106" fill="hold">
                            <p:stCondLst>
                              <p:cond delay="19500"/>
                            </p:stCondLst>
                            <p:childTnLst>
                              <p:par>
                                <p:cTn id="107" presetID="53" presetClass="entr" presetSubtype="16" fill="hold" nodeType="afterEffect">
                                  <p:stCondLst>
                                    <p:cond delay="0"/>
                                  </p:stCondLst>
                                  <p:childTnLst>
                                    <p:set>
                                      <p:cBhvr>
                                        <p:cTn id="108" dur="1" fill="hold">
                                          <p:stCondLst>
                                            <p:cond delay="0"/>
                                          </p:stCondLst>
                                        </p:cTn>
                                        <p:tgtEl>
                                          <p:spTgt spid="41"/>
                                        </p:tgtEl>
                                        <p:attrNameLst>
                                          <p:attrName>style.visibility</p:attrName>
                                        </p:attrNameLst>
                                      </p:cBhvr>
                                      <p:to>
                                        <p:strVal val="visible"/>
                                      </p:to>
                                    </p:set>
                                    <p:anim calcmode="lin" valueType="num">
                                      <p:cBhvr>
                                        <p:cTn id="109" dur="500" fill="hold"/>
                                        <p:tgtEl>
                                          <p:spTgt spid="41"/>
                                        </p:tgtEl>
                                        <p:attrNameLst>
                                          <p:attrName>ppt_w</p:attrName>
                                        </p:attrNameLst>
                                      </p:cBhvr>
                                      <p:tavLst>
                                        <p:tav tm="0">
                                          <p:val>
                                            <p:fltVal val="0"/>
                                          </p:val>
                                        </p:tav>
                                        <p:tav tm="100000">
                                          <p:val>
                                            <p:strVal val="#ppt_w"/>
                                          </p:val>
                                        </p:tav>
                                      </p:tavLst>
                                    </p:anim>
                                    <p:anim calcmode="lin" valueType="num">
                                      <p:cBhvr>
                                        <p:cTn id="110" dur="500" fill="hold"/>
                                        <p:tgtEl>
                                          <p:spTgt spid="41"/>
                                        </p:tgtEl>
                                        <p:attrNameLst>
                                          <p:attrName>ppt_h</p:attrName>
                                        </p:attrNameLst>
                                      </p:cBhvr>
                                      <p:tavLst>
                                        <p:tav tm="0">
                                          <p:val>
                                            <p:fltVal val="0"/>
                                          </p:val>
                                        </p:tav>
                                        <p:tav tm="100000">
                                          <p:val>
                                            <p:strVal val="#ppt_h"/>
                                          </p:val>
                                        </p:tav>
                                      </p:tavLst>
                                    </p:anim>
                                    <p:animEffect transition="in" filter="fade">
                                      <p:cBhvr>
                                        <p:cTn id="111" dur="500"/>
                                        <p:tgtEl>
                                          <p:spTgt spid="41"/>
                                        </p:tgtEl>
                                      </p:cBhvr>
                                    </p:animEffect>
                                  </p:childTnLst>
                                </p:cTn>
                              </p:par>
                            </p:childTnLst>
                          </p:cTn>
                        </p:par>
                        <p:par>
                          <p:cTn id="112" fill="hold">
                            <p:stCondLst>
                              <p:cond delay="20000"/>
                            </p:stCondLst>
                            <p:childTnLst>
                              <p:par>
                                <p:cTn id="113" presetID="22" presetClass="entr" presetSubtype="1" fill="hold" grpId="0" nodeType="afterEffect">
                                  <p:stCondLst>
                                    <p:cond delay="0"/>
                                  </p:stCondLst>
                                  <p:childTnLst>
                                    <p:set>
                                      <p:cBhvr>
                                        <p:cTn id="114" dur="1" fill="hold">
                                          <p:stCondLst>
                                            <p:cond delay="0"/>
                                          </p:stCondLst>
                                        </p:cTn>
                                        <p:tgtEl>
                                          <p:spTgt spid="185"/>
                                        </p:tgtEl>
                                        <p:attrNameLst>
                                          <p:attrName>style.visibility</p:attrName>
                                        </p:attrNameLst>
                                      </p:cBhvr>
                                      <p:to>
                                        <p:strVal val="visible"/>
                                      </p:to>
                                    </p:set>
                                    <p:animEffect transition="in" filter="wipe(up)">
                                      <p:cBhvr>
                                        <p:cTn id="115" dur="500"/>
                                        <p:tgtEl>
                                          <p:spTgt spid="185"/>
                                        </p:tgtEl>
                                      </p:cBhvr>
                                    </p:animEffect>
                                  </p:childTnLst>
                                </p:cTn>
                              </p:par>
                            </p:childTnLst>
                          </p:cTn>
                        </p:par>
                        <p:par>
                          <p:cTn id="116" fill="hold">
                            <p:stCondLst>
                              <p:cond delay="20500"/>
                            </p:stCondLst>
                            <p:childTnLst>
                              <p:par>
                                <p:cTn id="117" presetID="22" presetClass="entr" presetSubtype="1" fill="hold" nodeType="afterEffect">
                                  <p:stCondLst>
                                    <p:cond delay="0"/>
                                  </p:stCondLst>
                                  <p:childTnLst>
                                    <p:set>
                                      <p:cBhvr>
                                        <p:cTn id="118" dur="1" fill="hold">
                                          <p:stCondLst>
                                            <p:cond delay="0"/>
                                          </p:stCondLst>
                                        </p:cTn>
                                        <p:tgtEl>
                                          <p:spTgt spid="186"/>
                                        </p:tgtEl>
                                        <p:attrNameLst>
                                          <p:attrName>style.visibility</p:attrName>
                                        </p:attrNameLst>
                                      </p:cBhvr>
                                      <p:to>
                                        <p:strVal val="visible"/>
                                      </p:to>
                                    </p:set>
                                    <p:animEffect transition="in" filter="wipe(up)">
                                      <p:cBhvr>
                                        <p:cTn id="119" dur="500"/>
                                        <p:tgtEl>
                                          <p:spTgt spid="186"/>
                                        </p:tgtEl>
                                      </p:cBhvr>
                                    </p:animEffect>
                                  </p:childTnLst>
                                </p:cTn>
                              </p:par>
                            </p:childTnLst>
                          </p:cTn>
                        </p:par>
                        <p:par>
                          <p:cTn id="120" fill="hold">
                            <p:stCondLst>
                              <p:cond delay="21000"/>
                            </p:stCondLst>
                            <p:childTnLst>
                              <p:par>
                                <p:cTn id="121" presetID="42" presetClass="entr" presetSubtype="0" fill="hold" grpId="0" nodeType="afterEffect">
                                  <p:stCondLst>
                                    <p:cond delay="0"/>
                                  </p:stCondLst>
                                  <p:childTnLst>
                                    <p:set>
                                      <p:cBhvr>
                                        <p:cTn id="122" dur="1" fill="hold">
                                          <p:stCondLst>
                                            <p:cond delay="0"/>
                                          </p:stCondLst>
                                        </p:cTn>
                                        <p:tgtEl>
                                          <p:spTgt spid="182"/>
                                        </p:tgtEl>
                                        <p:attrNameLst>
                                          <p:attrName>style.visibility</p:attrName>
                                        </p:attrNameLst>
                                      </p:cBhvr>
                                      <p:to>
                                        <p:strVal val="visible"/>
                                      </p:to>
                                    </p:set>
                                    <p:animEffect transition="in" filter="fade">
                                      <p:cBhvr>
                                        <p:cTn id="123" dur="1000"/>
                                        <p:tgtEl>
                                          <p:spTgt spid="182"/>
                                        </p:tgtEl>
                                      </p:cBhvr>
                                    </p:animEffect>
                                    <p:anim calcmode="lin" valueType="num">
                                      <p:cBhvr>
                                        <p:cTn id="124" dur="1000" fill="hold"/>
                                        <p:tgtEl>
                                          <p:spTgt spid="182"/>
                                        </p:tgtEl>
                                        <p:attrNameLst>
                                          <p:attrName>ppt_x</p:attrName>
                                        </p:attrNameLst>
                                      </p:cBhvr>
                                      <p:tavLst>
                                        <p:tav tm="0">
                                          <p:val>
                                            <p:strVal val="#ppt_x"/>
                                          </p:val>
                                        </p:tav>
                                        <p:tav tm="100000">
                                          <p:val>
                                            <p:strVal val="#ppt_x"/>
                                          </p:val>
                                        </p:tav>
                                      </p:tavLst>
                                    </p:anim>
                                    <p:anim calcmode="lin" valueType="num">
                                      <p:cBhvr>
                                        <p:cTn id="125" dur="1000" fill="hold"/>
                                        <p:tgtEl>
                                          <p:spTgt spid="182"/>
                                        </p:tgtEl>
                                        <p:attrNameLst>
                                          <p:attrName>ppt_y</p:attrName>
                                        </p:attrNameLst>
                                      </p:cBhvr>
                                      <p:tavLst>
                                        <p:tav tm="0">
                                          <p:val>
                                            <p:strVal val="#ppt_y+.1"/>
                                          </p:val>
                                        </p:tav>
                                        <p:tav tm="100000">
                                          <p:val>
                                            <p:strVal val="#ppt_y"/>
                                          </p:val>
                                        </p:tav>
                                      </p:tavLst>
                                    </p:anim>
                                  </p:childTnLst>
                                </p:cTn>
                              </p:par>
                            </p:childTnLst>
                          </p:cTn>
                        </p:par>
                        <p:par>
                          <p:cTn id="126" fill="hold">
                            <p:stCondLst>
                              <p:cond delay="22000"/>
                            </p:stCondLst>
                            <p:childTnLst>
                              <p:par>
                                <p:cTn id="127" presetID="42" presetClass="entr" presetSubtype="0" fill="hold" nodeType="afterEffect">
                                  <p:stCondLst>
                                    <p:cond delay="0"/>
                                  </p:stCondLst>
                                  <p:childTnLst>
                                    <p:set>
                                      <p:cBhvr>
                                        <p:cTn id="128" dur="1" fill="hold">
                                          <p:stCondLst>
                                            <p:cond delay="0"/>
                                          </p:stCondLst>
                                        </p:cTn>
                                        <p:tgtEl>
                                          <p:spTgt spid="183"/>
                                        </p:tgtEl>
                                        <p:attrNameLst>
                                          <p:attrName>style.visibility</p:attrName>
                                        </p:attrNameLst>
                                      </p:cBhvr>
                                      <p:to>
                                        <p:strVal val="visible"/>
                                      </p:to>
                                    </p:set>
                                    <p:animEffect transition="in" filter="fade">
                                      <p:cBhvr>
                                        <p:cTn id="129" dur="1000"/>
                                        <p:tgtEl>
                                          <p:spTgt spid="183"/>
                                        </p:tgtEl>
                                      </p:cBhvr>
                                    </p:animEffect>
                                    <p:anim calcmode="lin" valueType="num">
                                      <p:cBhvr>
                                        <p:cTn id="130" dur="1000" fill="hold"/>
                                        <p:tgtEl>
                                          <p:spTgt spid="183"/>
                                        </p:tgtEl>
                                        <p:attrNameLst>
                                          <p:attrName>ppt_x</p:attrName>
                                        </p:attrNameLst>
                                      </p:cBhvr>
                                      <p:tavLst>
                                        <p:tav tm="0">
                                          <p:val>
                                            <p:strVal val="#ppt_x"/>
                                          </p:val>
                                        </p:tav>
                                        <p:tav tm="100000">
                                          <p:val>
                                            <p:strVal val="#ppt_x"/>
                                          </p:val>
                                        </p:tav>
                                      </p:tavLst>
                                    </p:anim>
                                    <p:anim calcmode="lin" valueType="num">
                                      <p:cBhvr>
                                        <p:cTn id="131" dur="1000" fill="hold"/>
                                        <p:tgtEl>
                                          <p:spTgt spid="18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P spid="2" grpId="0" animBg="1"/>
      <p:bldP spid="3" grpId="0" animBg="1"/>
      <p:bldP spid="88" grpId="0"/>
      <p:bldP spid="93" grpId="0" animBg="1"/>
      <p:bldP spid="94" grpId="0" animBg="1"/>
      <p:bldP spid="97" grpId="0"/>
      <p:bldP spid="137" grpId="0" animBg="1"/>
      <p:bldP spid="138" grpId="0" animBg="1"/>
      <p:bldP spid="141" grpId="0"/>
      <p:bldP spid="181" grpId="0" animBg="1"/>
      <p:bldP spid="182" grpId="0" animBg="1"/>
      <p:bldP spid="18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1519</TotalTime>
  <Words>1310</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303</cp:revision>
  <dcterms:created xsi:type="dcterms:W3CDTF">2016-09-28T22:08:47Z</dcterms:created>
  <dcterms:modified xsi:type="dcterms:W3CDTF">2017-11-23T21:31:59Z</dcterms:modified>
</cp:coreProperties>
</file>