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254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rgbClr val="524E67">
              <a:alpha val="85000"/>
            </a:srgbClr>
          </a:solidFill>
          <a:ln w="25400">
            <a:solidFill>
              <a:srgbClr val="FF7467"/>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9"/>
            <a:ext cx="2173801" cy="857586"/>
            <a:chOff x="4597685" y="3155872"/>
            <a:chExt cx="1699181" cy="643189"/>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7467"/>
                  </a:solidFill>
                  <a:latin typeface="Candara" panose="020E050203030302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rgbClr val="FF7467"/>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rgbClr val="524E67">
              <a:alpha val="85000"/>
            </a:srgbClr>
          </a:solidFill>
          <a:ln w="25400">
            <a:solidFill>
              <a:srgbClr val="4CC8EC"/>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9"/>
            <a:ext cx="2173801" cy="857586"/>
            <a:chOff x="4597685" y="3155872"/>
            <a:chExt cx="1699181" cy="643189"/>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CC8EC"/>
                  </a:solidFill>
                  <a:latin typeface="Candara" panose="020E050203030302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rgbClr val="4CC8EC"/>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rgbClr val="524E67">
              <a:alpha val="85000"/>
            </a:srgbClr>
          </a:solidFill>
          <a:ln w="25400">
            <a:solidFill>
              <a:srgbClr val="F4C956"/>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9"/>
            <a:ext cx="2173801" cy="857586"/>
            <a:chOff x="4597685" y="3155872"/>
            <a:chExt cx="1699181" cy="643189"/>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4C956"/>
                  </a:solidFill>
                  <a:latin typeface="Candara" panose="020E050203030302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rgbClr val="F4C956"/>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91" name="Picture 90">
            <a:hlinkClick r:id="rId2"/>
            <a:extLst>
              <a:ext uri="{FF2B5EF4-FFF2-40B4-BE49-F238E27FC236}">
                <a16:creationId xmlns:a16="http://schemas.microsoft.com/office/drawing/2014/main" id="{114D0E45-94C4-409A-8FD4-731039797E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98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1279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2017-11-23T21:31:11Z</dcterms:modified>
</cp:coreProperties>
</file>