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4" name="Group 3"/>
          <p:cNvGrpSpPr>
            <a:grpSpLocks noChangeAspect="1"/>
          </p:cNvGrpSpPr>
          <p:nvPr/>
        </p:nvGrpSpPr>
        <p:grpSpPr>
          <a:xfrm>
            <a:off x="301507" y="3790869"/>
            <a:ext cx="3200400" cy="945039"/>
            <a:chOff x="2645839" y="1873608"/>
            <a:chExt cx="4859408" cy="1434922"/>
          </a:xfrm>
          <a:solidFill>
            <a:srgbClr val="34738D"/>
          </a:solidFill>
        </p:grpSpPr>
        <p:sp>
          <p:nvSpPr>
            <p:cNvPr id="12" name="Freeform 11"/>
            <p:cNvSpPr>
              <a:spLocks noChangeAspect="1"/>
            </p:cNvSpPr>
            <p:nvPr/>
          </p:nvSpPr>
          <p:spPr>
            <a:xfrm>
              <a:off x="2645839" y="1873608"/>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evron 7"/>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277069" y="3089989"/>
            <a:ext cx="1097280" cy="1258013"/>
            <a:chOff x="1286992" y="2907934"/>
            <a:chExt cx="1097280" cy="1258013"/>
          </a:xfrm>
        </p:grpSpPr>
        <p:sp>
          <p:nvSpPr>
            <p:cNvPr id="14" name="Oval 13"/>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a:spLocks noChangeAspect="1"/>
            </p:cNvSpPr>
            <p:nvPr/>
          </p:nvSpPr>
          <p:spPr>
            <a:xfrm>
              <a:off x="1286992" y="2907934"/>
              <a:ext cx="1097280" cy="1097280"/>
            </a:xfrm>
            <a:prstGeom prst="ellipse">
              <a:avLst/>
            </a:prstGeom>
            <a:solidFill>
              <a:schemeClr val="bg1"/>
            </a:solidFill>
            <a:ln w="381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p:cNvSpPr txBox="1"/>
          <p:nvPr/>
        </p:nvSpPr>
        <p:spPr>
          <a:xfrm>
            <a:off x="774149"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9" name="Group 18"/>
          <p:cNvGrpSpPr>
            <a:grpSpLocks noChangeAspect="1"/>
          </p:cNvGrpSpPr>
          <p:nvPr/>
        </p:nvGrpSpPr>
        <p:grpSpPr>
          <a:xfrm>
            <a:off x="3109138" y="2485551"/>
            <a:ext cx="3200400" cy="945039"/>
            <a:chOff x="2645839" y="1873609"/>
            <a:chExt cx="4859408" cy="1434922"/>
          </a:xfrm>
          <a:solidFill>
            <a:srgbClr val="189A80"/>
          </a:solidFill>
        </p:grpSpPr>
        <p:sp>
          <p:nvSpPr>
            <p:cNvPr id="24" name="Freeform 23"/>
            <p:cNvSpPr/>
            <p:nvPr/>
          </p:nvSpPr>
          <p:spPr>
            <a:xfrm>
              <a:off x="2645839" y="1873609"/>
              <a:ext cx="4857620"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hevron 24"/>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0" name="Group 19"/>
          <p:cNvGrpSpPr/>
          <p:nvPr/>
        </p:nvGrpSpPr>
        <p:grpSpPr>
          <a:xfrm>
            <a:off x="4084700" y="1784671"/>
            <a:ext cx="1097280" cy="1258013"/>
            <a:chOff x="1286992" y="2907934"/>
            <a:chExt cx="1097280" cy="1258013"/>
          </a:xfrm>
        </p:grpSpPr>
        <p:sp>
          <p:nvSpPr>
            <p:cNvPr id="22" name="Oval 21"/>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1286992" y="2907934"/>
              <a:ext cx="1097280" cy="1097280"/>
            </a:xfrm>
            <a:prstGeom prst="ellipse">
              <a:avLst/>
            </a:prstGeom>
            <a:solidFill>
              <a:schemeClr val="bg1"/>
            </a:solidFill>
            <a:ln w="381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p:cNvSpPr txBox="1"/>
          <p:nvPr/>
        </p:nvSpPr>
        <p:spPr>
          <a:xfrm>
            <a:off x="3577894" y="377451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27" name="Group 26"/>
          <p:cNvGrpSpPr>
            <a:grpSpLocks noChangeAspect="1"/>
          </p:cNvGrpSpPr>
          <p:nvPr/>
        </p:nvGrpSpPr>
        <p:grpSpPr>
          <a:xfrm>
            <a:off x="5959603" y="3790869"/>
            <a:ext cx="3200400" cy="945039"/>
            <a:chOff x="2645839" y="1873609"/>
            <a:chExt cx="4859408" cy="1434922"/>
          </a:xfrm>
          <a:solidFill>
            <a:srgbClr val="EF9D27"/>
          </a:solidFill>
        </p:grpSpPr>
        <p:sp>
          <p:nvSpPr>
            <p:cNvPr id="32" name="Freeform 31"/>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Chevron 32"/>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8" name="Group 27"/>
          <p:cNvGrpSpPr/>
          <p:nvPr/>
        </p:nvGrpSpPr>
        <p:grpSpPr>
          <a:xfrm>
            <a:off x="6935165" y="3089989"/>
            <a:ext cx="1097280" cy="1258013"/>
            <a:chOff x="1286992" y="2907934"/>
            <a:chExt cx="1097280" cy="1258013"/>
          </a:xfrm>
        </p:grpSpPr>
        <p:sp>
          <p:nvSpPr>
            <p:cNvPr id="30" name="Oval 29"/>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a:spLocks noChangeAspect="1"/>
            </p:cNvSpPr>
            <p:nvPr/>
          </p:nvSpPr>
          <p:spPr>
            <a:xfrm>
              <a:off x="1286992" y="2907934"/>
              <a:ext cx="1097280" cy="1097280"/>
            </a:xfrm>
            <a:prstGeom prst="ellipse">
              <a:avLst/>
            </a:prstGeom>
            <a:solidFill>
              <a:schemeClr val="bg1"/>
            </a:solidFill>
            <a:ln w="38100">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p:cNvSpPr txBox="1"/>
          <p:nvPr/>
        </p:nvSpPr>
        <p:spPr>
          <a:xfrm>
            <a:off x="6432245"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35" name="Group 34"/>
          <p:cNvGrpSpPr>
            <a:grpSpLocks noChangeAspect="1"/>
          </p:cNvGrpSpPr>
          <p:nvPr/>
        </p:nvGrpSpPr>
        <p:grpSpPr>
          <a:xfrm>
            <a:off x="8708453" y="2485551"/>
            <a:ext cx="3200400" cy="945039"/>
            <a:chOff x="2645839" y="1873609"/>
            <a:chExt cx="4859408" cy="1434922"/>
          </a:xfrm>
          <a:solidFill>
            <a:srgbClr val="D34132"/>
          </a:solidFill>
        </p:grpSpPr>
        <p:sp>
          <p:nvSpPr>
            <p:cNvPr id="40" name="Freeform 39"/>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B523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Chevron 40"/>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6" name="Group 35"/>
          <p:cNvGrpSpPr/>
          <p:nvPr/>
        </p:nvGrpSpPr>
        <p:grpSpPr>
          <a:xfrm>
            <a:off x="9684015" y="1784671"/>
            <a:ext cx="1097280" cy="1258013"/>
            <a:chOff x="1286992" y="2907934"/>
            <a:chExt cx="1097280" cy="1258013"/>
          </a:xfrm>
        </p:grpSpPr>
        <p:sp>
          <p:nvSpPr>
            <p:cNvPr id="38" name="Oval 37"/>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a:spLocks noChangeAspect="1"/>
            </p:cNvSpPr>
            <p:nvPr/>
          </p:nvSpPr>
          <p:spPr>
            <a:xfrm>
              <a:off x="1286992" y="2907934"/>
              <a:ext cx="1097280" cy="1097280"/>
            </a:xfrm>
            <a:prstGeom prst="ellipse">
              <a:avLst/>
            </a:prstGeom>
            <a:solidFill>
              <a:schemeClr val="bg1"/>
            </a:solidFill>
            <a:ln w="38100">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p:cNvSpPr txBox="1"/>
          <p:nvPr/>
        </p:nvSpPr>
        <p:spPr>
          <a:xfrm>
            <a:off x="9256504" y="3773088"/>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2" name="Freeform 374"/>
          <p:cNvSpPr>
            <a:spLocks noEditPoints="1"/>
          </p:cNvSpPr>
          <p:nvPr/>
        </p:nvSpPr>
        <p:spPr bwMode="auto">
          <a:xfrm>
            <a:off x="1634761" y="340918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70"/>
          <p:cNvSpPr>
            <a:spLocks noEditPoints="1"/>
          </p:cNvSpPr>
          <p:nvPr/>
        </p:nvSpPr>
        <p:spPr bwMode="auto">
          <a:xfrm>
            <a:off x="10035209" y="2138667"/>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64"/>
          <p:cNvSpPr>
            <a:spLocks noEditPoints="1"/>
          </p:cNvSpPr>
          <p:nvPr/>
        </p:nvSpPr>
        <p:spPr bwMode="auto">
          <a:xfrm>
            <a:off x="4458050" y="2178176"/>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81"/>
          <p:cNvSpPr>
            <a:spLocks noEditPoints="1"/>
          </p:cNvSpPr>
          <p:nvPr/>
        </p:nvSpPr>
        <p:spPr bwMode="auto">
          <a:xfrm>
            <a:off x="7302846" y="3440494"/>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6" name="Picture 45">
            <a:hlinkClick r:id="rId2"/>
            <a:extLst>
              <a:ext uri="{FF2B5EF4-FFF2-40B4-BE49-F238E27FC236}">
                <a16:creationId xmlns:a16="http://schemas.microsoft.com/office/drawing/2014/main" id="{F5B0BDDD-99D5-48E0-A5D9-D55100ECA7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1122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500"/>
                                        <p:tgtEl>
                                          <p:spTgt spid="15"/>
                                        </p:tgtEl>
                                      </p:cBhvr>
                                    </p:animEffect>
                                  </p:childTnLst>
                                </p:cTn>
                              </p:par>
                            </p:childTnLst>
                          </p:cTn>
                        </p:par>
                        <p:par>
                          <p:cTn id="28" fill="hold">
                            <p:stCondLst>
                              <p:cond delay="2000"/>
                            </p:stCondLst>
                            <p:childTnLst>
                              <p:par>
                                <p:cTn id="29" presetID="2" presetClass="entr" presetSubtype="8" fill="hold"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0-#ppt_w/2"/>
                                          </p:val>
                                        </p:tav>
                                        <p:tav tm="100000">
                                          <p:val>
                                            <p:strVal val="#ppt_x"/>
                                          </p:val>
                                        </p:tav>
                                      </p:tavLst>
                                    </p:anim>
                                    <p:anim calcmode="lin" valueType="num">
                                      <p:cBhvr additive="base">
                                        <p:cTn id="32" dur="500" fill="hold"/>
                                        <p:tgtEl>
                                          <p:spTgt spid="19"/>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ppt_w</p:attrName>
                                        </p:attrNameLst>
                                      </p:cBhvr>
                                      <p:tavLst>
                                        <p:tav tm="0">
                                          <p:val>
                                            <p:fltVal val="0"/>
                                          </p:val>
                                        </p:tav>
                                        <p:tav tm="100000">
                                          <p:val>
                                            <p:strVal val="#ppt_w"/>
                                          </p:val>
                                        </p:tav>
                                      </p:tavLst>
                                    </p:anim>
                                    <p:anim calcmode="lin" valueType="num">
                                      <p:cBhvr>
                                        <p:cTn id="37" dur="500" fill="hold"/>
                                        <p:tgtEl>
                                          <p:spTgt spid="20"/>
                                        </p:tgtEl>
                                        <p:attrNameLst>
                                          <p:attrName>ppt_h</p:attrName>
                                        </p:attrNameLst>
                                      </p:cBhvr>
                                      <p:tavLst>
                                        <p:tav tm="0">
                                          <p:val>
                                            <p:fltVal val="0"/>
                                          </p:val>
                                        </p:tav>
                                        <p:tav tm="100000">
                                          <p:val>
                                            <p:strVal val="#ppt_h"/>
                                          </p:val>
                                        </p:tav>
                                      </p:tavLst>
                                    </p:anim>
                                    <p:animEffect transition="in" filter="fade">
                                      <p:cBhvr>
                                        <p:cTn id="38" dur="500"/>
                                        <p:tgtEl>
                                          <p:spTgt spid="20"/>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animEffect transition="in" filter="fade">
                                      <p:cBhvr>
                                        <p:cTn id="43" dur="500"/>
                                        <p:tgtEl>
                                          <p:spTgt spid="44"/>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up)">
                                      <p:cBhvr>
                                        <p:cTn id="47" dur="500"/>
                                        <p:tgtEl>
                                          <p:spTgt spid="21"/>
                                        </p:tgtEl>
                                      </p:cBhvr>
                                    </p:animEffect>
                                  </p:childTnLst>
                                </p:cTn>
                              </p:par>
                            </p:childTnLst>
                          </p:cTn>
                        </p:par>
                        <p:par>
                          <p:cTn id="48" fill="hold">
                            <p:stCondLst>
                              <p:cond delay="3500"/>
                            </p:stCondLst>
                            <p:childTnLst>
                              <p:par>
                                <p:cTn id="49" presetID="2" presetClass="entr" presetSubtype="8"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additive="base">
                                        <p:cTn id="51" dur="500" fill="hold"/>
                                        <p:tgtEl>
                                          <p:spTgt spid="27"/>
                                        </p:tgtEl>
                                        <p:attrNameLst>
                                          <p:attrName>ppt_x</p:attrName>
                                        </p:attrNameLst>
                                      </p:cBhvr>
                                      <p:tavLst>
                                        <p:tav tm="0">
                                          <p:val>
                                            <p:strVal val="0-#ppt_w/2"/>
                                          </p:val>
                                        </p:tav>
                                        <p:tav tm="100000">
                                          <p:val>
                                            <p:strVal val="#ppt_x"/>
                                          </p:val>
                                        </p:tav>
                                      </p:tavLst>
                                    </p:anim>
                                    <p:anim calcmode="lin" valueType="num">
                                      <p:cBhvr additive="base">
                                        <p:cTn id="52" dur="500" fill="hold"/>
                                        <p:tgtEl>
                                          <p:spTgt spid="27"/>
                                        </p:tgtEl>
                                        <p:attrNameLst>
                                          <p:attrName>ppt_y</p:attrName>
                                        </p:attrNameLst>
                                      </p:cBhvr>
                                      <p:tavLst>
                                        <p:tav tm="0">
                                          <p:val>
                                            <p:strVal val="#ppt_y"/>
                                          </p:val>
                                        </p:tav>
                                        <p:tav tm="100000">
                                          <p:val>
                                            <p:strVal val="#ppt_y"/>
                                          </p:val>
                                        </p:tav>
                                      </p:tavLst>
                                    </p:anim>
                                  </p:childTnLst>
                                </p:cTn>
                              </p:par>
                            </p:childTnLst>
                          </p:cTn>
                        </p:par>
                        <p:par>
                          <p:cTn id="53" fill="hold">
                            <p:stCondLst>
                              <p:cond delay="4000"/>
                            </p:stCondLst>
                            <p:childTnLst>
                              <p:par>
                                <p:cTn id="54" presetID="53" presetClass="entr" presetSubtype="16"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 calcmode="lin" valueType="num">
                                      <p:cBhvr>
                                        <p:cTn id="61" dur="500" fill="hold"/>
                                        <p:tgtEl>
                                          <p:spTgt spid="45"/>
                                        </p:tgtEl>
                                        <p:attrNameLst>
                                          <p:attrName>ppt_w</p:attrName>
                                        </p:attrNameLst>
                                      </p:cBhvr>
                                      <p:tavLst>
                                        <p:tav tm="0">
                                          <p:val>
                                            <p:fltVal val="0"/>
                                          </p:val>
                                        </p:tav>
                                        <p:tav tm="100000">
                                          <p:val>
                                            <p:strVal val="#ppt_w"/>
                                          </p:val>
                                        </p:tav>
                                      </p:tavLst>
                                    </p:anim>
                                    <p:anim calcmode="lin" valueType="num">
                                      <p:cBhvr>
                                        <p:cTn id="62" dur="500" fill="hold"/>
                                        <p:tgtEl>
                                          <p:spTgt spid="45"/>
                                        </p:tgtEl>
                                        <p:attrNameLst>
                                          <p:attrName>ppt_h</p:attrName>
                                        </p:attrNameLst>
                                      </p:cBhvr>
                                      <p:tavLst>
                                        <p:tav tm="0">
                                          <p:val>
                                            <p:fltVal val="0"/>
                                          </p:val>
                                        </p:tav>
                                        <p:tav tm="100000">
                                          <p:val>
                                            <p:strVal val="#ppt_h"/>
                                          </p:val>
                                        </p:tav>
                                      </p:tavLst>
                                    </p:anim>
                                    <p:animEffect transition="in" filter="fade">
                                      <p:cBhvr>
                                        <p:cTn id="63" dur="500"/>
                                        <p:tgtEl>
                                          <p:spTgt spid="45"/>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wipe(up)">
                                      <p:cBhvr>
                                        <p:cTn id="67" dur="500"/>
                                        <p:tgtEl>
                                          <p:spTgt spid="29"/>
                                        </p:tgtEl>
                                      </p:cBhvr>
                                    </p:animEffect>
                                  </p:childTnLst>
                                </p:cTn>
                              </p:par>
                            </p:childTnLst>
                          </p:cTn>
                        </p:par>
                        <p:par>
                          <p:cTn id="68" fill="hold">
                            <p:stCondLst>
                              <p:cond delay="5000"/>
                            </p:stCondLst>
                            <p:childTnLst>
                              <p:par>
                                <p:cTn id="69" presetID="2" presetClass="entr" presetSubtype="8" fill="hold"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500" fill="hold"/>
                                        <p:tgtEl>
                                          <p:spTgt spid="35"/>
                                        </p:tgtEl>
                                        <p:attrNameLst>
                                          <p:attrName>ppt_x</p:attrName>
                                        </p:attrNameLst>
                                      </p:cBhvr>
                                      <p:tavLst>
                                        <p:tav tm="0">
                                          <p:val>
                                            <p:strVal val="0-#ppt_w/2"/>
                                          </p:val>
                                        </p:tav>
                                        <p:tav tm="100000">
                                          <p:val>
                                            <p:strVal val="#ppt_x"/>
                                          </p:val>
                                        </p:tav>
                                      </p:tavLst>
                                    </p:anim>
                                    <p:anim calcmode="lin" valueType="num">
                                      <p:cBhvr additive="base">
                                        <p:cTn id="72" dur="500" fill="hold"/>
                                        <p:tgtEl>
                                          <p:spTgt spid="35"/>
                                        </p:tgtEl>
                                        <p:attrNameLst>
                                          <p:attrName>ppt_y</p:attrName>
                                        </p:attrNameLst>
                                      </p:cBhvr>
                                      <p:tavLst>
                                        <p:tav tm="0">
                                          <p:val>
                                            <p:strVal val="#ppt_y"/>
                                          </p:val>
                                        </p:tav>
                                        <p:tav tm="100000">
                                          <p:val>
                                            <p:strVal val="#ppt_y"/>
                                          </p:val>
                                        </p:tav>
                                      </p:tavLst>
                                    </p:anim>
                                  </p:childTnLst>
                                </p:cTn>
                              </p:par>
                            </p:childTnLst>
                          </p:cTn>
                        </p:par>
                        <p:par>
                          <p:cTn id="73" fill="hold">
                            <p:stCondLst>
                              <p:cond delay="5500"/>
                            </p:stCondLst>
                            <p:childTnLst>
                              <p:par>
                                <p:cTn id="74" presetID="53" presetClass="entr" presetSubtype="16"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up)">
                                      <p:cBhvr>
                                        <p:cTn id="8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P spid="21" grpId="0"/>
      <p:bldP spid="29" grpId="0"/>
      <p:bldP spid="37" grpId="0"/>
      <p:bldP spid="42" grpId="0" animBg="1"/>
      <p:bldP spid="43" grpId="0" animBg="1"/>
      <p:bldP spid="44"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2017-09-28T18:12:46Z</dcterms:modified>
</cp:coreProperties>
</file>