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35642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1" name="Rectangle: Rounded Corners 10">
            <a:extLst>
              <a:ext uri="{FF2B5EF4-FFF2-40B4-BE49-F238E27FC236}">
                <a16:creationId xmlns:a16="http://schemas.microsoft.com/office/drawing/2014/main" id="{FCB338B2-5F23-4E27-9C4F-7360DA44E0C4}"/>
              </a:ext>
            </a:extLst>
          </p:cNvPr>
          <p:cNvSpPr/>
          <p:nvPr/>
        </p:nvSpPr>
        <p:spPr>
          <a:xfrm>
            <a:off x="474647" y="2495774"/>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8" name="Group 7">
            <a:extLst>
              <a:ext uri="{FF2B5EF4-FFF2-40B4-BE49-F238E27FC236}">
                <a16:creationId xmlns:a16="http://schemas.microsoft.com/office/drawing/2014/main" id="{D3A0CF98-0D83-44AB-999F-D6B5E81B5059}"/>
              </a:ext>
            </a:extLst>
          </p:cNvPr>
          <p:cNvGrpSpPr/>
          <p:nvPr/>
        </p:nvGrpSpPr>
        <p:grpSpPr>
          <a:xfrm>
            <a:off x="322247" y="3100229"/>
            <a:ext cx="2757066" cy="452862"/>
            <a:chOff x="1002134" y="2338229"/>
            <a:chExt cx="5032906" cy="452862"/>
          </a:xfrm>
        </p:grpSpPr>
        <p:sp>
          <p:nvSpPr>
            <p:cNvPr id="9" name="Rectangle: Rounded Corners 8">
              <a:extLst>
                <a:ext uri="{FF2B5EF4-FFF2-40B4-BE49-F238E27FC236}">
                  <a16:creationId xmlns:a16="http://schemas.microsoft.com/office/drawing/2014/main" id="{4F666FCD-DAD9-4682-8626-E5248B9E2F7D}"/>
                </a:ext>
              </a:extLst>
            </p:cNvPr>
            <p:cNvSpPr/>
            <p:nvPr/>
          </p:nvSpPr>
          <p:spPr>
            <a:xfrm>
              <a:off x="1002134" y="2338229"/>
              <a:ext cx="5032906" cy="452862"/>
            </a:xfrm>
            <a:prstGeom prst="round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0" name="TextBox 9">
              <a:extLst>
                <a:ext uri="{FF2B5EF4-FFF2-40B4-BE49-F238E27FC236}">
                  <a16:creationId xmlns:a16="http://schemas.microsoft.com/office/drawing/2014/main" id="{B16294D9-149C-4975-A55D-255305E1135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2" name="Oval 11">
            <a:extLst>
              <a:ext uri="{FF2B5EF4-FFF2-40B4-BE49-F238E27FC236}">
                <a16:creationId xmlns:a16="http://schemas.microsoft.com/office/drawing/2014/main" id="{22E35C86-BB70-45F9-BE4E-FA05BE7351E6}"/>
              </a:ext>
            </a:extLst>
          </p:cNvPr>
          <p:cNvSpPr>
            <a:spLocks noChangeAspect="1"/>
          </p:cNvSpPr>
          <p:nvPr/>
        </p:nvSpPr>
        <p:spPr>
          <a:xfrm>
            <a:off x="1106420" y="1759857"/>
            <a:ext cx="1188720" cy="1188720"/>
          </a:xfrm>
          <a:prstGeom prst="ellipse">
            <a:avLst/>
          </a:prstGeom>
          <a:solidFill>
            <a:srgbClr val="FF746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14" name="Rectangle: Rounded Corners 13">
            <a:extLst>
              <a:ext uri="{FF2B5EF4-FFF2-40B4-BE49-F238E27FC236}">
                <a16:creationId xmlns:a16="http://schemas.microsoft.com/office/drawing/2014/main" id="{778F30B0-96E9-4CFC-81C7-FFFF183380F9}"/>
              </a:ext>
            </a:extLst>
          </p:cNvPr>
          <p:cNvSpPr/>
          <p:nvPr/>
        </p:nvSpPr>
        <p:spPr>
          <a:xfrm>
            <a:off x="3384317" y="2495774"/>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15" name="Group 14">
            <a:extLst>
              <a:ext uri="{FF2B5EF4-FFF2-40B4-BE49-F238E27FC236}">
                <a16:creationId xmlns:a16="http://schemas.microsoft.com/office/drawing/2014/main" id="{545E999E-7319-4B67-B27F-80D8913F1E20}"/>
              </a:ext>
            </a:extLst>
          </p:cNvPr>
          <p:cNvGrpSpPr/>
          <p:nvPr/>
        </p:nvGrpSpPr>
        <p:grpSpPr>
          <a:xfrm>
            <a:off x="3231917" y="3100229"/>
            <a:ext cx="2757066" cy="452862"/>
            <a:chOff x="1002134" y="2338229"/>
            <a:chExt cx="5032906" cy="452862"/>
          </a:xfrm>
        </p:grpSpPr>
        <p:sp>
          <p:nvSpPr>
            <p:cNvPr id="17" name="Rectangle: Rounded Corners 16">
              <a:extLst>
                <a:ext uri="{FF2B5EF4-FFF2-40B4-BE49-F238E27FC236}">
                  <a16:creationId xmlns:a16="http://schemas.microsoft.com/office/drawing/2014/main" id="{7CD2D3AA-DECE-467D-93D9-92D4929DC719}"/>
                </a:ext>
              </a:extLst>
            </p:cNvPr>
            <p:cNvSpPr/>
            <p:nvPr/>
          </p:nvSpPr>
          <p:spPr>
            <a:xfrm>
              <a:off x="1002134" y="2338229"/>
              <a:ext cx="5032906" cy="452862"/>
            </a:xfrm>
            <a:prstGeom prst="round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18" name="TextBox 17">
              <a:extLst>
                <a:ext uri="{FF2B5EF4-FFF2-40B4-BE49-F238E27FC236}">
                  <a16:creationId xmlns:a16="http://schemas.microsoft.com/office/drawing/2014/main" id="{56A19BB7-7002-448E-B335-FB00120749C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16" name="Oval 15">
            <a:extLst>
              <a:ext uri="{FF2B5EF4-FFF2-40B4-BE49-F238E27FC236}">
                <a16:creationId xmlns:a16="http://schemas.microsoft.com/office/drawing/2014/main" id="{ADB13AA0-CA13-4C8E-B988-AFA6B7928E61}"/>
              </a:ext>
            </a:extLst>
          </p:cNvPr>
          <p:cNvSpPr>
            <a:spLocks noChangeAspect="1"/>
          </p:cNvSpPr>
          <p:nvPr/>
        </p:nvSpPr>
        <p:spPr>
          <a:xfrm>
            <a:off x="4016090" y="1759857"/>
            <a:ext cx="1188720" cy="1188720"/>
          </a:xfrm>
          <a:prstGeom prst="ellipse">
            <a:avLst/>
          </a:prstGeom>
          <a:solidFill>
            <a:srgbClr val="4CC8EC"/>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0" name="Rectangle: Rounded Corners 19">
            <a:extLst>
              <a:ext uri="{FF2B5EF4-FFF2-40B4-BE49-F238E27FC236}">
                <a16:creationId xmlns:a16="http://schemas.microsoft.com/office/drawing/2014/main" id="{74363004-110F-4F12-A410-979285A0001E}"/>
              </a:ext>
            </a:extLst>
          </p:cNvPr>
          <p:cNvSpPr/>
          <p:nvPr/>
        </p:nvSpPr>
        <p:spPr>
          <a:xfrm>
            <a:off x="6298887" y="2495774"/>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21" name="Group 20">
            <a:extLst>
              <a:ext uri="{FF2B5EF4-FFF2-40B4-BE49-F238E27FC236}">
                <a16:creationId xmlns:a16="http://schemas.microsoft.com/office/drawing/2014/main" id="{659C442B-4409-41A0-A41E-DD2986ECFB8A}"/>
              </a:ext>
            </a:extLst>
          </p:cNvPr>
          <p:cNvGrpSpPr/>
          <p:nvPr/>
        </p:nvGrpSpPr>
        <p:grpSpPr>
          <a:xfrm>
            <a:off x="6146487" y="3100229"/>
            <a:ext cx="2757066" cy="452862"/>
            <a:chOff x="1002134" y="2338229"/>
            <a:chExt cx="5032906" cy="452862"/>
          </a:xfrm>
        </p:grpSpPr>
        <p:sp>
          <p:nvSpPr>
            <p:cNvPr id="23" name="Rectangle: Rounded Corners 22">
              <a:extLst>
                <a:ext uri="{FF2B5EF4-FFF2-40B4-BE49-F238E27FC236}">
                  <a16:creationId xmlns:a16="http://schemas.microsoft.com/office/drawing/2014/main" id="{262F54DB-2D7F-4B8C-89A3-5805048ACC14}"/>
                </a:ext>
              </a:extLst>
            </p:cNvPr>
            <p:cNvSpPr/>
            <p:nvPr/>
          </p:nvSpPr>
          <p:spPr>
            <a:xfrm>
              <a:off x="1002134" y="2338229"/>
              <a:ext cx="5032906" cy="452862"/>
            </a:xfrm>
            <a:prstGeom prst="round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24" name="TextBox 23">
              <a:extLst>
                <a:ext uri="{FF2B5EF4-FFF2-40B4-BE49-F238E27FC236}">
                  <a16:creationId xmlns:a16="http://schemas.microsoft.com/office/drawing/2014/main" id="{80F1D3AA-542C-4EFB-8ACC-AAB087A4D3A2}"/>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2" name="Oval 21">
            <a:extLst>
              <a:ext uri="{FF2B5EF4-FFF2-40B4-BE49-F238E27FC236}">
                <a16:creationId xmlns:a16="http://schemas.microsoft.com/office/drawing/2014/main" id="{9D555761-02AE-4FEF-9127-56C5C1623415}"/>
              </a:ext>
            </a:extLst>
          </p:cNvPr>
          <p:cNvSpPr>
            <a:spLocks noChangeAspect="1"/>
          </p:cNvSpPr>
          <p:nvPr/>
        </p:nvSpPr>
        <p:spPr>
          <a:xfrm>
            <a:off x="6930660" y="1759857"/>
            <a:ext cx="1188720" cy="1188720"/>
          </a:xfrm>
          <a:prstGeom prst="ellipse">
            <a:avLst/>
          </a:prstGeom>
          <a:solidFill>
            <a:srgbClr val="F4C95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26" name="Rectangle: Rounded Corners 25">
            <a:extLst>
              <a:ext uri="{FF2B5EF4-FFF2-40B4-BE49-F238E27FC236}">
                <a16:creationId xmlns:a16="http://schemas.microsoft.com/office/drawing/2014/main" id="{2351D76D-C698-4AE7-8627-01BEE1C2AF04}"/>
              </a:ext>
            </a:extLst>
          </p:cNvPr>
          <p:cNvSpPr/>
          <p:nvPr/>
        </p:nvSpPr>
        <p:spPr>
          <a:xfrm>
            <a:off x="9208353" y="2494066"/>
            <a:ext cx="2422564" cy="3786692"/>
          </a:xfrm>
          <a:prstGeom prst="roundRect">
            <a:avLst/>
          </a:prstGeom>
          <a:solidFill>
            <a:srgbClr val="524E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grpSp>
        <p:nvGrpSpPr>
          <p:cNvPr id="27" name="Group 26">
            <a:extLst>
              <a:ext uri="{FF2B5EF4-FFF2-40B4-BE49-F238E27FC236}">
                <a16:creationId xmlns:a16="http://schemas.microsoft.com/office/drawing/2014/main" id="{8619D639-68E3-49EE-84DD-220988EB8F9A}"/>
              </a:ext>
            </a:extLst>
          </p:cNvPr>
          <p:cNvGrpSpPr/>
          <p:nvPr/>
        </p:nvGrpSpPr>
        <p:grpSpPr>
          <a:xfrm>
            <a:off x="9055953" y="3098521"/>
            <a:ext cx="2757066" cy="452862"/>
            <a:chOff x="1002134" y="2338229"/>
            <a:chExt cx="5032906" cy="452862"/>
          </a:xfrm>
        </p:grpSpPr>
        <p:sp>
          <p:nvSpPr>
            <p:cNvPr id="29" name="Rectangle: Rounded Corners 28">
              <a:extLst>
                <a:ext uri="{FF2B5EF4-FFF2-40B4-BE49-F238E27FC236}">
                  <a16:creationId xmlns:a16="http://schemas.microsoft.com/office/drawing/2014/main" id="{82EB6AD6-BD43-4B36-B3E8-E87FAB9C8D80}"/>
                </a:ext>
              </a:extLst>
            </p:cNvPr>
            <p:cNvSpPr/>
            <p:nvPr/>
          </p:nvSpPr>
          <p:spPr>
            <a:xfrm>
              <a:off x="1002134" y="2338229"/>
              <a:ext cx="5032906" cy="452862"/>
            </a:xfrm>
            <a:prstGeom prst="round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ndara" panose="020E0502030303020204" pitchFamily="34" charset="0"/>
              </a:endParaRPr>
            </a:p>
          </p:txBody>
        </p:sp>
        <p:sp>
          <p:nvSpPr>
            <p:cNvPr id="30" name="TextBox 29">
              <a:extLst>
                <a:ext uri="{FF2B5EF4-FFF2-40B4-BE49-F238E27FC236}">
                  <a16:creationId xmlns:a16="http://schemas.microsoft.com/office/drawing/2014/main" id="{04B166F7-33D4-49C6-8DC5-0FB77DC71B60}"/>
                </a:ext>
              </a:extLst>
            </p:cNvPr>
            <p:cNvSpPr txBox="1"/>
            <p:nvPr/>
          </p:nvSpPr>
          <p:spPr>
            <a:xfrm>
              <a:off x="1334553" y="2379994"/>
              <a:ext cx="4368067"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Lorem Ipsum</a:t>
              </a:r>
            </a:p>
          </p:txBody>
        </p:sp>
      </p:grpSp>
      <p:sp>
        <p:nvSpPr>
          <p:cNvPr id="28" name="Oval 27">
            <a:extLst>
              <a:ext uri="{FF2B5EF4-FFF2-40B4-BE49-F238E27FC236}">
                <a16:creationId xmlns:a16="http://schemas.microsoft.com/office/drawing/2014/main" id="{6C9EAB76-3A3D-4494-81E6-30D39D4E04B5}"/>
              </a:ext>
            </a:extLst>
          </p:cNvPr>
          <p:cNvSpPr>
            <a:spLocks noChangeAspect="1"/>
          </p:cNvSpPr>
          <p:nvPr/>
        </p:nvSpPr>
        <p:spPr>
          <a:xfrm>
            <a:off x="9840126" y="1758149"/>
            <a:ext cx="1188720" cy="1188720"/>
          </a:xfrm>
          <a:prstGeom prst="ellipse">
            <a:avLst/>
          </a:prstGeom>
          <a:solidFill>
            <a:srgbClr val="57CCC6"/>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latin typeface="Candara" panose="020E0502030303020204" pitchFamily="34" charset="0"/>
            </a:endParaRPr>
          </a:p>
        </p:txBody>
      </p:sp>
      <p:sp>
        <p:nvSpPr>
          <p:cNvPr id="31" name="TextBox 30">
            <a:extLst>
              <a:ext uri="{FF2B5EF4-FFF2-40B4-BE49-F238E27FC236}">
                <a16:creationId xmlns:a16="http://schemas.microsoft.com/office/drawing/2014/main" id="{1E324B3A-1F49-44FF-8085-941A8ADDDD86}"/>
              </a:ext>
            </a:extLst>
          </p:cNvPr>
          <p:cNvSpPr txBox="1"/>
          <p:nvPr/>
        </p:nvSpPr>
        <p:spPr>
          <a:xfrm>
            <a:off x="656541" y="3704743"/>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sp>
        <p:nvSpPr>
          <p:cNvPr id="32" name="TextBox 31">
            <a:extLst>
              <a:ext uri="{FF2B5EF4-FFF2-40B4-BE49-F238E27FC236}">
                <a16:creationId xmlns:a16="http://schemas.microsoft.com/office/drawing/2014/main" id="{BEF2ABC4-4CF7-41B5-95A7-BA6A946650B0}"/>
              </a:ext>
            </a:extLst>
          </p:cNvPr>
          <p:cNvSpPr txBox="1"/>
          <p:nvPr/>
        </p:nvSpPr>
        <p:spPr>
          <a:xfrm>
            <a:off x="3568406" y="3704743"/>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sp>
        <p:nvSpPr>
          <p:cNvPr id="33" name="TextBox 32">
            <a:extLst>
              <a:ext uri="{FF2B5EF4-FFF2-40B4-BE49-F238E27FC236}">
                <a16:creationId xmlns:a16="http://schemas.microsoft.com/office/drawing/2014/main" id="{549F474A-08E2-4421-A8A8-C850E38F2959}"/>
              </a:ext>
            </a:extLst>
          </p:cNvPr>
          <p:cNvSpPr txBox="1"/>
          <p:nvPr/>
        </p:nvSpPr>
        <p:spPr>
          <a:xfrm>
            <a:off x="6497827" y="3709454"/>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sp>
        <p:nvSpPr>
          <p:cNvPr id="34" name="TextBox 33">
            <a:extLst>
              <a:ext uri="{FF2B5EF4-FFF2-40B4-BE49-F238E27FC236}">
                <a16:creationId xmlns:a16="http://schemas.microsoft.com/office/drawing/2014/main" id="{BB13EFBF-4CD0-49F0-A9A9-38B020FF830A}"/>
              </a:ext>
            </a:extLst>
          </p:cNvPr>
          <p:cNvSpPr txBox="1"/>
          <p:nvPr/>
        </p:nvSpPr>
        <p:spPr>
          <a:xfrm>
            <a:off x="9392442" y="3704743"/>
            <a:ext cx="2054385" cy="2292935"/>
          </a:xfrm>
          <a:prstGeom prst="rect">
            <a:avLst/>
          </a:prstGeom>
          <a:noFill/>
        </p:spPr>
        <p:txBody>
          <a:bodyPr wrap="square" rtlCol="0">
            <a:spAutoFit/>
          </a:bodyPr>
          <a:lstStyle/>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a:p>
            <a:pPr marL="228600" indent="-228600">
              <a:buFont typeface="Wingdings" panose="05000000000000000000" pitchFamily="2" charset="2"/>
              <a:buChar char="Ø"/>
            </a:pPr>
            <a:endParaRPr lang="en-US" sz="1300" dirty="0">
              <a:solidFill>
                <a:schemeClr val="bg1"/>
              </a:solidFill>
              <a:latin typeface="Candara" panose="020E0502030303020204" pitchFamily="34" charset="0"/>
            </a:endParaRPr>
          </a:p>
          <a:p>
            <a:pPr marL="228600" indent="-228600">
              <a:buFont typeface="Wingdings" panose="05000000000000000000" pitchFamily="2" charset="2"/>
              <a:buChar char="Ø"/>
            </a:pPr>
            <a:r>
              <a:rPr lang="en-US" sz="1300" dirty="0">
                <a:solidFill>
                  <a:schemeClr val="bg1"/>
                </a:solidFill>
                <a:latin typeface="Candara" panose="020E0502030303020204" pitchFamily="34" charset="0"/>
              </a:rPr>
              <a:t>Lorem ipsum dolor sit amet, consectetur adipiscing elit</a:t>
            </a:r>
          </a:p>
        </p:txBody>
      </p:sp>
      <p:grpSp>
        <p:nvGrpSpPr>
          <p:cNvPr id="35" name="Group 34">
            <a:extLst>
              <a:ext uri="{FF2B5EF4-FFF2-40B4-BE49-F238E27FC236}">
                <a16:creationId xmlns:a16="http://schemas.microsoft.com/office/drawing/2014/main" id="{CDBD6B6D-33FB-47A5-A343-F71BC04632B0}"/>
              </a:ext>
            </a:extLst>
          </p:cNvPr>
          <p:cNvGrpSpPr>
            <a:grpSpLocks noChangeAspect="1"/>
          </p:cNvGrpSpPr>
          <p:nvPr/>
        </p:nvGrpSpPr>
        <p:grpSpPr>
          <a:xfrm>
            <a:off x="4381850" y="2117936"/>
            <a:ext cx="457200" cy="472377"/>
            <a:chOff x="3775075" y="1663700"/>
            <a:chExt cx="382588" cy="395288"/>
          </a:xfrm>
          <a:solidFill>
            <a:schemeClr val="bg1"/>
          </a:solidFill>
          <a:effectLst>
            <a:outerShdw blurRad="50800" dist="38100" dir="2700000" algn="tl" rotWithShape="0">
              <a:prstClr val="black">
                <a:alpha val="40000"/>
              </a:prstClr>
            </a:outerShdw>
          </a:effectLst>
        </p:grpSpPr>
        <p:sp>
          <p:nvSpPr>
            <p:cNvPr id="36" name="Freeform 46">
              <a:extLst>
                <a:ext uri="{FF2B5EF4-FFF2-40B4-BE49-F238E27FC236}">
                  <a16:creationId xmlns:a16="http://schemas.microsoft.com/office/drawing/2014/main" id="{4669227B-4B16-4B38-8E38-73401CD3F17D}"/>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7" name="Freeform 47">
              <a:extLst>
                <a:ext uri="{FF2B5EF4-FFF2-40B4-BE49-F238E27FC236}">
                  <a16:creationId xmlns:a16="http://schemas.microsoft.com/office/drawing/2014/main" id="{42DD1AF5-61EA-47FA-99F0-3185B86BCC7F}"/>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8" name="Freeform 48">
              <a:extLst>
                <a:ext uri="{FF2B5EF4-FFF2-40B4-BE49-F238E27FC236}">
                  <a16:creationId xmlns:a16="http://schemas.microsoft.com/office/drawing/2014/main" id="{762912C6-A201-4E67-9624-086A2DD53830}"/>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39" name="Freeform 49">
              <a:extLst>
                <a:ext uri="{FF2B5EF4-FFF2-40B4-BE49-F238E27FC236}">
                  <a16:creationId xmlns:a16="http://schemas.microsoft.com/office/drawing/2014/main" id="{F123A1B5-2C78-43D7-9766-4FE42B953836}"/>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0" name="Freeform 50">
              <a:extLst>
                <a:ext uri="{FF2B5EF4-FFF2-40B4-BE49-F238E27FC236}">
                  <a16:creationId xmlns:a16="http://schemas.microsoft.com/office/drawing/2014/main" id="{4E1C4BB0-DD06-4A68-9801-5E9EB4E93E08}"/>
                </a:ext>
              </a:extLst>
            </p:cNvPr>
            <p:cNvSpPr>
              <a:spLocks/>
            </p:cNvSpPr>
            <p:nvPr/>
          </p:nvSpPr>
          <p:spPr bwMode="auto">
            <a:xfrm>
              <a:off x="4064000" y="1952625"/>
              <a:ext cx="6350" cy="19050"/>
            </a:xfrm>
            <a:custGeom>
              <a:avLst/>
              <a:gdLst/>
              <a:ahLst/>
              <a:cxnLst>
                <a:cxn ang="0">
                  <a:pos x="0" y="4"/>
                </a:cxn>
                <a:cxn ang="0">
                  <a:pos x="3" y="8"/>
                </a:cxn>
                <a:cxn ang="0">
                  <a:pos x="3" y="0"/>
                </a:cxn>
                <a:cxn ang="0">
                  <a:pos x="0" y="4"/>
                </a:cxn>
              </a:cxnLst>
              <a:rect l="0" t="0" r="r" b="b"/>
              <a:pathLst>
                <a:path w="3" h="8">
                  <a:moveTo>
                    <a:pt x="0" y="4"/>
                  </a:moveTo>
                  <a:cubicBezTo>
                    <a:pt x="0" y="6"/>
                    <a:pt x="1" y="7"/>
                    <a:pt x="3" y="8"/>
                  </a:cubicBezTo>
                  <a:cubicBezTo>
                    <a:pt x="3" y="0"/>
                    <a:pt x="3" y="0"/>
                    <a:pt x="3" y="0"/>
                  </a:cubicBezTo>
                  <a:cubicBezTo>
                    <a:pt x="1" y="1"/>
                    <a:pt x="0" y="2"/>
                    <a:pt x="0"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1" name="Freeform 51">
              <a:extLst>
                <a:ext uri="{FF2B5EF4-FFF2-40B4-BE49-F238E27FC236}">
                  <a16:creationId xmlns:a16="http://schemas.microsoft.com/office/drawing/2014/main" id="{A132F647-B1B0-4649-AE04-EEDDEDDCED18}"/>
                </a:ext>
              </a:extLst>
            </p:cNvPr>
            <p:cNvSpPr>
              <a:spLocks/>
            </p:cNvSpPr>
            <p:nvPr/>
          </p:nvSpPr>
          <p:spPr bwMode="auto">
            <a:xfrm>
              <a:off x="4081463" y="1987550"/>
              <a:ext cx="11113" cy="17463"/>
            </a:xfrm>
            <a:custGeom>
              <a:avLst/>
              <a:gdLst/>
              <a:ahLst/>
              <a:cxnLst>
                <a:cxn ang="0">
                  <a:pos x="2" y="0"/>
                </a:cxn>
                <a:cxn ang="0">
                  <a:pos x="0" y="0"/>
                </a:cxn>
                <a:cxn ang="0">
                  <a:pos x="0" y="8"/>
                </a:cxn>
                <a:cxn ang="0">
                  <a:pos x="5" y="4"/>
                </a:cxn>
                <a:cxn ang="0">
                  <a:pos x="2" y="0"/>
                </a:cxn>
              </a:cxnLst>
              <a:rect l="0" t="0" r="r" b="b"/>
              <a:pathLst>
                <a:path w="5" h="8">
                  <a:moveTo>
                    <a:pt x="2" y="0"/>
                  </a:moveTo>
                  <a:cubicBezTo>
                    <a:pt x="2" y="0"/>
                    <a:pt x="1" y="0"/>
                    <a:pt x="0" y="0"/>
                  </a:cubicBezTo>
                  <a:cubicBezTo>
                    <a:pt x="0" y="8"/>
                    <a:pt x="0" y="8"/>
                    <a:pt x="0" y="8"/>
                  </a:cubicBezTo>
                  <a:cubicBezTo>
                    <a:pt x="3" y="8"/>
                    <a:pt x="5" y="6"/>
                    <a:pt x="5" y="4"/>
                  </a:cubicBezTo>
                  <a:cubicBezTo>
                    <a:pt x="5" y="2"/>
                    <a:pt x="4" y="1"/>
                    <a:pt x="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2" name="Freeform 52">
              <a:extLst>
                <a:ext uri="{FF2B5EF4-FFF2-40B4-BE49-F238E27FC236}">
                  <a16:creationId xmlns:a16="http://schemas.microsoft.com/office/drawing/2014/main" id="{64711BC5-4B79-4D19-8D46-C93B25CAA4B3}"/>
                </a:ext>
              </a:extLst>
            </p:cNvPr>
            <p:cNvSpPr>
              <a:spLocks noEditPoints="1"/>
            </p:cNvSpPr>
            <p:nvPr/>
          </p:nvSpPr>
          <p:spPr bwMode="auto">
            <a:xfrm>
              <a:off x="3995738" y="1898650"/>
              <a:ext cx="161925" cy="160338"/>
            </a:xfrm>
            <a:custGeom>
              <a:avLst/>
              <a:gdLst/>
              <a:ahLst/>
              <a:cxnLst>
                <a:cxn ang="0">
                  <a:pos x="36" y="0"/>
                </a:cxn>
                <a:cxn ang="0">
                  <a:pos x="0" y="36"/>
                </a:cxn>
                <a:cxn ang="0">
                  <a:pos x="36" y="71"/>
                </a:cxn>
                <a:cxn ang="0">
                  <a:pos x="72" y="36"/>
                </a:cxn>
                <a:cxn ang="0">
                  <a:pos x="36" y="0"/>
                </a:cxn>
                <a:cxn ang="0">
                  <a:pos x="45" y="50"/>
                </a:cxn>
                <a:cxn ang="0">
                  <a:pos x="38" y="52"/>
                </a:cxn>
                <a:cxn ang="0">
                  <a:pos x="38" y="60"/>
                </a:cxn>
                <a:cxn ang="0">
                  <a:pos x="33" y="60"/>
                </a:cxn>
                <a:cxn ang="0">
                  <a:pos x="33" y="52"/>
                </a:cxn>
                <a:cxn ang="0">
                  <a:pos x="27" y="49"/>
                </a:cxn>
                <a:cxn ang="0">
                  <a:pos x="23" y="41"/>
                </a:cxn>
                <a:cxn ang="0">
                  <a:pos x="29" y="41"/>
                </a:cxn>
                <a:cxn ang="0">
                  <a:pos x="33" y="47"/>
                </a:cxn>
                <a:cxn ang="0">
                  <a:pos x="33" y="37"/>
                </a:cxn>
                <a:cxn ang="0">
                  <a:pos x="31" y="37"/>
                </a:cxn>
                <a:cxn ang="0">
                  <a:pos x="24" y="29"/>
                </a:cxn>
                <a:cxn ang="0">
                  <a:pos x="28" y="21"/>
                </a:cxn>
                <a:cxn ang="0">
                  <a:pos x="33" y="19"/>
                </a:cxn>
                <a:cxn ang="0">
                  <a:pos x="33" y="12"/>
                </a:cxn>
                <a:cxn ang="0">
                  <a:pos x="38" y="12"/>
                </a:cxn>
                <a:cxn ang="0">
                  <a:pos x="38" y="19"/>
                </a:cxn>
                <a:cxn ang="0">
                  <a:pos x="44" y="22"/>
                </a:cxn>
                <a:cxn ang="0">
                  <a:pos x="48" y="29"/>
                </a:cxn>
                <a:cxn ang="0">
                  <a:pos x="42" y="29"/>
                </a:cxn>
                <a:cxn ang="0">
                  <a:pos x="38" y="24"/>
                </a:cxn>
                <a:cxn ang="0">
                  <a:pos x="38" y="33"/>
                </a:cxn>
                <a:cxn ang="0">
                  <a:pos x="42" y="34"/>
                </a:cxn>
                <a:cxn ang="0">
                  <a:pos x="47" y="37"/>
                </a:cxn>
                <a:cxn ang="0">
                  <a:pos x="49" y="42"/>
                </a:cxn>
                <a:cxn ang="0">
                  <a:pos x="45" y="50"/>
                </a:cxn>
              </a:cxnLst>
              <a:rect l="0" t="0" r="r" b="b"/>
              <a:pathLst>
                <a:path w="72" h="71">
                  <a:moveTo>
                    <a:pt x="36" y="0"/>
                  </a:moveTo>
                  <a:cubicBezTo>
                    <a:pt x="16" y="0"/>
                    <a:pt x="0" y="16"/>
                    <a:pt x="0" y="36"/>
                  </a:cubicBezTo>
                  <a:cubicBezTo>
                    <a:pt x="0" y="55"/>
                    <a:pt x="16" y="71"/>
                    <a:pt x="36" y="71"/>
                  </a:cubicBezTo>
                  <a:cubicBezTo>
                    <a:pt x="56" y="71"/>
                    <a:pt x="72" y="55"/>
                    <a:pt x="72" y="36"/>
                  </a:cubicBezTo>
                  <a:cubicBezTo>
                    <a:pt x="72" y="16"/>
                    <a:pt x="56" y="0"/>
                    <a:pt x="36" y="0"/>
                  </a:cubicBezTo>
                  <a:close/>
                  <a:moveTo>
                    <a:pt x="45" y="50"/>
                  </a:moveTo>
                  <a:cubicBezTo>
                    <a:pt x="43" y="51"/>
                    <a:pt x="41" y="52"/>
                    <a:pt x="38" y="52"/>
                  </a:cubicBezTo>
                  <a:cubicBezTo>
                    <a:pt x="38" y="60"/>
                    <a:pt x="38" y="60"/>
                    <a:pt x="38" y="60"/>
                  </a:cubicBezTo>
                  <a:cubicBezTo>
                    <a:pt x="33" y="60"/>
                    <a:pt x="33" y="60"/>
                    <a:pt x="33" y="60"/>
                  </a:cubicBezTo>
                  <a:cubicBezTo>
                    <a:pt x="33" y="52"/>
                    <a:pt x="33" y="52"/>
                    <a:pt x="33" y="52"/>
                  </a:cubicBezTo>
                  <a:cubicBezTo>
                    <a:pt x="31" y="51"/>
                    <a:pt x="28" y="51"/>
                    <a:pt x="27" y="49"/>
                  </a:cubicBezTo>
                  <a:cubicBezTo>
                    <a:pt x="24" y="47"/>
                    <a:pt x="23" y="44"/>
                    <a:pt x="23" y="41"/>
                  </a:cubicBezTo>
                  <a:cubicBezTo>
                    <a:pt x="29" y="41"/>
                    <a:pt x="29" y="41"/>
                    <a:pt x="29" y="41"/>
                  </a:cubicBezTo>
                  <a:cubicBezTo>
                    <a:pt x="29" y="44"/>
                    <a:pt x="30" y="46"/>
                    <a:pt x="33" y="47"/>
                  </a:cubicBezTo>
                  <a:cubicBezTo>
                    <a:pt x="33" y="37"/>
                    <a:pt x="33" y="37"/>
                    <a:pt x="33" y="37"/>
                  </a:cubicBezTo>
                  <a:cubicBezTo>
                    <a:pt x="33" y="37"/>
                    <a:pt x="32" y="37"/>
                    <a:pt x="31" y="37"/>
                  </a:cubicBezTo>
                  <a:cubicBezTo>
                    <a:pt x="26" y="35"/>
                    <a:pt x="24" y="33"/>
                    <a:pt x="24" y="29"/>
                  </a:cubicBezTo>
                  <a:cubicBezTo>
                    <a:pt x="24" y="26"/>
                    <a:pt x="25" y="23"/>
                    <a:pt x="28" y="21"/>
                  </a:cubicBezTo>
                  <a:cubicBezTo>
                    <a:pt x="29" y="20"/>
                    <a:pt x="31" y="20"/>
                    <a:pt x="33" y="19"/>
                  </a:cubicBezTo>
                  <a:cubicBezTo>
                    <a:pt x="33" y="12"/>
                    <a:pt x="33" y="12"/>
                    <a:pt x="33" y="12"/>
                  </a:cubicBezTo>
                  <a:cubicBezTo>
                    <a:pt x="38" y="12"/>
                    <a:pt x="38" y="12"/>
                    <a:pt x="38" y="12"/>
                  </a:cubicBezTo>
                  <a:cubicBezTo>
                    <a:pt x="38" y="19"/>
                    <a:pt x="38" y="19"/>
                    <a:pt x="38" y="19"/>
                  </a:cubicBezTo>
                  <a:cubicBezTo>
                    <a:pt x="41" y="20"/>
                    <a:pt x="43" y="20"/>
                    <a:pt x="44" y="22"/>
                  </a:cubicBezTo>
                  <a:cubicBezTo>
                    <a:pt x="47" y="24"/>
                    <a:pt x="48" y="26"/>
                    <a:pt x="48" y="29"/>
                  </a:cubicBezTo>
                  <a:cubicBezTo>
                    <a:pt x="42" y="29"/>
                    <a:pt x="42" y="29"/>
                    <a:pt x="42" y="29"/>
                  </a:cubicBezTo>
                  <a:cubicBezTo>
                    <a:pt x="42" y="27"/>
                    <a:pt x="40" y="25"/>
                    <a:pt x="38" y="24"/>
                  </a:cubicBezTo>
                  <a:cubicBezTo>
                    <a:pt x="38" y="33"/>
                    <a:pt x="38" y="33"/>
                    <a:pt x="38" y="33"/>
                  </a:cubicBezTo>
                  <a:cubicBezTo>
                    <a:pt x="39" y="33"/>
                    <a:pt x="41" y="33"/>
                    <a:pt x="42" y="34"/>
                  </a:cubicBezTo>
                  <a:cubicBezTo>
                    <a:pt x="45" y="34"/>
                    <a:pt x="46" y="36"/>
                    <a:pt x="47" y="37"/>
                  </a:cubicBezTo>
                  <a:cubicBezTo>
                    <a:pt x="48" y="39"/>
                    <a:pt x="49" y="40"/>
                    <a:pt x="49" y="42"/>
                  </a:cubicBezTo>
                  <a:cubicBezTo>
                    <a:pt x="49" y="45"/>
                    <a:pt x="48" y="48"/>
                    <a:pt x="45" y="5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3" name="Freeform 53">
              <a:extLst>
                <a:ext uri="{FF2B5EF4-FFF2-40B4-BE49-F238E27FC236}">
                  <a16:creationId xmlns:a16="http://schemas.microsoft.com/office/drawing/2014/main" id="{4B196128-D505-435B-A043-D38F42BE578A}"/>
                </a:ext>
              </a:extLst>
            </p:cNvPr>
            <p:cNvSpPr>
              <a:spLocks noEditPoints="1"/>
            </p:cNvSpPr>
            <p:nvPr/>
          </p:nvSpPr>
          <p:spPr bwMode="auto">
            <a:xfrm>
              <a:off x="3775075" y="1663700"/>
              <a:ext cx="361950" cy="361950"/>
            </a:xfrm>
            <a:custGeom>
              <a:avLst/>
              <a:gdLst/>
              <a:ahLst/>
              <a:cxnLst>
                <a:cxn ang="0">
                  <a:pos x="84" y="153"/>
                </a:cxn>
                <a:cxn ang="0">
                  <a:pos x="103" y="118"/>
                </a:cxn>
                <a:cxn ang="0">
                  <a:pos x="84" y="108"/>
                </a:cxn>
                <a:cxn ang="0">
                  <a:pos x="120" y="85"/>
                </a:cxn>
                <a:cxn ang="0">
                  <a:pos x="126" y="103"/>
                </a:cxn>
                <a:cxn ang="0">
                  <a:pos x="154" y="85"/>
                </a:cxn>
                <a:cxn ang="0">
                  <a:pos x="156" y="109"/>
                </a:cxn>
                <a:cxn ang="0">
                  <a:pos x="84" y="0"/>
                </a:cxn>
                <a:cxn ang="0">
                  <a:pos x="76" y="0"/>
                </a:cxn>
                <a:cxn ang="0">
                  <a:pos x="0" y="81"/>
                </a:cxn>
                <a:cxn ang="0">
                  <a:pos x="100" y="159"/>
                </a:cxn>
                <a:cxn ang="0">
                  <a:pos x="135" y="32"/>
                </a:cxn>
                <a:cxn ang="0">
                  <a:pos x="127" y="78"/>
                </a:cxn>
                <a:cxn ang="0">
                  <a:pos x="135" y="32"/>
                </a:cxn>
                <a:cxn ang="0">
                  <a:pos x="120" y="38"/>
                </a:cxn>
                <a:cxn ang="0">
                  <a:pos x="129" y="26"/>
                </a:cxn>
                <a:cxn ang="0">
                  <a:pos x="113" y="42"/>
                </a:cxn>
                <a:cxn ang="0">
                  <a:pos x="84" y="11"/>
                </a:cxn>
                <a:cxn ang="0">
                  <a:pos x="115" y="49"/>
                </a:cxn>
                <a:cxn ang="0">
                  <a:pos x="84" y="78"/>
                </a:cxn>
                <a:cxn ang="0">
                  <a:pos x="54" y="12"/>
                </a:cxn>
                <a:cxn ang="0">
                  <a:pos x="33" y="26"/>
                </a:cxn>
                <a:cxn ang="0">
                  <a:pos x="26" y="32"/>
                </a:cxn>
                <a:cxn ang="0">
                  <a:pos x="33" y="78"/>
                </a:cxn>
                <a:cxn ang="0">
                  <a:pos x="26" y="32"/>
                </a:cxn>
                <a:cxn ang="0">
                  <a:pos x="8" y="85"/>
                </a:cxn>
                <a:cxn ang="0">
                  <a:pos x="38" y="117"/>
                </a:cxn>
                <a:cxn ang="0">
                  <a:pos x="32" y="135"/>
                </a:cxn>
                <a:cxn ang="0">
                  <a:pos x="55" y="149"/>
                </a:cxn>
                <a:cxn ang="0">
                  <a:pos x="76" y="152"/>
                </a:cxn>
                <a:cxn ang="0">
                  <a:pos x="76" y="115"/>
                </a:cxn>
                <a:cxn ang="0">
                  <a:pos x="76" y="108"/>
                </a:cxn>
                <a:cxn ang="0">
                  <a:pos x="40" y="85"/>
                </a:cxn>
                <a:cxn ang="0">
                  <a:pos x="76" y="108"/>
                </a:cxn>
                <a:cxn ang="0">
                  <a:pos x="40" y="78"/>
                </a:cxn>
                <a:cxn ang="0">
                  <a:pos x="76" y="55"/>
                </a:cxn>
                <a:cxn ang="0">
                  <a:pos x="76" y="47"/>
                </a:cxn>
                <a:cxn ang="0">
                  <a:pos x="76" y="10"/>
                </a:cxn>
              </a:cxnLst>
              <a:rect l="0" t="0" r="r" b="b"/>
              <a:pathLst>
                <a:path w="161" h="161">
                  <a:moveTo>
                    <a:pt x="96" y="148"/>
                  </a:moveTo>
                  <a:cubicBezTo>
                    <a:pt x="92" y="151"/>
                    <a:pt x="88" y="153"/>
                    <a:pt x="84" y="153"/>
                  </a:cubicBezTo>
                  <a:cubicBezTo>
                    <a:pt x="84" y="115"/>
                    <a:pt x="84" y="115"/>
                    <a:pt x="84" y="115"/>
                  </a:cubicBezTo>
                  <a:cubicBezTo>
                    <a:pt x="90" y="115"/>
                    <a:pt x="97" y="116"/>
                    <a:pt x="103" y="118"/>
                  </a:cubicBezTo>
                  <a:cubicBezTo>
                    <a:pt x="105" y="115"/>
                    <a:pt x="107" y="113"/>
                    <a:pt x="109" y="111"/>
                  </a:cubicBezTo>
                  <a:cubicBezTo>
                    <a:pt x="101" y="109"/>
                    <a:pt x="92" y="108"/>
                    <a:pt x="84" y="108"/>
                  </a:cubicBezTo>
                  <a:cubicBezTo>
                    <a:pt x="84" y="85"/>
                    <a:pt x="84" y="85"/>
                    <a:pt x="84" y="85"/>
                  </a:cubicBezTo>
                  <a:cubicBezTo>
                    <a:pt x="120" y="85"/>
                    <a:pt x="120" y="85"/>
                    <a:pt x="120" y="85"/>
                  </a:cubicBezTo>
                  <a:cubicBezTo>
                    <a:pt x="119" y="92"/>
                    <a:pt x="119" y="99"/>
                    <a:pt x="117" y="106"/>
                  </a:cubicBezTo>
                  <a:cubicBezTo>
                    <a:pt x="120" y="105"/>
                    <a:pt x="123" y="104"/>
                    <a:pt x="126" y="103"/>
                  </a:cubicBezTo>
                  <a:cubicBezTo>
                    <a:pt x="126" y="97"/>
                    <a:pt x="127" y="91"/>
                    <a:pt x="127" y="85"/>
                  </a:cubicBezTo>
                  <a:cubicBezTo>
                    <a:pt x="154" y="85"/>
                    <a:pt x="154" y="85"/>
                    <a:pt x="154" y="85"/>
                  </a:cubicBezTo>
                  <a:cubicBezTo>
                    <a:pt x="153" y="92"/>
                    <a:pt x="152" y="99"/>
                    <a:pt x="149" y="106"/>
                  </a:cubicBezTo>
                  <a:cubicBezTo>
                    <a:pt x="152" y="107"/>
                    <a:pt x="154" y="108"/>
                    <a:pt x="156" y="109"/>
                  </a:cubicBezTo>
                  <a:cubicBezTo>
                    <a:pt x="159" y="101"/>
                    <a:pt x="161" y="91"/>
                    <a:pt x="161" y="81"/>
                  </a:cubicBezTo>
                  <a:cubicBezTo>
                    <a:pt x="161" y="37"/>
                    <a:pt x="127" y="2"/>
                    <a:pt x="84" y="0"/>
                  </a:cubicBezTo>
                  <a:cubicBezTo>
                    <a:pt x="84" y="0"/>
                    <a:pt x="84" y="0"/>
                    <a:pt x="84" y="0"/>
                  </a:cubicBezTo>
                  <a:cubicBezTo>
                    <a:pt x="76" y="0"/>
                    <a:pt x="76" y="0"/>
                    <a:pt x="76" y="0"/>
                  </a:cubicBezTo>
                  <a:cubicBezTo>
                    <a:pt x="76" y="0"/>
                    <a:pt x="76" y="0"/>
                    <a:pt x="76" y="0"/>
                  </a:cubicBezTo>
                  <a:cubicBezTo>
                    <a:pt x="34" y="3"/>
                    <a:pt x="0" y="38"/>
                    <a:pt x="0" y="81"/>
                  </a:cubicBezTo>
                  <a:cubicBezTo>
                    <a:pt x="0" y="125"/>
                    <a:pt x="36" y="161"/>
                    <a:pt x="81" y="161"/>
                  </a:cubicBezTo>
                  <a:cubicBezTo>
                    <a:pt x="87" y="161"/>
                    <a:pt x="94" y="161"/>
                    <a:pt x="100" y="159"/>
                  </a:cubicBezTo>
                  <a:cubicBezTo>
                    <a:pt x="98" y="156"/>
                    <a:pt x="97" y="152"/>
                    <a:pt x="96" y="148"/>
                  </a:cubicBezTo>
                  <a:close/>
                  <a:moveTo>
                    <a:pt x="135" y="32"/>
                  </a:moveTo>
                  <a:cubicBezTo>
                    <a:pt x="146" y="44"/>
                    <a:pt x="153" y="60"/>
                    <a:pt x="154" y="78"/>
                  </a:cubicBezTo>
                  <a:cubicBezTo>
                    <a:pt x="127" y="78"/>
                    <a:pt x="127" y="78"/>
                    <a:pt x="127" y="78"/>
                  </a:cubicBezTo>
                  <a:cubicBezTo>
                    <a:pt x="127" y="67"/>
                    <a:pt x="125" y="56"/>
                    <a:pt x="122" y="46"/>
                  </a:cubicBezTo>
                  <a:cubicBezTo>
                    <a:pt x="129" y="42"/>
                    <a:pt x="133" y="38"/>
                    <a:pt x="135" y="32"/>
                  </a:cubicBezTo>
                  <a:close/>
                  <a:moveTo>
                    <a:pt x="129" y="26"/>
                  </a:moveTo>
                  <a:cubicBezTo>
                    <a:pt x="129" y="31"/>
                    <a:pt x="125" y="35"/>
                    <a:pt x="120" y="38"/>
                  </a:cubicBezTo>
                  <a:cubicBezTo>
                    <a:pt x="116" y="27"/>
                    <a:pt x="110" y="17"/>
                    <a:pt x="101" y="10"/>
                  </a:cubicBezTo>
                  <a:cubicBezTo>
                    <a:pt x="111" y="13"/>
                    <a:pt x="121" y="19"/>
                    <a:pt x="129" y="26"/>
                  </a:cubicBezTo>
                  <a:close/>
                  <a:moveTo>
                    <a:pt x="84" y="11"/>
                  </a:moveTo>
                  <a:cubicBezTo>
                    <a:pt x="98" y="13"/>
                    <a:pt x="108" y="26"/>
                    <a:pt x="113" y="42"/>
                  </a:cubicBezTo>
                  <a:cubicBezTo>
                    <a:pt x="104" y="45"/>
                    <a:pt x="93" y="47"/>
                    <a:pt x="84" y="47"/>
                  </a:cubicBezTo>
                  <a:lnTo>
                    <a:pt x="84" y="11"/>
                  </a:lnTo>
                  <a:close/>
                  <a:moveTo>
                    <a:pt x="84" y="55"/>
                  </a:moveTo>
                  <a:cubicBezTo>
                    <a:pt x="95" y="54"/>
                    <a:pt x="106" y="53"/>
                    <a:pt x="115" y="49"/>
                  </a:cubicBezTo>
                  <a:cubicBezTo>
                    <a:pt x="118" y="59"/>
                    <a:pt x="119" y="69"/>
                    <a:pt x="120" y="78"/>
                  </a:cubicBezTo>
                  <a:cubicBezTo>
                    <a:pt x="84" y="78"/>
                    <a:pt x="84" y="78"/>
                    <a:pt x="84" y="78"/>
                  </a:cubicBezTo>
                  <a:lnTo>
                    <a:pt x="84" y="55"/>
                  </a:lnTo>
                  <a:close/>
                  <a:moveTo>
                    <a:pt x="54" y="12"/>
                  </a:moveTo>
                  <a:cubicBezTo>
                    <a:pt x="48" y="19"/>
                    <a:pt x="43" y="27"/>
                    <a:pt x="40" y="37"/>
                  </a:cubicBezTo>
                  <a:cubicBezTo>
                    <a:pt x="35" y="34"/>
                    <a:pt x="33" y="30"/>
                    <a:pt x="33" y="26"/>
                  </a:cubicBezTo>
                  <a:cubicBezTo>
                    <a:pt x="39" y="20"/>
                    <a:pt x="46" y="15"/>
                    <a:pt x="54" y="12"/>
                  </a:cubicBezTo>
                  <a:close/>
                  <a:moveTo>
                    <a:pt x="26" y="32"/>
                  </a:moveTo>
                  <a:cubicBezTo>
                    <a:pt x="28" y="37"/>
                    <a:pt x="32" y="41"/>
                    <a:pt x="37" y="44"/>
                  </a:cubicBezTo>
                  <a:cubicBezTo>
                    <a:pt x="34" y="55"/>
                    <a:pt x="33" y="66"/>
                    <a:pt x="33" y="78"/>
                  </a:cubicBezTo>
                  <a:cubicBezTo>
                    <a:pt x="7" y="78"/>
                    <a:pt x="7" y="78"/>
                    <a:pt x="7" y="78"/>
                  </a:cubicBezTo>
                  <a:cubicBezTo>
                    <a:pt x="8" y="60"/>
                    <a:pt x="15" y="44"/>
                    <a:pt x="26" y="32"/>
                  </a:cubicBezTo>
                  <a:close/>
                  <a:moveTo>
                    <a:pt x="26" y="129"/>
                  </a:moveTo>
                  <a:cubicBezTo>
                    <a:pt x="15" y="118"/>
                    <a:pt x="9" y="102"/>
                    <a:pt x="8" y="85"/>
                  </a:cubicBezTo>
                  <a:cubicBezTo>
                    <a:pt x="33" y="85"/>
                    <a:pt x="33" y="85"/>
                    <a:pt x="33" y="85"/>
                  </a:cubicBezTo>
                  <a:cubicBezTo>
                    <a:pt x="33" y="95"/>
                    <a:pt x="35" y="107"/>
                    <a:pt x="38" y="117"/>
                  </a:cubicBezTo>
                  <a:cubicBezTo>
                    <a:pt x="32" y="120"/>
                    <a:pt x="28" y="124"/>
                    <a:pt x="26" y="129"/>
                  </a:cubicBezTo>
                  <a:close/>
                  <a:moveTo>
                    <a:pt x="32" y="135"/>
                  </a:moveTo>
                  <a:cubicBezTo>
                    <a:pt x="33" y="131"/>
                    <a:pt x="36" y="127"/>
                    <a:pt x="40" y="125"/>
                  </a:cubicBezTo>
                  <a:cubicBezTo>
                    <a:pt x="44" y="134"/>
                    <a:pt x="49" y="143"/>
                    <a:pt x="55" y="149"/>
                  </a:cubicBezTo>
                  <a:cubicBezTo>
                    <a:pt x="47" y="146"/>
                    <a:pt x="39" y="141"/>
                    <a:pt x="32" y="135"/>
                  </a:cubicBezTo>
                  <a:close/>
                  <a:moveTo>
                    <a:pt x="76" y="152"/>
                  </a:moveTo>
                  <a:cubicBezTo>
                    <a:pt x="62" y="149"/>
                    <a:pt x="52" y="137"/>
                    <a:pt x="47" y="121"/>
                  </a:cubicBezTo>
                  <a:cubicBezTo>
                    <a:pt x="55" y="117"/>
                    <a:pt x="66" y="115"/>
                    <a:pt x="76" y="115"/>
                  </a:cubicBezTo>
                  <a:lnTo>
                    <a:pt x="76" y="152"/>
                  </a:lnTo>
                  <a:close/>
                  <a:moveTo>
                    <a:pt x="76" y="108"/>
                  </a:moveTo>
                  <a:cubicBezTo>
                    <a:pt x="66" y="108"/>
                    <a:pt x="54" y="110"/>
                    <a:pt x="45" y="114"/>
                  </a:cubicBezTo>
                  <a:cubicBezTo>
                    <a:pt x="42" y="104"/>
                    <a:pt x="40" y="94"/>
                    <a:pt x="40" y="85"/>
                  </a:cubicBezTo>
                  <a:cubicBezTo>
                    <a:pt x="76" y="85"/>
                    <a:pt x="76" y="85"/>
                    <a:pt x="76" y="85"/>
                  </a:cubicBezTo>
                  <a:lnTo>
                    <a:pt x="76" y="108"/>
                  </a:lnTo>
                  <a:close/>
                  <a:moveTo>
                    <a:pt x="76" y="78"/>
                  </a:moveTo>
                  <a:cubicBezTo>
                    <a:pt x="40" y="78"/>
                    <a:pt x="40" y="78"/>
                    <a:pt x="40" y="78"/>
                  </a:cubicBezTo>
                  <a:cubicBezTo>
                    <a:pt x="40" y="69"/>
                    <a:pt x="42" y="58"/>
                    <a:pt x="44" y="48"/>
                  </a:cubicBezTo>
                  <a:cubicBezTo>
                    <a:pt x="54" y="52"/>
                    <a:pt x="66" y="54"/>
                    <a:pt x="76" y="55"/>
                  </a:cubicBezTo>
                  <a:lnTo>
                    <a:pt x="76" y="78"/>
                  </a:lnTo>
                  <a:close/>
                  <a:moveTo>
                    <a:pt x="76" y="47"/>
                  </a:moveTo>
                  <a:cubicBezTo>
                    <a:pt x="66" y="47"/>
                    <a:pt x="55" y="45"/>
                    <a:pt x="46" y="41"/>
                  </a:cubicBezTo>
                  <a:cubicBezTo>
                    <a:pt x="52" y="25"/>
                    <a:pt x="61" y="11"/>
                    <a:pt x="76" y="10"/>
                  </a:cubicBezTo>
                  <a:lnTo>
                    <a:pt x="76" y="4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44" name="Group 43">
            <a:extLst>
              <a:ext uri="{FF2B5EF4-FFF2-40B4-BE49-F238E27FC236}">
                <a16:creationId xmlns:a16="http://schemas.microsoft.com/office/drawing/2014/main" id="{8CA5D465-117B-4C26-9A24-CAC58CE71861}"/>
              </a:ext>
            </a:extLst>
          </p:cNvPr>
          <p:cNvGrpSpPr>
            <a:grpSpLocks noChangeAspect="1"/>
          </p:cNvGrpSpPr>
          <p:nvPr/>
        </p:nvGrpSpPr>
        <p:grpSpPr>
          <a:xfrm>
            <a:off x="7281569" y="2117936"/>
            <a:ext cx="457200" cy="481167"/>
            <a:chOff x="3768725" y="2336800"/>
            <a:chExt cx="393700" cy="414338"/>
          </a:xfrm>
          <a:solidFill>
            <a:schemeClr val="bg1"/>
          </a:solidFill>
          <a:effectLst>
            <a:outerShdw blurRad="50800" dist="38100" dir="2700000" algn="tl" rotWithShape="0">
              <a:prstClr val="black">
                <a:alpha val="40000"/>
              </a:prstClr>
            </a:outerShdw>
          </a:effectLst>
        </p:grpSpPr>
        <p:sp>
          <p:nvSpPr>
            <p:cNvPr id="45" name="Freeform 64">
              <a:extLst>
                <a:ext uri="{FF2B5EF4-FFF2-40B4-BE49-F238E27FC236}">
                  <a16:creationId xmlns:a16="http://schemas.microsoft.com/office/drawing/2014/main" id="{18A96B7C-DCFC-469F-A3DF-80FAE8324C70}"/>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6" name="Oval 65">
              <a:extLst>
                <a:ext uri="{FF2B5EF4-FFF2-40B4-BE49-F238E27FC236}">
                  <a16:creationId xmlns:a16="http://schemas.microsoft.com/office/drawing/2014/main" id="{E724BAB0-ABAE-4E6B-AEA1-389EB2C94C0B}"/>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7" name="Freeform 66">
              <a:extLst>
                <a:ext uri="{FF2B5EF4-FFF2-40B4-BE49-F238E27FC236}">
                  <a16:creationId xmlns:a16="http://schemas.microsoft.com/office/drawing/2014/main" id="{BD9C4A78-55C8-4760-88B3-A09BE6DDC2DC}"/>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8" name="Freeform 67">
              <a:extLst>
                <a:ext uri="{FF2B5EF4-FFF2-40B4-BE49-F238E27FC236}">
                  <a16:creationId xmlns:a16="http://schemas.microsoft.com/office/drawing/2014/main" id="{F2CF6AA7-E300-4832-8270-79AD98771EAB}"/>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49" name="Oval 68">
              <a:extLst>
                <a:ext uri="{FF2B5EF4-FFF2-40B4-BE49-F238E27FC236}">
                  <a16:creationId xmlns:a16="http://schemas.microsoft.com/office/drawing/2014/main" id="{322D7C18-7E47-4F8D-9617-07D43CCBB2D7}"/>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0" name="Freeform 69">
              <a:extLst>
                <a:ext uri="{FF2B5EF4-FFF2-40B4-BE49-F238E27FC236}">
                  <a16:creationId xmlns:a16="http://schemas.microsoft.com/office/drawing/2014/main" id="{7C9180DA-284C-42D0-8E4E-CC41BCCFA3B1}"/>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1" name="Freeform 70">
              <a:extLst>
                <a:ext uri="{FF2B5EF4-FFF2-40B4-BE49-F238E27FC236}">
                  <a16:creationId xmlns:a16="http://schemas.microsoft.com/office/drawing/2014/main" id="{6CB908BF-D617-4BAE-8058-191B0CCECEA6}"/>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2" name="Oval 71">
              <a:extLst>
                <a:ext uri="{FF2B5EF4-FFF2-40B4-BE49-F238E27FC236}">
                  <a16:creationId xmlns:a16="http://schemas.microsoft.com/office/drawing/2014/main" id="{C02050CD-EFF5-4563-A2F2-8E3F9A887AFB}"/>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3" name="Freeform 72">
              <a:extLst>
                <a:ext uri="{FF2B5EF4-FFF2-40B4-BE49-F238E27FC236}">
                  <a16:creationId xmlns:a16="http://schemas.microsoft.com/office/drawing/2014/main" id="{B1AEEAF2-80B9-44A5-A807-F4D2C2521AB9}"/>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4" name="Freeform 73">
              <a:extLst>
                <a:ext uri="{FF2B5EF4-FFF2-40B4-BE49-F238E27FC236}">
                  <a16:creationId xmlns:a16="http://schemas.microsoft.com/office/drawing/2014/main" id="{9CE200DB-A082-4813-8A10-05A6DF10333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5" name="Freeform 74">
              <a:extLst>
                <a:ext uri="{FF2B5EF4-FFF2-40B4-BE49-F238E27FC236}">
                  <a16:creationId xmlns:a16="http://schemas.microsoft.com/office/drawing/2014/main" id="{57FE2518-35EE-4E40-A476-C11E765A666A}"/>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6" name="Oval 75">
              <a:extLst>
                <a:ext uri="{FF2B5EF4-FFF2-40B4-BE49-F238E27FC236}">
                  <a16:creationId xmlns:a16="http://schemas.microsoft.com/office/drawing/2014/main" id="{625FFF43-F3E9-4270-97B3-0DBE499CE527}"/>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7" name="Freeform 76">
              <a:extLst>
                <a:ext uri="{FF2B5EF4-FFF2-40B4-BE49-F238E27FC236}">
                  <a16:creationId xmlns:a16="http://schemas.microsoft.com/office/drawing/2014/main" id="{73615C73-6AD9-4FF0-AF5F-1544DD3BC11E}"/>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8" name="Freeform 77">
              <a:extLst>
                <a:ext uri="{FF2B5EF4-FFF2-40B4-BE49-F238E27FC236}">
                  <a16:creationId xmlns:a16="http://schemas.microsoft.com/office/drawing/2014/main" id="{799EC2BE-F0A7-4A56-84B3-4B88F29757A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59" name="Oval 78">
              <a:extLst>
                <a:ext uri="{FF2B5EF4-FFF2-40B4-BE49-F238E27FC236}">
                  <a16:creationId xmlns:a16="http://schemas.microsoft.com/office/drawing/2014/main" id="{57E3D6F9-9002-48E6-9695-9A7D1F3DC15F}"/>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0" name="Freeform 79">
              <a:extLst>
                <a:ext uri="{FF2B5EF4-FFF2-40B4-BE49-F238E27FC236}">
                  <a16:creationId xmlns:a16="http://schemas.microsoft.com/office/drawing/2014/main" id="{0E67CCEC-C7D2-4EC6-8547-66E1C37A2D69}"/>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1" name="Freeform 80">
              <a:extLst>
                <a:ext uri="{FF2B5EF4-FFF2-40B4-BE49-F238E27FC236}">
                  <a16:creationId xmlns:a16="http://schemas.microsoft.com/office/drawing/2014/main" id="{8B20E137-FED8-4DEC-A035-97D98B915CEE}"/>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2" name="Oval 81">
              <a:extLst>
                <a:ext uri="{FF2B5EF4-FFF2-40B4-BE49-F238E27FC236}">
                  <a16:creationId xmlns:a16="http://schemas.microsoft.com/office/drawing/2014/main" id="{5AB6746D-C0BA-41F4-8048-A5480D7B4647}"/>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3" name="Freeform 82">
              <a:extLst>
                <a:ext uri="{FF2B5EF4-FFF2-40B4-BE49-F238E27FC236}">
                  <a16:creationId xmlns:a16="http://schemas.microsoft.com/office/drawing/2014/main" id="{BBC72ECD-2C1B-4947-B103-298E249AF8BD}"/>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4" name="Freeform 83">
              <a:extLst>
                <a:ext uri="{FF2B5EF4-FFF2-40B4-BE49-F238E27FC236}">
                  <a16:creationId xmlns:a16="http://schemas.microsoft.com/office/drawing/2014/main" id="{044802A0-EE8E-498F-B1C0-394B4FB51393}"/>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65" name="Group 64">
            <a:extLst>
              <a:ext uri="{FF2B5EF4-FFF2-40B4-BE49-F238E27FC236}">
                <a16:creationId xmlns:a16="http://schemas.microsoft.com/office/drawing/2014/main" id="{07A51AD0-7DB6-4EB7-9B70-720F1808C728}"/>
              </a:ext>
            </a:extLst>
          </p:cNvPr>
          <p:cNvGrpSpPr>
            <a:grpSpLocks noChangeAspect="1"/>
          </p:cNvGrpSpPr>
          <p:nvPr/>
        </p:nvGrpSpPr>
        <p:grpSpPr>
          <a:xfrm>
            <a:off x="1485871" y="2038877"/>
            <a:ext cx="457200" cy="554909"/>
            <a:chOff x="3768725" y="938213"/>
            <a:chExt cx="393700" cy="477838"/>
          </a:xfrm>
          <a:solidFill>
            <a:schemeClr val="bg1"/>
          </a:solidFill>
          <a:effectLst>
            <a:outerShdw blurRad="50800" dist="38100" dir="2700000" algn="tl" rotWithShape="0">
              <a:prstClr val="black">
                <a:alpha val="40000"/>
              </a:prstClr>
            </a:outerShdw>
          </a:effectLst>
        </p:grpSpPr>
        <p:sp>
          <p:nvSpPr>
            <p:cNvPr id="66" name="Freeform 11">
              <a:extLst>
                <a:ext uri="{FF2B5EF4-FFF2-40B4-BE49-F238E27FC236}">
                  <a16:creationId xmlns:a16="http://schemas.microsoft.com/office/drawing/2014/main" id="{AE6A6790-B521-49BA-815D-B7B30AFDD636}"/>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7" name="Freeform 12">
              <a:extLst>
                <a:ext uri="{FF2B5EF4-FFF2-40B4-BE49-F238E27FC236}">
                  <a16:creationId xmlns:a16="http://schemas.microsoft.com/office/drawing/2014/main" id="{1D91EFEC-4F9C-4692-A89D-C23A6CD6C80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8" name="Freeform 13">
              <a:extLst>
                <a:ext uri="{FF2B5EF4-FFF2-40B4-BE49-F238E27FC236}">
                  <a16:creationId xmlns:a16="http://schemas.microsoft.com/office/drawing/2014/main" id="{3DB88382-11E4-4BE6-A658-E379D9962B2E}"/>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69" name="Freeform 14">
              <a:extLst>
                <a:ext uri="{FF2B5EF4-FFF2-40B4-BE49-F238E27FC236}">
                  <a16:creationId xmlns:a16="http://schemas.microsoft.com/office/drawing/2014/main" id="{E84E7300-5CFB-4877-AD10-48068005A39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0" name="Freeform 15">
              <a:extLst>
                <a:ext uri="{FF2B5EF4-FFF2-40B4-BE49-F238E27FC236}">
                  <a16:creationId xmlns:a16="http://schemas.microsoft.com/office/drawing/2014/main" id="{62904A0F-AEF2-46E7-9B4B-54CC020F2BCA}"/>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 name="Freeform 16">
              <a:extLst>
                <a:ext uri="{FF2B5EF4-FFF2-40B4-BE49-F238E27FC236}">
                  <a16:creationId xmlns:a16="http://schemas.microsoft.com/office/drawing/2014/main" id="{FF3D20FA-0FAF-4D57-B61D-55700ED34C42}"/>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2" name="Rectangle 17">
              <a:extLst>
                <a:ext uri="{FF2B5EF4-FFF2-40B4-BE49-F238E27FC236}">
                  <a16:creationId xmlns:a16="http://schemas.microsoft.com/office/drawing/2014/main" id="{513528A0-2B4F-4B3E-AC1A-3CCA7DAAF0E6}"/>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3" name="Freeform 18">
              <a:extLst>
                <a:ext uri="{FF2B5EF4-FFF2-40B4-BE49-F238E27FC236}">
                  <a16:creationId xmlns:a16="http://schemas.microsoft.com/office/drawing/2014/main" id="{EDE4949E-6DB7-4A1B-B683-672E74AEDF84}"/>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4" name="Freeform 19">
              <a:extLst>
                <a:ext uri="{FF2B5EF4-FFF2-40B4-BE49-F238E27FC236}">
                  <a16:creationId xmlns:a16="http://schemas.microsoft.com/office/drawing/2014/main" id="{860AF485-E342-460E-8B3D-02E0928FEB77}"/>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5" name="Freeform 20">
              <a:extLst>
                <a:ext uri="{FF2B5EF4-FFF2-40B4-BE49-F238E27FC236}">
                  <a16:creationId xmlns:a16="http://schemas.microsoft.com/office/drawing/2014/main" id="{E664B69C-609B-4D66-8CEF-462E60FD43B3}"/>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6" name="Freeform 21">
              <a:extLst>
                <a:ext uri="{FF2B5EF4-FFF2-40B4-BE49-F238E27FC236}">
                  <a16:creationId xmlns:a16="http://schemas.microsoft.com/office/drawing/2014/main" id="{73C74E7B-FC2D-44AC-8673-7152AAAFFCAA}"/>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7" name="Freeform 22">
              <a:extLst>
                <a:ext uri="{FF2B5EF4-FFF2-40B4-BE49-F238E27FC236}">
                  <a16:creationId xmlns:a16="http://schemas.microsoft.com/office/drawing/2014/main" id="{F2E2DE00-7553-4247-BDD6-D0EF065C1E5E}"/>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8" name="Freeform 23">
              <a:extLst>
                <a:ext uri="{FF2B5EF4-FFF2-40B4-BE49-F238E27FC236}">
                  <a16:creationId xmlns:a16="http://schemas.microsoft.com/office/drawing/2014/main" id="{E2410A67-6C6E-48C5-B2DD-183AC5C7F960}"/>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9" name="Freeform 24">
              <a:extLst>
                <a:ext uri="{FF2B5EF4-FFF2-40B4-BE49-F238E27FC236}">
                  <a16:creationId xmlns:a16="http://schemas.microsoft.com/office/drawing/2014/main" id="{ECABEA07-EC29-44D1-B896-17EDD35AB031}"/>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0" name="Freeform 25">
              <a:extLst>
                <a:ext uri="{FF2B5EF4-FFF2-40B4-BE49-F238E27FC236}">
                  <a16:creationId xmlns:a16="http://schemas.microsoft.com/office/drawing/2014/main" id="{FF2D213D-5F55-4F46-9607-790DDF05F6A2}"/>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1" name="Freeform 26">
              <a:extLst>
                <a:ext uri="{FF2B5EF4-FFF2-40B4-BE49-F238E27FC236}">
                  <a16:creationId xmlns:a16="http://schemas.microsoft.com/office/drawing/2014/main" id="{473A56FE-591B-4FC7-83BE-E0F987E76944}"/>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2" name="Freeform 27">
              <a:extLst>
                <a:ext uri="{FF2B5EF4-FFF2-40B4-BE49-F238E27FC236}">
                  <a16:creationId xmlns:a16="http://schemas.microsoft.com/office/drawing/2014/main" id="{BABE9168-C362-4318-A1B0-ED93FCD93C08}"/>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3" name="Freeform 28">
              <a:extLst>
                <a:ext uri="{FF2B5EF4-FFF2-40B4-BE49-F238E27FC236}">
                  <a16:creationId xmlns:a16="http://schemas.microsoft.com/office/drawing/2014/main" id="{BDA433CC-CA4C-4ADC-904A-55D5B47E136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4" name="Freeform 29">
              <a:extLst>
                <a:ext uri="{FF2B5EF4-FFF2-40B4-BE49-F238E27FC236}">
                  <a16:creationId xmlns:a16="http://schemas.microsoft.com/office/drawing/2014/main" id="{391E2F61-BD42-4910-BCE3-505D13F7FB53}"/>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5" name="Freeform 30">
              <a:extLst>
                <a:ext uri="{FF2B5EF4-FFF2-40B4-BE49-F238E27FC236}">
                  <a16:creationId xmlns:a16="http://schemas.microsoft.com/office/drawing/2014/main" id="{79A4586C-FBBA-4FC0-AB0B-687A1FDF350D}"/>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6" name="Freeform 31">
              <a:extLst>
                <a:ext uri="{FF2B5EF4-FFF2-40B4-BE49-F238E27FC236}">
                  <a16:creationId xmlns:a16="http://schemas.microsoft.com/office/drawing/2014/main" id="{AE379C91-A110-4B7C-AEB1-E0EF2EF2FE14}"/>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7" name="Freeform 32">
              <a:extLst>
                <a:ext uri="{FF2B5EF4-FFF2-40B4-BE49-F238E27FC236}">
                  <a16:creationId xmlns:a16="http://schemas.microsoft.com/office/drawing/2014/main" id="{4CC6174E-38ED-401C-B10E-E7B117214CEC}"/>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8" name="Freeform 33">
              <a:extLst>
                <a:ext uri="{FF2B5EF4-FFF2-40B4-BE49-F238E27FC236}">
                  <a16:creationId xmlns:a16="http://schemas.microsoft.com/office/drawing/2014/main" id="{A498F4E2-9404-4227-9686-75C9C62471E0}"/>
                </a:ext>
              </a:extLst>
            </p:cNvPr>
            <p:cNvSpPr>
              <a:spLocks/>
            </p:cNvSpPr>
            <p:nvPr/>
          </p:nvSpPr>
          <p:spPr bwMode="auto">
            <a:xfrm>
              <a:off x="3941763" y="1389063"/>
              <a:ext cx="47625" cy="26988"/>
            </a:xfrm>
            <a:custGeom>
              <a:avLst/>
              <a:gdLst/>
              <a:ahLst/>
              <a:cxnLst>
                <a:cxn ang="0">
                  <a:pos x="21" y="6"/>
                </a:cxn>
                <a:cxn ang="0">
                  <a:pos x="15" y="12"/>
                </a:cxn>
                <a:cxn ang="0">
                  <a:pos x="6" y="12"/>
                </a:cxn>
                <a:cxn ang="0">
                  <a:pos x="0" y="6"/>
                </a:cxn>
                <a:cxn ang="0">
                  <a:pos x="0" y="6"/>
                </a:cxn>
                <a:cxn ang="0">
                  <a:pos x="6" y="0"/>
                </a:cxn>
                <a:cxn ang="0">
                  <a:pos x="15" y="0"/>
                </a:cxn>
                <a:cxn ang="0">
                  <a:pos x="21" y="6"/>
                </a:cxn>
              </a:cxnLst>
              <a:rect l="0" t="0" r="r" b="b"/>
              <a:pathLst>
                <a:path w="21" h="12">
                  <a:moveTo>
                    <a:pt x="21" y="6"/>
                  </a:moveTo>
                  <a:cubicBezTo>
                    <a:pt x="21" y="9"/>
                    <a:pt x="19" y="12"/>
                    <a:pt x="15" y="12"/>
                  </a:cubicBezTo>
                  <a:cubicBezTo>
                    <a:pt x="6" y="12"/>
                    <a:pt x="6" y="12"/>
                    <a:pt x="6" y="12"/>
                  </a:cubicBezTo>
                  <a:cubicBezTo>
                    <a:pt x="3" y="12"/>
                    <a:pt x="0" y="9"/>
                    <a:pt x="0" y="6"/>
                  </a:cubicBezTo>
                  <a:cubicBezTo>
                    <a:pt x="0" y="6"/>
                    <a:pt x="0" y="6"/>
                    <a:pt x="0" y="6"/>
                  </a:cubicBezTo>
                  <a:cubicBezTo>
                    <a:pt x="0" y="3"/>
                    <a:pt x="3" y="0"/>
                    <a:pt x="6" y="0"/>
                  </a:cubicBezTo>
                  <a:cubicBezTo>
                    <a:pt x="15" y="0"/>
                    <a:pt x="15" y="0"/>
                    <a:pt x="15" y="0"/>
                  </a:cubicBezTo>
                  <a:cubicBezTo>
                    <a:pt x="19" y="0"/>
                    <a:pt x="21" y="3"/>
                    <a:pt x="21"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89" name="Freeform 34">
              <a:extLst>
                <a:ext uri="{FF2B5EF4-FFF2-40B4-BE49-F238E27FC236}">
                  <a16:creationId xmlns:a16="http://schemas.microsoft.com/office/drawing/2014/main" id="{5B0DAFE2-1206-436F-8E1C-3350F494DF5F}"/>
                </a:ext>
              </a:extLst>
            </p:cNvPr>
            <p:cNvSpPr>
              <a:spLocks/>
            </p:cNvSpPr>
            <p:nvPr/>
          </p:nvSpPr>
          <p:spPr bwMode="auto">
            <a:xfrm>
              <a:off x="3924300" y="1360488"/>
              <a:ext cx="82550" cy="26988"/>
            </a:xfrm>
            <a:custGeom>
              <a:avLst/>
              <a:gdLst/>
              <a:ahLst/>
              <a:cxnLst>
                <a:cxn ang="0">
                  <a:pos x="37" y="6"/>
                </a:cxn>
                <a:cxn ang="0">
                  <a:pos x="32" y="12"/>
                </a:cxn>
                <a:cxn ang="0">
                  <a:pos x="6" y="12"/>
                </a:cxn>
                <a:cxn ang="0">
                  <a:pos x="0" y="6"/>
                </a:cxn>
                <a:cxn ang="0">
                  <a:pos x="0" y="6"/>
                </a:cxn>
                <a:cxn ang="0">
                  <a:pos x="6" y="0"/>
                </a:cxn>
                <a:cxn ang="0">
                  <a:pos x="32" y="0"/>
                </a:cxn>
                <a:cxn ang="0">
                  <a:pos x="37" y="6"/>
                </a:cxn>
              </a:cxnLst>
              <a:rect l="0" t="0" r="r" b="b"/>
              <a:pathLst>
                <a:path w="37" h="12">
                  <a:moveTo>
                    <a:pt x="37" y="6"/>
                  </a:moveTo>
                  <a:cubicBezTo>
                    <a:pt x="37" y="9"/>
                    <a:pt x="35" y="12"/>
                    <a:pt x="32" y="12"/>
                  </a:cubicBezTo>
                  <a:cubicBezTo>
                    <a:pt x="6" y="12"/>
                    <a:pt x="6" y="12"/>
                    <a:pt x="6" y="12"/>
                  </a:cubicBezTo>
                  <a:cubicBezTo>
                    <a:pt x="3" y="12"/>
                    <a:pt x="0" y="9"/>
                    <a:pt x="0" y="6"/>
                  </a:cubicBezTo>
                  <a:cubicBezTo>
                    <a:pt x="0" y="6"/>
                    <a:pt x="0" y="6"/>
                    <a:pt x="0" y="6"/>
                  </a:cubicBezTo>
                  <a:cubicBezTo>
                    <a:pt x="0" y="3"/>
                    <a:pt x="3" y="0"/>
                    <a:pt x="6" y="0"/>
                  </a:cubicBezTo>
                  <a:cubicBezTo>
                    <a:pt x="32" y="0"/>
                    <a:pt x="32" y="0"/>
                    <a:pt x="32" y="0"/>
                  </a:cubicBezTo>
                  <a:cubicBezTo>
                    <a:pt x="35" y="0"/>
                    <a:pt x="37" y="3"/>
                    <a:pt x="37"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0" name="Freeform 35">
              <a:extLst>
                <a:ext uri="{FF2B5EF4-FFF2-40B4-BE49-F238E27FC236}">
                  <a16:creationId xmlns:a16="http://schemas.microsoft.com/office/drawing/2014/main" id="{7AED5892-58DE-4BEA-9CAC-5B3DE52869E6}"/>
                </a:ext>
              </a:extLst>
            </p:cNvPr>
            <p:cNvSpPr>
              <a:spLocks/>
            </p:cNvSpPr>
            <p:nvPr/>
          </p:nvSpPr>
          <p:spPr bwMode="auto">
            <a:xfrm>
              <a:off x="3913188" y="1322388"/>
              <a:ext cx="107950" cy="34925"/>
            </a:xfrm>
            <a:custGeom>
              <a:avLst/>
              <a:gdLst/>
              <a:ahLst/>
              <a:cxnLst>
                <a:cxn ang="0">
                  <a:pos x="48" y="8"/>
                </a:cxn>
                <a:cxn ang="0">
                  <a:pos x="40" y="16"/>
                </a:cxn>
                <a:cxn ang="0">
                  <a:pos x="7" y="16"/>
                </a:cxn>
                <a:cxn ang="0">
                  <a:pos x="0" y="8"/>
                </a:cxn>
                <a:cxn ang="0">
                  <a:pos x="0" y="8"/>
                </a:cxn>
                <a:cxn ang="0">
                  <a:pos x="7" y="0"/>
                </a:cxn>
                <a:cxn ang="0">
                  <a:pos x="40" y="0"/>
                </a:cxn>
                <a:cxn ang="0">
                  <a:pos x="48" y="8"/>
                </a:cxn>
              </a:cxnLst>
              <a:rect l="0" t="0" r="r" b="b"/>
              <a:pathLst>
                <a:path w="48" h="16">
                  <a:moveTo>
                    <a:pt x="48" y="8"/>
                  </a:moveTo>
                  <a:cubicBezTo>
                    <a:pt x="48" y="12"/>
                    <a:pt x="44" y="16"/>
                    <a:pt x="40" y="16"/>
                  </a:cubicBezTo>
                  <a:cubicBezTo>
                    <a:pt x="7" y="16"/>
                    <a:pt x="7" y="16"/>
                    <a:pt x="7" y="16"/>
                  </a:cubicBezTo>
                  <a:cubicBezTo>
                    <a:pt x="3" y="16"/>
                    <a:pt x="0" y="12"/>
                    <a:pt x="0" y="8"/>
                  </a:cubicBezTo>
                  <a:cubicBezTo>
                    <a:pt x="0" y="8"/>
                    <a:pt x="0" y="8"/>
                    <a:pt x="0" y="8"/>
                  </a:cubicBezTo>
                  <a:cubicBezTo>
                    <a:pt x="0" y="4"/>
                    <a:pt x="3" y="0"/>
                    <a:pt x="7" y="0"/>
                  </a:cubicBezTo>
                  <a:cubicBezTo>
                    <a:pt x="40" y="0"/>
                    <a:pt x="40" y="0"/>
                    <a:pt x="40" y="0"/>
                  </a:cubicBezTo>
                  <a:cubicBezTo>
                    <a:pt x="44" y="0"/>
                    <a:pt x="48" y="4"/>
                    <a:pt x="48" y="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1" name="Rectangle 36">
              <a:extLst>
                <a:ext uri="{FF2B5EF4-FFF2-40B4-BE49-F238E27FC236}">
                  <a16:creationId xmlns:a16="http://schemas.microsoft.com/office/drawing/2014/main" id="{A90862DE-5279-4829-9997-D00B586DBEDA}"/>
                </a:ext>
              </a:extLst>
            </p:cNvPr>
            <p:cNvSpPr>
              <a:spLocks noChangeArrowheads="1"/>
            </p:cNvSpPr>
            <p:nvPr/>
          </p:nvSpPr>
          <p:spPr bwMode="auto">
            <a:xfrm>
              <a:off x="3956050" y="938213"/>
              <a:ext cx="19050" cy="460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2" name="Freeform 37">
              <a:extLst>
                <a:ext uri="{FF2B5EF4-FFF2-40B4-BE49-F238E27FC236}">
                  <a16:creationId xmlns:a16="http://schemas.microsoft.com/office/drawing/2014/main" id="{201F1BBA-5CA9-4DD6-83E9-52C923886700}"/>
                </a:ext>
              </a:extLst>
            </p:cNvPr>
            <p:cNvSpPr>
              <a:spLocks/>
            </p:cNvSpPr>
            <p:nvPr/>
          </p:nvSpPr>
          <p:spPr bwMode="auto">
            <a:xfrm>
              <a:off x="4060825" y="984250"/>
              <a:ext cx="46038" cy="47625"/>
            </a:xfrm>
            <a:custGeom>
              <a:avLst/>
              <a:gdLst/>
              <a:ahLst/>
              <a:cxnLst>
                <a:cxn ang="0">
                  <a:pos x="9" y="30"/>
                </a:cxn>
                <a:cxn ang="0">
                  <a:pos x="0" y="22"/>
                </a:cxn>
                <a:cxn ang="0">
                  <a:pos x="20" y="0"/>
                </a:cxn>
                <a:cxn ang="0">
                  <a:pos x="29" y="9"/>
                </a:cxn>
                <a:cxn ang="0">
                  <a:pos x="9" y="30"/>
                </a:cxn>
              </a:cxnLst>
              <a:rect l="0" t="0" r="r" b="b"/>
              <a:pathLst>
                <a:path w="29" h="30">
                  <a:moveTo>
                    <a:pt x="9" y="30"/>
                  </a:moveTo>
                  <a:lnTo>
                    <a:pt x="0" y="22"/>
                  </a:lnTo>
                  <a:lnTo>
                    <a:pt x="20" y="0"/>
                  </a:lnTo>
                  <a:lnTo>
                    <a:pt x="29" y="9"/>
                  </a:lnTo>
                  <a:lnTo>
                    <a:pt x="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3" name="Freeform 38">
              <a:extLst>
                <a:ext uri="{FF2B5EF4-FFF2-40B4-BE49-F238E27FC236}">
                  <a16:creationId xmlns:a16="http://schemas.microsoft.com/office/drawing/2014/main" id="{8BE29F43-8BE7-44E7-B319-F0BE5E471B58}"/>
                </a:ext>
              </a:extLst>
            </p:cNvPr>
            <p:cNvSpPr>
              <a:spLocks/>
            </p:cNvSpPr>
            <p:nvPr/>
          </p:nvSpPr>
          <p:spPr bwMode="auto">
            <a:xfrm>
              <a:off x="4114800" y="1112838"/>
              <a:ext cx="47625" cy="22225"/>
            </a:xfrm>
            <a:custGeom>
              <a:avLst/>
              <a:gdLst/>
              <a:ahLst/>
              <a:cxnLst>
                <a:cxn ang="0">
                  <a:pos x="0" y="14"/>
                </a:cxn>
                <a:cxn ang="0">
                  <a:pos x="0" y="1"/>
                </a:cxn>
                <a:cxn ang="0">
                  <a:pos x="30" y="0"/>
                </a:cxn>
                <a:cxn ang="0">
                  <a:pos x="30" y="11"/>
                </a:cxn>
                <a:cxn ang="0">
                  <a:pos x="0" y="14"/>
                </a:cxn>
              </a:cxnLst>
              <a:rect l="0" t="0" r="r" b="b"/>
              <a:pathLst>
                <a:path w="30" h="14">
                  <a:moveTo>
                    <a:pt x="0" y="14"/>
                  </a:moveTo>
                  <a:lnTo>
                    <a:pt x="0" y="1"/>
                  </a:lnTo>
                  <a:lnTo>
                    <a:pt x="30" y="0"/>
                  </a:lnTo>
                  <a:lnTo>
                    <a:pt x="30" y="11"/>
                  </a:lnTo>
                  <a:lnTo>
                    <a:pt x="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4" name="Freeform 39">
              <a:extLst>
                <a:ext uri="{FF2B5EF4-FFF2-40B4-BE49-F238E27FC236}">
                  <a16:creationId xmlns:a16="http://schemas.microsoft.com/office/drawing/2014/main" id="{2F6CEB74-94CB-49D7-A42A-066866B61666}"/>
                </a:ext>
              </a:extLst>
            </p:cNvPr>
            <p:cNvSpPr>
              <a:spLocks/>
            </p:cNvSpPr>
            <p:nvPr/>
          </p:nvSpPr>
          <p:spPr bwMode="auto">
            <a:xfrm>
              <a:off x="4075113" y="1222375"/>
              <a:ext cx="49213" cy="46038"/>
            </a:xfrm>
            <a:custGeom>
              <a:avLst/>
              <a:gdLst/>
              <a:ahLst/>
              <a:cxnLst>
                <a:cxn ang="0">
                  <a:pos x="0" y="10"/>
                </a:cxn>
                <a:cxn ang="0">
                  <a:pos x="8" y="0"/>
                </a:cxn>
                <a:cxn ang="0">
                  <a:pos x="31" y="19"/>
                </a:cxn>
                <a:cxn ang="0">
                  <a:pos x="24" y="29"/>
                </a:cxn>
                <a:cxn ang="0">
                  <a:pos x="0" y="10"/>
                </a:cxn>
              </a:cxnLst>
              <a:rect l="0" t="0" r="r" b="b"/>
              <a:pathLst>
                <a:path w="31" h="29">
                  <a:moveTo>
                    <a:pt x="0" y="10"/>
                  </a:moveTo>
                  <a:lnTo>
                    <a:pt x="8" y="0"/>
                  </a:lnTo>
                  <a:lnTo>
                    <a:pt x="31" y="19"/>
                  </a:lnTo>
                  <a:lnTo>
                    <a:pt x="24" y="29"/>
                  </a:lnTo>
                  <a:lnTo>
                    <a:pt x="0"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5" name="Freeform 40">
              <a:extLst>
                <a:ext uri="{FF2B5EF4-FFF2-40B4-BE49-F238E27FC236}">
                  <a16:creationId xmlns:a16="http://schemas.microsoft.com/office/drawing/2014/main" id="{65885ACC-64BF-453C-8F6B-921D4059CB69}"/>
                </a:ext>
              </a:extLst>
            </p:cNvPr>
            <p:cNvSpPr>
              <a:spLocks/>
            </p:cNvSpPr>
            <p:nvPr/>
          </p:nvSpPr>
          <p:spPr bwMode="auto">
            <a:xfrm>
              <a:off x="3825875" y="982663"/>
              <a:ext cx="44450" cy="47625"/>
            </a:xfrm>
            <a:custGeom>
              <a:avLst/>
              <a:gdLst/>
              <a:ahLst/>
              <a:cxnLst>
                <a:cxn ang="0">
                  <a:pos x="19" y="30"/>
                </a:cxn>
                <a:cxn ang="0">
                  <a:pos x="28" y="21"/>
                </a:cxn>
                <a:cxn ang="0">
                  <a:pos x="8" y="0"/>
                </a:cxn>
                <a:cxn ang="0">
                  <a:pos x="0" y="8"/>
                </a:cxn>
                <a:cxn ang="0">
                  <a:pos x="19" y="30"/>
                </a:cxn>
              </a:cxnLst>
              <a:rect l="0" t="0" r="r" b="b"/>
              <a:pathLst>
                <a:path w="28" h="30">
                  <a:moveTo>
                    <a:pt x="19" y="30"/>
                  </a:moveTo>
                  <a:lnTo>
                    <a:pt x="28" y="21"/>
                  </a:lnTo>
                  <a:lnTo>
                    <a:pt x="8" y="0"/>
                  </a:lnTo>
                  <a:lnTo>
                    <a:pt x="0" y="8"/>
                  </a:lnTo>
                  <a:lnTo>
                    <a:pt x="19" y="3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6" name="Freeform 41">
              <a:extLst>
                <a:ext uri="{FF2B5EF4-FFF2-40B4-BE49-F238E27FC236}">
                  <a16:creationId xmlns:a16="http://schemas.microsoft.com/office/drawing/2014/main" id="{C3732403-9477-40F0-BBE1-38FE3C4F92E5}"/>
                </a:ext>
              </a:extLst>
            </p:cNvPr>
            <p:cNvSpPr>
              <a:spLocks/>
            </p:cNvSpPr>
            <p:nvPr/>
          </p:nvSpPr>
          <p:spPr bwMode="auto">
            <a:xfrm>
              <a:off x="3768725" y="1111250"/>
              <a:ext cx="49213" cy="22225"/>
            </a:xfrm>
            <a:custGeom>
              <a:avLst/>
              <a:gdLst/>
              <a:ahLst/>
              <a:cxnLst>
                <a:cxn ang="0">
                  <a:pos x="30" y="14"/>
                </a:cxn>
                <a:cxn ang="0">
                  <a:pos x="31" y="1"/>
                </a:cxn>
                <a:cxn ang="0">
                  <a:pos x="2" y="0"/>
                </a:cxn>
                <a:cxn ang="0">
                  <a:pos x="0" y="11"/>
                </a:cxn>
                <a:cxn ang="0">
                  <a:pos x="30" y="14"/>
                </a:cxn>
              </a:cxnLst>
              <a:rect l="0" t="0" r="r" b="b"/>
              <a:pathLst>
                <a:path w="31" h="14">
                  <a:moveTo>
                    <a:pt x="30" y="14"/>
                  </a:moveTo>
                  <a:lnTo>
                    <a:pt x="31" y="1"/>
                  </a:lnTo>
                  <a:lnTo>
                    <a:pt x="2" y="0"/>
                  </a:lnTo>
                  <a:lnTo>
                    <a:pt x="0" y="11"/>
                  </a:lnTo>
                  <a:lnTo>
                    <a:pt x="30" y="1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7" name="Freeform 42">
              <a:extLst>
                <a:ext uri="{FF2B5EF4-FFF2-40B4-BE49-F238E27FC236}">
                  <a16:creationId xmlns:a16="http://schemas.microsoft.com/office/drawing/2014/main" id="{6ACDBA2C-FE31-4FA0-B7F8-653DE3913C96}"/>
                </a:ext>
              </a:extLst>
            </p:cNvPr>
            <p:cNvSpPr>
              <a:spLocks/>
            </p:cNvSpPr>
            <p:nvPr/>
          </p:nvSpPr>
          <p:spPr bwMode="auto">
            <a:xfrm>
              <a:off x="3806825" y="1220788"/>
              <a:ext cx="49213" cy="44450"/>
            </a:xfrm>
            <a:custGeom>
              <a:avLst/>
              <a:gdLst/>
              <a:ahLst/>
              <a:cxnLst>
                <a:cxn ang="0">
                  <a:pos x="31" y="10"/>
                </a:cxn>
                <a:cxn ang="0">
                  <a:pos x="24" y="0"/>
                </a:cxn>
                <a:cxn ang="0">
                  <a:pos x="0" y="18"/>
                </a:cxn>
                <a:cxn ang="0">
                  <a:pos x="9" y="28"/>
                </a:cxn>
                <a:cxn ang="0">
                  <a:pos x="31" y="10"/>
                </a:cxn>
              </a:cxnLst>
              <a:rect l="0" t="0" r="r" b="b"/>
              <a:pathLst>
                <a:path w="31" h="28">
                  <a:moveTo>
                    <a:pt x="31" y="10"/>
                  </a:moveTo>
                  <a:lnTo>
                    <a:pt x="24" y="0"/>
                  </a:lnTo>
                  <a:lnTo>
                    <a:pt x="0" y="18"/>
                  </a:lnTo>
                  <a:lnTo>
                    <a:pt x="9" y="28"/>
                  </a:lnTo>
                  <a:lnTo>
                    <a:pt x="31" y="1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8" name="Freeform 43">
              <a:extLst>
                <a:ext uri="{FF2B5EF4-FFF2-40B4-BE49-F238E27FC236}">
                  <a16:creationId xmlns:a16="http://schemas.microsoft.com/office/drawing/2014/main" id="{E975FC8D-7414-480F-A0BA-13BF222DE6F4}"/>
                </a:ext>
              </a:extLst>
            </p:cNvPr>
            <p:cNvSpPr>
              <a:spLocks/>
            </p:cNvSpPr>
            <p:nvPr/>
          </p:nvSpPr>
          <p:spPr bwMode="auto">
            <a:xfrm>
              <a:off x="3975100" y="1179513"/>
              <a:ext cx="15875" cy="30163"/>
            </a:xfrm>
            <a:custGeom>
              <a:avLst/>
              <a:gdLst/>
              <a:ahLst/>
              <a:cxnLst>
                <a:cxn ang="0">
                  <a:pos x="3" y="1"/>
                </a:cxn>
                <a:cxn ang="0">
                  <a:pos x="0" y="0"/>
                </a:cxn>
                <a:cxn ang="0">
                  <a:pos x="0" y="13"/>
                </a:cxn>
                <a:cxn ang="0">
                  <a:pos x="7" y="6"/>
                </a:cxn>
                <a:cxn ang="0">
                  <a:pos x="3" y="1"/>
                </a:cxn>
              </a:cxnLst>
              <a:rect l="0" t="0" r="r" b="b"/>
              <a:pathLst>
                <a:path w="7" h="13">
                  <a:moveTo>
                    <a:pt x="3" y="1"/>
                  </a:moveTo>
                  <a:cubicBezTo>
                    <a:pt x="3" y="1"/>
                    <a:pt x="2" y="0"/>
                    <a:pt x="0" y="0"/>
                  </a:cubicBezTo>
                  <a:cubicBezTo>
                    <a:pt x="0" y="13"/>
                    <a:pt x="0" y="13"/>
                    <a:pt x="0" y="13"/>
                  </a:cubicBezTo>
                  <a:cubicBezTo>
                    <a:pt x="5" y="13"/>
                    <a:pt x="7" y="10"/>
                    <a:pt x="7" y="6"/>
                  </a:cubicBezTo>
                  <a:cubicBezTo>
                    <a:pt x="7" y="4"/>
                    <a:pt x="6" y="2"/>
                    <a:pt x="3"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99" name="Freeform 44">
              <a:extLst>
                <a:ext uri="{FF2B5EF4-FFF2-40B4-BE49-F238E27FC236}">
                  <a16:creationId xmlns:a16="http://schemas.microsoft.com/office/drawing/2014/main" id="{9FC88791-8775-4294-B29E-BD82BF15491F}"/>
                </a:ext>
              </a:extLst>
            </p:cNvPr>
            <p:cNvSpPr>
              <a:spLocks/>
            </p:cNvSpPr>
            <p:nvPr/>
          </p:nvSpPr>
          <p:spPr bwMode="auto">
            <a:xfrm>
              <a:off x="3944938" y="1128713"/>
              <a:ext cx="12700" cy="23813"/>
            </a:xfrm>
            <a:custGeom>
              <a:avLst/>
              <a:gdLst/>
              <a:ahLst/>
              <a:cxnLst>
                <a:cxn ang="0">
                  <a:pos x="0" y="5"/>
                </a:cxn>
                <a:cxn ang="0">
                  <a:pos x="6" y="11"/>
                </a:cxn>
                <a:cxn ang="0">
                  <a:pos x="6" y="0"/>
                </a:cxn>
                <a:cxn ang="0">
                  <a:pos x="0" y="5"/>
                </a:cxn>
              </a:cxnLst>
              <a:rect l="0" t="0" r="r" b="b"/>
              <a:pathLst>
                <a:path w="6" h="11">
                  <a:moveTo>
                    <a:pt x="0" y="5"/>
                  </a:moveTo>
                  <a:cubicBezTo>
                    <a:pt x="0" y="8"/>
                    <a:pt x="2" y="10"/>
                    <a:pt x="6" y="11"/>
                  </a:cubicBezTo>
                  <a:cubicBezTo>
                    <a:pt x="6" y="0"/>
                    <a:pt x="6" y="0"/>
                    <a:pt x="6" y="0"/>
                  </a:cubicBezTo>
                  <a:cubicBezTo>
                    <a:pt x="2" y="0"/>
                    <a:pt x="0" y="2"/>
                    <a:pt x="0" y="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100" name="Freeform 45">
              <a:extLst>
                <a:ext uri="{FF2B5EF4-FFF2-40B4-BE49-F238E27FC236}">
                  <a16:creationId xmlns:a16="http://schemas.microsoft.com/office/drawing/2014/main" id="{D7A9909B-F178-4B19-8858-4150D887CE92}"/>
                </a:ext>
              </a:extLst>
            </p:cNvPr>
            <p:cNvSpPr>
              <a:spLocks noEditPoints="1"/>
            </p:cNvSpPr>
            <p:nvPr/>
          </p:nvSpPr>
          <p:spPr bwMode="auto">
            <a:xfrm>
              <a:off x="3843338" y="1006475"/>
              <a:ext cx="244475" cy="290513"/>
            </a:xfrm>
            <a:custGeom>
              <a:avLst/>
              <a:gdLst/>
              <a:ahLst/>
              <a:cxnLst>
                <a:cxn ang="0">
                  <a:pos x="55" y="0"/>
                </a:cxn>
                <a:cxn ang="0">
                  <a:pos x="0" y="54"/>
                </a:cxn>
                <a:cxn ang="0">
                  <a:pos x="12" y="87"/>
                </a:cxn>
                <a:cxn ang="0">
                  <a:pos x="32" y="129"/>
                </a:cxn>
                <a:cxn ang="0">
                  <a:pos x="34" y="129"/>
                </a:cxn>
                <a:cxn ang="0">
                  <a:pos x="42" y="129"/>
                </a:cxn>
                <a:cxn ang="0">
                  <a:pos x="65" y="129"/>
                </a:cxn>
                <a:cxn ang="0">
                  <a:pos x="75" y="129"/>
                </a:cxn>
                <a:cxn ang="0">
                  <a:pos x="77" y="129"/>
                </a:cxn>
                <a:cxn ang="0">
                  <a:pos x="97" y="87"/>
                </a:cxn>
                <a:cxn ang="0">
                  <a:pos x="109" y="54"/>
                </a:cxn>
                <a:cxn ang="0">
                  <a:pos x="55" y="0"/>
                </a:cxn>
                <a:cxn ang="0">
                  <a:pos x="69" y="95"/>
                </a:cxn>
                <a:cxn ang="0">
                  <a:pos x="59" y="98"/>
                </a:cxn>
                <a:cxn ang="0">
                  <a:pos x="59" y="110"/>
                </a:cxn>
                <a:cxn ang="0">
                  <a:pos x="51" y="110"/>
                </a:cxn>
                <a:cxn ang="0">
                  <a:pos x="51" y="98"/>
                </a:cxn>
                <a:cxn ang="0">
                  <a:pos x="40" y="94"/>
                </a:cxn>
                <a:cxn ang="0">
                  <a:pos x="34" y="80"/>
                </a:cxn>
                <a:cxn ang="0">
                  <a:pos x="43" y="80"/>
                </a:cxn>
                <a:cxn ang="0">
                  <a:pos x="51" y="90"/>
                </a:cxn>
                <a:cxn ang="0">
                  <a:pos x="51" y="75"/>
                </a:cxn>
                <a:cxn ang="0">
                  <a:pos x="47" y="74"/>
                </a:cxn>
                <a:cxn ang="0">
                  <a:pos x="36" y="61"/>
                </a:cxn>
                <a:cxn ang="0">
                  <a:pos x="41" y="49"/>
                </a:cxn>
                <a:cxn ang="0">
                  <a:pos x="51" y="46"/>
                </a:cxn>
                <a:cxn ang="0">
                  <a:pos x="51" y="33"/>
                </a:cxn>
                <a:cxn ang="0">
                  <a:pos x="59" y="33"/>
                </a:cxn>
                <a:cxn ang="0">
                  <a:pos x="59" y="46"/>
                </a:cxn>
                <a:cxn ang="0">
                  <a:pos x="68" y="50"/>
                </a:cxn>
                <a:cxn ang="0">
                  <a:pos x="74" y="62"/>
                </a:cxn>
                <a:cxn ang="0">
                  <a:pos x="65" y="62"/>
                </a:cxn>
                <a:cxn ang="0">
                  <a:pos x="59" y="54"/>
                </a:cxn>
                <a:cxn ang="0">
                  <a:pos x="59" y="67"/>
                </a:cxn>
                <a:cxn ang="0">
                  <a:pos x="66" y="69"/>
                </a:cxn>
                <a:cxn ang="0">
                  <a:pos x="73" y="75"/>
                </a:cxn>
                <a:cxn ang="0">
                  <a:pos x="76" y="82"/>
                </a:cxn>
                <a:cxn ang="0">
                  <a:pos x="69" y="95"/>
                </a:cxn>
                <a:cxn ang="0">
                  <a:pos x="55" y="19"/>
                </a:cxn>
                <a:cxn ang="0">
                  <a:pos x="17" y="24"/>
                </a:cxn>
                <a:cxn ang="0">
                  <a:pos x="55" y="4"/>
                </a:cxn>
                <a:cxn ang="0">
                  <a:pos x="93" y="24"/>
                </a:cxn>
                <a:cxn ang="0">
                  <a:pos x="55" y="19"/>
                </a:cxn>
              </a:cxnLst>
              <a:rect l="0" t="0" r="r" b="b"/>
              <a:pathLst>
                <a:path w="109" h="129">
                  <a:moveTo>
                    <a:pt x="55" y="0"/>
                  </a:moveTo>
                  <a:cubicBezTo>
                    <a:pt x="25" y="0"/>
                    <a:pt x="0" y="24"/>
                    <a:pt x="0" y="54"/>
                  </a:cubicBezTo>
                  <a:cubicBezTo>
                    <a:pt x="0" y="67"/>
                    <a:pt x="5" y="78"/>
                    <a:pt x="12" y="87"/>
                  </a:cubicBezTo>
                  <a:cubicBezTo>
                    <a:pt x="16" y="93"/>
                    <a:pt x="30" y="115"/>
                    <a:pt x="32" y="129"/>
                  </a:cubicBezTo>
                  <a:cubicBezTo>
                    <a:pt x="34" y="129"/>
                    <a:pt x="34" y="129"/>
                    <a:pt x="34" y="129"/>
                  </a:cubicBezTo>
                  <a:cubicBezTo>
                    <a:pt x="42" y="129"/>
                    <a:pt x="42" y="129"/>
                    <a:pt x="42" y="129"/>
                  </a:cubicBezTo>
                  <a:cubicBezTo>
                    <a:pt x="65" y="129"/>
                    <a:pt x="65" y="129"/>
                    <a:pt x="65" y="129"/>
                  </a:cubicBezTo>
                  <a:cubicBezTo>
                    <a:pt x="75" y="129"/>
                    <a:pt x="75" y="129"/>
                    <a:pt x="75" y="129"/>
                  </a:cubicBezTo>
                  <a:cubicBezTo>
                    <a:pt x="77" y="129"/>
                    <a:pt x="77" y="129"/>
                    <a:pt x="77" y="129"/>
                  </a:cubicBezTo>
                  <a:cubicBezTo>
                    <a:pt x="79" y="115"/>
                    <a:pt x="93" y="93"/>
                    <a:pt x="97" y="87"/>
                  </a:cubicBezTo>
                  <a:cubicBezTo>
                    <a:pt x="105" y="78"/>
                    <a:pt x="109" y="67"/>
                    <a:pt x="109" y="54"/>
                  </a:cubicBezTo>
                  <a:cubicBezTo>
                    <a:pt x="109" y="24"/>
                    <a:pt x="85" y="0"/>
                    <a:pt x="55" y="0"/>
                  </a:cubicBezTo>
                  <a:close/>
                  <a:moveTo>
                    <a:pt x="69" y="95"/>
                  </a:moveTo>
                  <a:cubicBezTo>
                    <a:pt x="66" y="97"/>
                    <a:pt x="63" y="98"/>
                    <a:pt x="59" y="98"/>
                  </a:cubicBezTo>
                  <a:cubicBezTo>
                    <a:pt x="59" y="110"/>
                    <a:pt x="59" y="110"/>
                    <a:pt x="59" y="110"/>
                  </a:cubicBezTo>
                  <a:cubicBezTo>
                    <a:pt x="51" y="110"/>
                    <a:pt x="51" y="110"/>
                    <a:pt x="51" y="110"/>
                  </a:cubicBezTo>
                  <a:cubicBezTo>
                    <a:pt x="51" y="98"/>
                    <a:pt x="51" y="98"/>
                    <a:pt x="51" y="98"/>
                  </a:cubicBezTo>
                  <a:cubicBezTo>
                    <a:pt x="46" y="98"/>
                    <a:pt x="43" y="96"/>
                    <a:pt x="40" y="94"/>
                  </a:cubicBezTo>
                  <a:cubicBezTo>
                    <a:pt x="36" y="91"/>
                    <a:pt x="34" y="86"/>
                    <a:pt x="34" y="80"/>
                  </a:cubicBezTo>
                  <a:cubicBezTo>
                    <a:pt x="43" y="80"/>
                    <a:pt x="43" y="80"/>
                    <a:pt x="43" y="80"/>
                  </a:cubicBezTo>
                  <a:cubicBezTo>
                    <a:pt x="43" y="85"/>
                    <a:pt x="46" y="89"/>
                    <a:pt x="51" y="90"/>
                  </a:cubicBezTo>
                  <a:cubicBezTo>
                    <a:pt x="51" y="75"/>
                    <a:pt x="51" y="75"/>
                    <a:pt x="51" y="75"/>
                  </a:cubicBezTo>
                  <a:cubicBezTo>
                    <a:pt x="50" y="74"/>
                    <a:pt x="48" y="74"/>
                    <a:pt x="47" y="74"/>
                  </a:cubicBezTo>
                  <a:cubicBezTo>
                    <a:pt x="39" y="72"/>
                    <a:pt x="36" y="67"/>
                    <a:pt x="36" y="61"/>
                  </a:cubicBezTo>
                  <a:cubicBezTo>
                    <a:pt x="36" y="56"/>
                    <a:pt x="37" y="52"/>
                    <a:pt x="41" y="49"/>
                  </a:cubicBezTo>
                  <a:cubicBezTo>
                    <a:pt x="44" y="47"/>
                    <a:pt x="47" y="46"/>
                    <a:pt x="51" y="46"/>
                  </a:cubicBezTo>
                  <a:cubicBezTo>
                    <a:pt x="51" y="33"/>
                    <a:pt x="51" y="33"/>
                    <a:pt x="51" y="33"/>
                  </a:cubicBezTo>
                  <a:cubicBezTo>
                    <a:pt x="59" y="33"/>
                    <a:pt x="59" y="33"/>
                    <a:pt x="59" y="33"/>
                  </a:cubicBezTo>
                  <a:cubicBezTo>
                    <a:pt x="59" y="46"/>
                    <a:pt x="59" y="46"/>
                    <a:pt x="59" y="46"/>
                  </a:cubicBezTo>
                  <a:cubicBezTo>
                    <a:pt x="62" y="46"/>
                    <a:pt x="66" y="48"/>
                    <a:pt x="68" y="50"/>
                  </a:cubicBezTo>
                  <a:cubicBezTo>
                    <a:pt x="72" y="53"/>
                    <a:pt x="74" y="57"/>
                    <a:pt x="74" y="62"/>
                  </a:cubicBezTo>
                  <a:cubicBezTo>
                    <a:pt x="65" y="62"/>
                    <a:pt x="65" y="62"/>
                    <a:pt x="65" y="62"/>
                  </a:cubicBezTo>
                  <a:cubicBezTo>
                    <a:pt x="64" y="58"/>
                    <a:pt x="62" y="55"/>
                    <a:pt x="59" y="54"/>
                  </a:cubicBezTo>
                  <a:cubicBezTo>
                    <a:pt x="59" y="67"/>
                    <a:pt x="59" y="67"/>
                    <a:pt x="59" y="67"/>
                  </a:cubicBezTo>
                  <a:cubicBezTo>
                    <a:pt x="61" y="68"/>
                    <a:pt x="63" y="69"/>
                    <a:pt x="66" y="69"/>
                  </a:cubicBezTo>
                  <a:cubicBezTo>
                    <a:pt x="69" y="70"/>
                    <a:pt x="71" y="72"/>
                    <a:pt x="73" y="75"/>
                  </a:cubicBezTo>
                  <a:cubicBezTo>
                    <a:pt x="75" y="77"/>
                    <a:pt x="76" y="80"/>
                    <a:pt x="76" y="82"/>
                  </a:cubicBezTo>
                  <a:cubicBezTo>
                    <a:pt x="76" y="88"/>
                    <a:pt x="74" y="92"/>
                    <a:pt x="69" y="95"/>
                  </a:cubicBezTo>
                  <a:close/>
                  <a:moveTo>
                    <a:pt x="55" y="19"/>
                  </a:moveTo>
                  <a:cubicBezTo>
                    <a:pt x="41" y="19"/>
                    <a:pt x="27" y="21"/>
                    <a:pt x="17" y="24"/>
                  </a:cubicBezTo>
                  <a:cubicBezTo>
                    <a:pt x="25" y="12"/>
                    <a:pt x="39" y="4"/>
                    <a:pt x="55" y="4"/>
                  </a:cubicBezTo>
                  <a:cubicBezTo>
                    <a:pt x="71" y="4"/>
                    <a:pt x="85" y="12"/>
                    <a:pt x="93" y="24"/>
                  </a:cubicBezTo>
                  <a:cubicBezTo>
                    <a:pt x="82" y="21"/>
                    <a:pt x="69" y="19"/>
                    <a:pt x="55" y="1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sp>
        <p:nvSpPr>
          <p:cNvPr id="101" name="Freeform 9">
            <a:extLst>
              <a:ext uri="{FF2B5EF4-FFF2-40B4-BE49-F238E27FC236}">
                <a16:creationId xmlns:a16="http://schemas.microsoft.com/office/drawing/2014/main" id="{E9240FE8-5CBF-4C4C-B14D-0D0F92027773}"/>
              </a:ext>
            </a:extLst>
          </p:cNvPr>
          <p:cNvSpPr>
            <a:spLocks noChangeAspect="1" noEditPoints="1"/>
          </p:cNvSpPr>
          <p:nvPr/>
        </p:nvSpPr>
        <p:spPr bwMode="auto">
          <a:xfrm>
            <a:off x="10149624" y="2139470"/>
            <a:ext cx="548640" cy="383749"/>
          </a:xfrm>
          <a:custGeom>
            <a:avLst/>
            <a:gdLst>
              <a:gd name="T0" fmla="*/ 71 w 144"/>
              <a:gd name="T1" fmla="*/ 67 h 100"/>
              <a:gd name="T2" fmla="*/ 83 w 144"/>
              <a:gd name="T3" fmla="*/ 99 h 100"/>
              <a:gd name="T4" fmla="*/ 83 w 144"/>
              <a:gd name="T5" fmla="*/ 100 h 100"/>
              <a:gd name="T6" fmla="*/ 84 w 144"/>
              <a:gd name="T7" fmla="*/ 100 h 100"/>
              <a:gd name="T8" fmla="*/ 103 w 144"/>
              <a:gd name="T9" fmla="*/ 100 h 100"/>
              <a:gd name="T10" fmla="*/ 104 w 144"/>
              <a:gd name="T11" fmla="*/ 99 h 100"/>
              <a:gd name="T12" fmla="*/ 88 w 144"/>
              <a:gd name="T13" fmla="*/ 54 h 100"/>
              <a:gd name="T14" fmla="*/ 71 w 144"/>
              <a:gd name="T15" fmla="*/ 67 h 100"/>
              <a:gd name="T16" fmla="*/ 143 w 144"/>
              <a:gd name="T17" fmla="*/ 31 h 100"/>
              <a:gd name="T18" fmla="*/ 114 w 144"/>
              <a:gd name="T19" fmla="*/ 1 h 100"/>
              <a:gd name="T20" fmla="*/ 113 w 144"/>
              <a:gd name="T21" fmla="*/ 1 h 100"/>
              <a:gd name="T22" fmla="*/ 112 w 144"/>
              <a:gd name="T23" fmla="*/ 2 h 100"/>
              <a:gd name="T24" fmla="*/ 112 w 144"/>
              <a:gd name="T25" fmla="*/ 18 h 100"/>
              <a:gd name="T26" fmla="*/ 69 w 144"/>
              <a:gd name="T27" fmla="*/ 31 h 100"/>
              <a:gd name="T28" fmla="*/ 50 w 144"/>
              <a:gd name="T29" fmla="*/ 48 h 100"/>
              <a:gd name="T30" fmla="*/ 32 w 144"/>
              <a:gd name="T31" fmla="*/ 99 h 100"/>
              <a:gd name="T32" fmla="*/ 33 w 144"/>
              <a:gd name="T33" fmla="*/ 100 h 100"/>
              <a:gd name="T34" fmla="*/ 55 w 144"/>
              <a:gd name="T35" fmla="*/ 100 h 100"/>
              <a:gd name="T36" fmla="*/ 56 w 144"/>
              <a:gd name="T37" fmla="*/ 100 h 100"/>
              <a:gd name="T38" fmla="*/ 56 w 144"/>
              <a:gd name="T39" fmla="*/ 99 h 100"/>
              <a:gd name="T40" fmla="*/ 69 w 144"/>
              <a:gd name="T41" fmla="*/ 63 h 100"/>
              <a:gd name="T42" fmla="*/ 89 w 144"/>
              <a:gd name="T43" fmla="*/ 48 h 100"/>
              <a:gd name="T44" fmla="*/ 112 w 144"/>
              <a:gd name="T45" fmla="*/ 43 h 100"/>
              <a:gd name="T46" fmla="*/ 112 w 144"/>
              <a:gd name="T47" fmla="*/ 61 h 100"/>
              <a:gd name="T48" fmla="*/ 113 w 144"/>
              <a:gd name="T49" fmla="*/ 62 h 100"/>
              <a:gd name="T50" fmla="*/ 114 w 144"/>
              <a:gd name="T51" fmla="*/ 62 h 100"/>
              <a:gd name="T52" fmla="*/ 143 w 144"/>
              <a:gd name="T53" fmla="*/ 32 h 100"/>
              <a:gd name="T54" fmla="*/ 143 w 144"/>
              <a:gd name="T55" fmla="*/ 31 h 100"/>
              <a:gd name="T56" fmla="*/ 66 w 144"/>
              <a:gd name="T57" fmla="*/ 28 h 100"/>
              <a:gd name="T58" fmla="*/ 28 w 144"/>
              <a:gd name="T59" fmla="*/ 16 h 100"/>
              <a:gd name="T60" fmla="*/ 28 w 144"/>
              <a:gd name="T61" fmla="*/ 2 h 100"/>
              <a:gd name="T62" fmla="*/ 28 w 144"/>
              <a:gd name="T63" fmla="*/ 1 h 100"/>
              <a:gd name="T64" fmla="*/ 27 w 144"/>
              <a:gd name="T65" fmla="*/ 1 h 100"/>
              <a:gd name="T66" fmla="*/ 0 w 144"/>
              <a:gd name="T67" fmla="*/ 27 h 100"/>
              <a:gd name="T68" fmla="*/ 0 w 144"/>
              <a:gd name="T69" fmla="*/ 29 h 100"/>
              <a:gd name="T70" fmla="*/ 27 w 144"/>
              <a:gd name="T71" fmla="*/ 55 h 100"/>
              <a:gd name="T72" fmla="*/ 28 w 144"/>
              <a:gd name="T73" fmla="*/ 55 h 100"/>
              <a:gd name="T74" fmla="*/ 28 w 144"/>
              <a:gd name="T75" fmla="*/ 54 h 100"/>
              <a:gd name="T76" fmla="*/ 28 w 144"/>
              <a:gd name="T77" fmla="*/ 38 h 100"/>
              <a:gd name="T78" fmla="*/ 49 w 144"/>
              <a:gd name="T79" fmla="*/ 43 h 100"/>
              <a:gd name="T80" fmla="*/ 66 w 144"/>
              <a:gd name="T81" fmla="*/ 28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44" h="100">
                <a:moveTo>
                  <a:pt x="71" y="67"/>
                </a:moveTo>
                <a:cubicBezTo>
                  <a:pt x="78" y="75"/>
                  <a:pt x="83" y="87"/>
                  <a:pt x="83" y="99"/>
                </a:cubicBezTo>
                <a:cubicBezTo>
                  <a:pt x="83" y="99"/>
                  <a:pt x="83" y="99"/>
                  <a:pt x="83" y="100"/>
                </a:cubicBezTo>
                <a:cubicBezTo>
                  <a:pt x="83" y="100"/>
                  <a:pt x="84" y="100"/>
                  <a:pt x="84" y="100"/>
                </a:cubicBezTo>
                <a:cubicBezTo>
                  <a:pt x="103" y="100"/>
                  <a:pt x="103" y="100"/>
                  <a:pt x="103" y="100"/>
                </a:cubicBezTo>
                <a:cubicBezTo>
                  <a:pt x="104" y="100"/>
                  <a:pt x="104" y="99"/>
                  <a:pt x="104" y="99"/>
                </a:cubicBezTo>
                <a:cubicBezTo>
                  <a:pt x="104" y="82"/>
                  <a:pt x="98" y="66"/>
                  <a:pt x="88" y="54"/>
                </a:cubicBezTo>
                <a:cubicBezTo>
                  <a:pt x="82" y="57"/>
                  <a:pt x="76" y="61"/>
                  <a:pt x="71" y="67"/>
                </a:cubicBezTo>
                <a:close/>
                <a:moveTo>
                  <a:pt x="143" y="31"/>
                </a:moveTo>
                <a:cubicBezTo>
                  <a:pt x="114" y="1"/>
                  <a:pt x="114" y="1"/>
                  <a:pt x="114" y="1"/>
                </a:cubicBezTo>
                <a:cubicBezTo>
                  <a:pt x="113" y="1"/>
                  <a:pt x="113" y="0"/>
                  <a:pt x="113" y="1"/>
                </a:cubicBezTo>
                <a:cubicBezTo>
                  <a:pt x="112" y="1"/>
                  <a:pt x="112" y="1"/>
                  <a:pt x="112" y="2"/>
                </a:cubicBezTo>
                <a:cubicBezTo>
                  <a:pt x="112" y="18"/>
                  <a:pt x="112" y="18"/>
                  <a:pt x="112" y="18"/>
                </a:cubicBezTo>
                <a:cubicBezTo>
                  <a:pt x="96" y="18"/>
                  <a:pt x="82" y="23"/>
                  <a:pt x="69" y="31"/>
                </a:cubicBezTo>
                <a:cubicBezTo>
                  <a:pt x="62" y="36"/>
                  <a:pt x="56" y="41"/>
                  <a:pt x="50" y="48"/>
                </a:cubicBezTo>
                <a:cubicBezTo>
                  <a:pt x="39" y="62"/>
                  <a:pt x="32" y="80"/>
                  <a:pt x="32" y="99"/>
                </a:cubicBezTo>
                <a:cubicBezTo>
                  <a:pt x="32" y="99"/>
                  <a:pt x="32" y="100"/>
                  <a:pt x="33" y="100"/>
                </a:cubicBezTo>
                <a:cubicBezTo>
                  <a:pt x="55" y="100"/>
                  <a:pt x="55" y="100"/>
                  <a:pt x="55" y="100"/>
                </a:cubicBezTo>
                <a:cubicBezTo>
                  <a:pt x="55" y="100"/>
                  <a:pt x="56" y="100"/>
                  <a:pt x="56" y="100"/>
                </a:cubicBezTo>
                <a:cubicBezTo>
                  <a:pt x="56" y="100"/>
                  <a:pt x="56" y="99"/>
                  <a:pt x="56" y="99"/>
                </a:cubicBezTo>
                <a:cubicBezTo>
                  <a:pt x="56" y="85"/>
                  <a:pt x="61" y="73"/>
                  <a:pt x="69" y="63"/>
                </a:cubicBezTo>
                <a:cubicBezTo>
                  <a:pt x="75" y="57"/>
                  <a:pt x="81" y="51"/>
                  <a:pt x="89" y="48"/>
                </a:cubicBezTo>
                <a:cubicBezTo>
                  <a:pt x="96" y="45"/>
                  <a:pt x="104" y="43"/>
                  <a:pt x="112" y="43"/>
                </a:cubicBezTo>
                <a:cubicBezTo>
                  <a:pt x="112" y="61"/>
                  <a:pt x="112" y="61"/>
                  <a:pt x="112" y="61"/>
                </a:cubicBezTo>
                <a:cubicBezTo>
                  <a:pt x="112" y="61"/>
                  <a:pt x="112" y="62"/>
                  <a:pt x="113" y="62"/>
                </a:cubicBezTo>
                <a:cubicBezTo>
                  <a:pt x="113" y="62"/>
                  <a:pt x="113" y="62"/>
                  <a:pt x="114" y="62"/>
                </a:cubicBezTo>
                <a:cubicBezTo>
                  <a:pt x="143" y="32"/>
                  <a:pt x="143" y="32"/>
                  <a:pt x="143" y="32"/>
                </a:cubicBezTo>
                <a:cubicBezTo>
                  <a:pt x="144" y="32"/>
                  <a:pt x="144" y="31"/>
                  <a:pt x="143" y="31"/>
                </a:cubicBezTo>
                <a:close/>
                <a:moveTo>
                  <a:pt x="66" y="28"/>
                </a:moveTo>
                <a:cubicBezTo>
                  <a:pt x="55" y="21"/>
                  <a:pt x="42" y="17"/>
                  <a:pt x="28" y="16"/>
                </a:cubicBezTo>
                <a:cubicBezTo>
                  <a:pt x="28" y="2"/>
                  <a:pt x="28" y="2"/>
                  <a:pt x="28" y="2"/>
                </a:cubicBezTo>
                <a:cubicBezTo>
                  <a:pt x="28" y="1"/>
                  <a:pt x="28" y="1"/>
                  <a:pt x="28" y="1"/>
                </a:cubicBezTo>
                <a:cubicBezTo>
                  <a:pt x="27" y="1"/>
                  <a:pt x="27" y="1"/>
                  <a:pt x="27" y="1"/>
                </a:cubicBezTo>
                <a:cubicBezTo>
                  <a:pt x="0" y="27"/>
                  <a:pt x="0" y="27"/>
                  <a:pt x="0" y="27"/>
                </a:cubicBezTo>
                <a:cubicBezTo>
                  <a:pt x="0" y="28"/>
                  <a:pt x="0" y="28"/>
                  <a:pt x="0" y="29"/>
                </a:cubicBezTo>
                <a:cubicBezTo>
                  <a:pt x="27" y="55"/>
                  <a:pt x="27" y="55"/>
                  <a:pt x="27" y="55"/>
                </a:cubicBezTo>
                <a:cubicBezTo>
                  <a:pt x="27" y="55"/>
                  <a:pt x="27" y="56"/>
                  <a:pt x="28" y="55"/>
                </a:cubicBezTo>
                <a:cubicBezTo>
                  <a:pt x="28" y="55"/>
                  <a:pt x="28" y="55"/>
                  <a:pt x="28" y="54"/>
                </a:cubicBezTo>
                <a:cubicBezTo>
                  <a:pt x="28" y="38"/>
                  <a:pt x="28" y="38"/>
                  <a:pt x="28" y="38"/>
                </a:cubicBezTo>
                <a:cubicBezTo>
                  <a:pt x="36" y="38"/>
                  <a:pt x="43" y="40"/>
                  <a:pt x="49" y="43"/>
                </a:cubicBezTo>
                <a:cubicBezTo>
                  <a:pt x="54" y="37"/>
                  <a:pt x="60" y="32"/>
                  <a:pt x="66" y="28"/>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latin typeface="Candara" panose="020E0502030303020204" pitchFamily="34" charset="0"/>
            </a:endParaRPr>
          </a:p>
        </p:txBody>
      </p:sp>
      <p:pic>
        <p:nvPicPr>
          <p:cNvPr id="102" name="Picture 101">
            <a:hlinkClick r:id="rId2"/>
            <a:extLst>
              <a:ext uri="{FF2B5EF4-FFF2-40B4-BE49-F238E27FC236}">
                <a16:creationId xmlns:a16="http://schemas.microsoft.com/office/drawing/2014/main" id="{B286B9EF-360C-4AA2-A5BF-395FCBA67AD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97329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6"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down)">
                                      <p:cBhvr>
                                        <p:cTn id="11" dur="580">
                                          <p:stCondLst>
                                            <p:cond delay="0"/>
                                          </p:stCondLst>
                                        </p:cTn>
                                        <p:tgtEl>
                                          <p:spTgt spid="12"/>
                                        </p:tgtEl>
                                      </p:cBhvr>
                                    </p:animEffect>
                                    <p:anim calcmode="lin" valueType="num">
                                      <p:cBhvr>
                                        <p:cTn id="1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17" dur="26">
                                          <p:stCondLst>
                                            <p:cond delay="650"/>
                                          </p:stCondLst>
                                        </p:cTn>
                                        <p:tgtEl>
                                          <p:spTgt spid="12"/>
                                        </p:tgtEl>
                                      </p:cBhvr>
                                      <p:to x="100000" y="60000"/>
                                    </p:animScale>
                                    <p:animScale>
                                      <p:cBhvr>
                                        <p:cTn id="18" dur="166" decel="50000">
                                          <p:stCondLst>
                                            <p:cond delay="676"/>
                                          </p:stCondLst>
                                        </p:cTn>
                                        <p:tgtEl>
                                          <p:spTgt spid="12"/>
                                        </p:tgtEl>
                                      </p:cBhvr>
                                      <p:to x="100000" y="100000"/>
                                    </p:animScale>
                                    <p:animScale>
                                      <p:cBhvr>
                                        <p:cTn id="19" dur="26">
                                          <p:stCondLst>
                                            <p:cond delay="1312"/>
                                          </p:stCondLst>
                                        </p:cTn>
                                        <p:tgtEl>
                                          <p:spTgt spid="12"/>
                                        </p:tgtEl>
                                      </p:cBhvr>
                                      <p:to x="100000" y="80000"/>
                                    </p:animScale>
                                    <p:animScale>
                                      <p:cBhvr>
                                        <p:cTn id="20" dur="166" decel="50000">
                                          <p:stCondLst>
                                            <p:cond delay="1338"/>
                                          </p:stCondLst>
                                        </p:cTn>
                                        <p:tgtEl>
                                          <p:spTgt spid="12"/>
                                        </p:tgtEl>
                                      </p:cBhvr>
                                      <p:to x="100000" y="100000"/>
                                    </p:animScale>
                                    <p:animScale>
                                      <p:cBhvr>
                                        <p:cTn id="21" dur="26">
                                          <p:stCondLst>
                                            <p:cond delay="1642"/>
                                          </p:stCondLst>
                                        </p:cTn>
                                        <p:tgtEl>
                                          <p:spTgt spid="12"/>
                                        </p:tgtEl>
                                      </p:cBhvr>
                                      <p:to x="100000" y="90000"/>
                                    </p:animScale>
                                    <p:animScale>
                                      <p:cBhvr>
                                        <p:cTn id="22" dur="166" decel="50000">
                                          <p:stCondLst>
                                            <p:cond delay="1668"/>
                                          </p:stCondLst>
                                        </p:cTn>
                                        <p:tgtEl>
                                          <p:spTgt spid="12"/>
                                        </p:tgtEl>
                                      </p:cBhvr>
                                      <p:to x="100000" y="100000"/>
                                    </p:animScale>
                                    <p:animScale>
                                      <p:cBhvr>
                                        <p:cTn id="23" dur="26">
                                          <p:stCondLst>
                                            <p:cond delay="1808"/>
                                          </p:stCondLst>
                                        </p:cTn>
                                        <p:tgtEl>
                                          <p:spTgt spid="12"/>
                                        </p:tgtEl>
                                      </p:cBhvr>
                                      <p:to x="100000" y="95000"/>
                                    </p:animScale>
                                    <p:animScale>
                                      <p:cBhvr>
                                        <p:cTn id="24" dur="166" decel="50000">
                                          <p:stCondLst>
                                            <p:cond delay="1834"/>
                                          </p:stCondLst>
                                        </p:cTn>
                                        <p:tgtEl>
                                          <p:spTgt spid="12"/>
                                        </p:tgtEl>
                                      </p:cBhvr>
                                      <p:to x="100000" y="100000"/>
                                    </p:animScale>
                                  </p:childTnLst>
                                </p:cTn>
                              </p:par>
                              <p:par>
                                <p:cTn id="25" presetID="26" presetClass="entr" presetSubtype="0" fill="hold" grpId="0" nodeType="with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wipe(down)">
                                      <p:cBhvr>
                                        <p:cTn id="27" dur="580">
                                          <p:stCondLst>
                                            <p:cond delay="0"/>
                                          </p:stCondLst>
                                        </p:cTn>
                                        <p:tgtEl>
                                          <p:spTgt spid="16"/>
                                        </p:tgtEl>
                                      </p:cBhvr>
                                    </p:animEffect>
                                    <p:anim calcmode="lin" valueType="num">
                                      <p:cBhvr>
                                        <p:cTn id="28"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29"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0"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1"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32"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33" dur="26">
                                          <p:stCondLst>
                                            <p:cond delay="650"/>
                                          </p:stCondLst>
                                        </p:cTn>
                                        <p:tgtEl>
                                          <p:spTgt spid="16"/>
                                        </p:tgtEl>
                                      </p:cBhvr>
                                      <p:to x="100000" y="60000"/>
                                    </p:animScale>
                                    <p:animScale>
                                      <p:cBhvr>
                                        <p:cTn id="34" dur="166" decel="50000">
                                          <p:stCondLst>
                                            <p:cond delay="676"/>
                                          </p:stCondLst>
                                        </p:cTn>
                                        <p:tgtEl>
                                          <p:spTgt spid="16"/>
                                        </p:tgtEl>
                                      </p:cBhvr>
                                      <p:to x="100000" y="100000"/>
                                    </p:animScale>
                                    <p:animScale>
                                      <p:cBhvr>
                                        <p:cTn id="35" dur="26">
                                          <p:stCondLst>
                                            <p:cond delay="1312"/>
                                          </p:stCondLst>
                                        </p:cTn>
                                        <p:tgtEl>
                                          <p:spTgt spid="16"/>
                                        </p:tgtEl>
                                      </p:cBhvr>
                                      <p:to x="100000" y="80000"/>
                                    </p:animScale>
                                    <p:animScale>
                                      <p:cBhvr>
                                        <p:cTn id="36" dur="166" decel="50000">
                                          <p:stCondLst>
                                            <p:cond delay="1338"/>
                                          </p:stCondLst>
                                        </p:cTn>
                                        <p:tgtEl>
                                          <p:spTgt spid="16"/>
                                        </p:tgtEl>
                                      </p:cBhvr>
                                      <p:to x="100000" y="100000"/>
                                    </p:animScale>
                                    <p:animScale>
                                      <p:cBhvr>
                                        <p:cTn id="37" dur="26">
                                          <p:stCondLst>
                                            <p:cond delay="1642"/>
                                          </p:stCondLst>
                                        </p:cTn>
                                        <p:tgtEl>
                                          <p:spTgt spid="16"/>
                                        </p:tgtEl>
                                      </p:cBhvr>
                                      <p:to x="100000" y="90000"/>
                                    </p:animScale>
                                    <p:animScale>
                                      <p:cBhvr>
                                        <p:cTn id="38" dur="166" decel="50000">
                                          <p:stCondLst>
                                            <p:cond delay="1668"/>
                                          </p:stCondLst>
                                        </p:cTn>
                                        <p:tgtEl>
                                          <p:spTgt spid="16"/>
                                        </p:tgtEl>
                                      </p:cBhvr>
                                      <p:to x="100000" y="100000"/>
                                    </p:animScale>
                                    <p:animScale>
                                      <p:cBhvr>
                                        <p:cTn id="39" dur="26">
                                          <p:stCondLst>
                                            <p:cond delay="1808"/>
                                          </p:stCondLst>
                                        </p:cTn>
                                        <p:tgtEl>
                                          <p:spTgt spid="16"/>
                                        </p:tgtEl>
                                      </p:cBhvr>
                                      <p:to x="100000" y="95000"/>
                                    </p:animScale>
                                    <p:animScale>
                                      <p:cBhvr>
                                        <p:cTn id="40" dur="166" decel="50000">
                                          <p:stCondLst>
                                            <p:cond delay="1834"/>
                                          </p:stCondLst>
                                        </p:cTn>
                                        <p:tgtEl>
                                          <p:spTgt spid="16"/>
                                        </p:tgtEl>
                                      </p:cBhvr>
                                      <p:to x="100000" y="100000"/>
                                    </p:animScale>
                                  </p:childTnLst>
                                </p:cTn>
                              </p:par>
                              <p:par>
                                <p:cTn id="41" presetID="26" presetClass="entr" presetSubtype="0" fill="hold" grpId="0" nodeType="withEffect">
                                  <p:stCondLst>
                                    <p:cond delay="100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par>
                                <p:cTn id="57" presetID="26" presetClass="entr" presetSubtype="0" fill="hold" grpId="0" nodeType="withEffect">
                                  <p:stCondLst>
                                    <p:cond delay="1500"/>
                                  </p:stCondLst>
                                  <p:childTnLst>
                                    <p:set>
                                      <p:cBhvr>
                                        <p:cTn id="58" dur="1" fill="hold">
                                          <p:stCondLst>
                                            <p:cond delay="0"/>
                                          </p:stCondLst>
                                        </p:cTn>
                                        <p:tgtEl>
                                          <p:spTgt spid="28"/>
                                        </p:tgtEl>
                                        <p:attrNameLst>
                                          <p:attrName>style.visibility</p:attrName>
                                        </p:attrNameLst>
                                      </p:cBhvr>
                                      <p:to>
                                        <p:strVal val="visible"/>
                                      </p:to>
                                    </p:set>
                                    <p:animEffect transition="in" filter="wipe(down)">
                                      <p:cBhvr>
                                        <p:cTn id="59" dur="580">
                                          <p:stCondLst>
                                            <p:cond delay="0"/>
                                          </p:stCondLst>
                                        </p:cTn>
                                        <p:tgtEl>
                                          <p:spTgt spid="28"/>
                                        </p:tgtEl>
                                      </p:cBhvr>
                                    </p:animEffect>
                                    <p:anim calcmode="lin" valueType="num">
                                      <p:cBhvr>
                                        <p:cTn id="60" dur="1822" tmFilter="0,0; 0.14,0.36; 0.43,0.73; 0.71,0.91; 1.0,1.0">
                                          <p:stCondLst>
                                            <p:cond delay="0"/>
                                          </p:stCondLst>
                                        </p:cTn>
                                        <p:tgtEl>
                                          <p:spTgt spid="28"/>
                                        </p:tgtEl>
                                        <p:attrNameLst>
                                          <p:attrName>ppt_x</p:attrName>
                                        </p:attrNameLst>
                                      </p:cBhvr>
                                      <p:tavLst>
                                        <p:tav tm="0">
                                          <p:val>
                                            <p:strVal val="#ppt_x-0.25"/>
                                          </p:val>
                                        </p:tav>
                                        <p:tav tm="100000">
                                          <p:val>
                                            <p:strVal val="#ppt_x"/>
                                          </p:val>
                                        </p:tav>
                                      </p:tavLst>
                                    </p:anim>
                                    <p:anim calcmode="lin" valueType="num">
                                      <p:cBhvr>
                                        <p:cTn id="61" dur="664" tmFilter="0.0,0.0; 0.25,0.07; 0.50,0.2; 0.75,0.467; 1.0,1.0">
                                          <p:stCondLst>
                                            <p:cond delay="0"/>
                                          </p:stCondLst>
                                        </p:cTn>
                                        <p:tgtEl>
                                          <p:spTgt spid="28"/>
                                        </p:tgtEl>
                                        <p:attrNameLst>
                                          <p:attrName>ppt_y</p:attrName>
                                        </p:attrNameLst>
                                      </p:cBhvr>
                                      <p:tavLst>
                                        <p:tav tm="0" fmla="#ppt_y-sin(pi*$)/3">
                                          <p:val>
                                            <p:fltVal val="0.5"/>
                                          </p:val>
                                        </p:tav>
                                        <p:tav tm="100000">
                                          <p:val>
                                            <p:fltVal val="1"/>
                                          </p:val>
                                        </p:tav>
                                      </p:tavLst>
                                    </p:anim>
                                    <p:anim calcmode="lin" valueType="num">
                                      <p:cBhvr>
                                        <p:cTn id="62" dur="664" tmFilter="0, 0; 0.125,0.2665; 0.25,0.4; 0.375,0.465; 0.5,0.5;  0.625,0.535; 0.75,0.6; 0.875,0.7335; 1,1">
                                          <p:stCondLst>
                                            <p:cond delay="664"/>
                                          </p:stCondLst>
                                        </p:cTn>
                                        <p:tgtEl>
                                          <p:spTgt spid="28"/>
                                        </p:tgtEl>
                                        <p:attrNameLst>
                                          <p:attrName>ppt_y</p:attrName>
                                        </p:attrNameLst>
                                      </p:cBhvr>
                                      <p:tavLst>
                                        <p:tav tm="0" fmla="#ppt_y-sin(pi*$)/9">
                                          <p:val>
                                            <p:fltVal val="0"/>
                                          </p:val>
                                        </p:tav>
                                        <p:tav tm="100000">
                                          <p:val>
                                            <p:fltVal val="1"/>
                                          </p:val>
                                        </p:tav>
                                      </p:tavLst>
                                    </p:anim>
                                    <p:anim calcmode="lin" valueType="num">
                                      <p:cBhvr>
                                        <p:cTn id="63" dur="332" tmFilter="0, 0; 0.125,0.2665; 0.25,0.4; 0.375,0.465; 0.5,0.5;  0.625,0.535; 0.75,0.6; 0.875,0.7335; 1,1">
                                          <p:stCondLst>
                                            <p:cond delay="1324"/>
                                          </p:stCondLst>
                                        </p:cTn>
                                        <p:tgtEl>
                                          <p:spTgt spid="28"/>
                                        </p:tgtEl>
                                        <p:attrNameLst>
                                          <p:attrName>ppt_y</p:attrName>
                                        </p:attrNameLst>
                                      </p:cBhvr>
                                      <p:tavLst>
                                        <p:tav tm="0" fmla="#ppt_y-sin(pi*$)/27">
                                          <p:val>
                                            <p:fltVal val="0"/>
                                          </p:val>
                                        </p:tav>
                                        <p:tav tm="100000">
                                          <p:val>
                                            <p:fltVal val="1"/>
                                          </p:val>
                                        </p:tav>
                                      </p:tavLst>
                                    </p:anim>
                                    <p:anim calcmode="lin" valueType="num">
                                      <p:cBhvr>
                                        <p:cTn id="64" dur="164" tmFilter="0, 0; 0.125,0.2665; 0.25,0.4; 0.375,0.465; 0.5,0.5;  0.625,0.535; 0.75,0.6; 0.875,0.7335; 1,1">
                                          <p:stCondLst>
                                            <p:cond delay="1656"/>
                                          </p:stCondLst>
                                        </p:cTn>
                                        <p:tgtEl>
                                          <p:spTgt spid="28"/>
                                        </p:tgtEl>
                                        <p:attrNameLst>
                                          <p:attrName>ppt_y</p:attrName>
                                        </p:attrNameLst>
                                      </p:cBhvr>
                                      <p:tavLst>
                                        <p:tav tm="0" fmla="#ppt_y-sin(pi*$)/81">
                                          <p:val>
                                            <p:fltVal val="0"/>
                                          </p:val>
                                        </p:tav>
                                        <p:tav tm="100000">
                                          <p:val>
                                            <p:fltVal val="1"/>
                                          </p:val>
                                        </p:tav>
                                      </p:tavLst>
                                    </p:anim>
                                    <p:animScale>
                                      <p:cBhvr>
                                        <p:cTn id="65" dur="26">
                                          <p:stCondLst>
                                            <p:cond delay="650"/>
                                          </p:stCondLst>
                                        </p:cTn>
                                        <p:tgtEl>
                                          <p:spTgt spid="28"/>
                                        </p:tgtEl>
                                      </p:cBhvr>
                                      <p:to x="100000" y="60000"/>
                                    </p:animScale>
                                    <p:animScale>
                                      <p:cBhvr>
                                        <p:cTn id="66" dur="166" decel="50000">
                                          <p:stCondLst>
                                            <p:cond delay="676"/>
                                          </p:stCondLst>
                                        </p:cTn>
                                        <p:tgtEl>
                                          <p:spTgt spid="28"/>
                                        </p:tgtEl>
                                      </p:cBhvr>
                                      <p:to x="100000" y="100000"/>
                                    </p:animScale>
                                    <p:animScale>
                                      <p:cBhvr>
                                        <p:cTn id="67" dur="26">
                                          <p:stCondLst>
                                            <p:cond delay="1312"/>
                                          </p:stCondLst>
                                        </p:cTn>
                                        <p:tgtEl>
                                          <p:spTgt spid="28"/>
                                        </p:tgtEl>
                                      </p:cBhvr>
                                      <p:to x="100000" y="80000"/>
                                    </p:animScale>
                                    <p:animScale>
                                      <p:cBhvr>
                                        <p:cTn id="68" dur="166" decel="50000">
                                          <p:stCondLst>
                                            <p:cond delay="1338"/>
                                          </p:stCondLst>
                                        </p:cTn>
                                        <p:tgtEl>
                                          <p:spTgt spid="28"/>
                                        </p:tgtEl>
                                      </p:cBhvr>
                                      <p:to x="100000" y="100000"/>
                                    </p:animScale>
                                    <p:animScale>
                                      <p:cBhvr>
                                        <p:cTn id="69" dur="26">
                                          <p:stCondLst>
                                            <p:cond delay="1642"/>
                                          </p:stCondLst>
                                        </p:cTn>
                                        <p:tgtEl>
                                          <p:spTgt spid="28"/>
                                        </p:tgtEl>
                                      </p:cBhvr>
                                      <p:to x="100000" y="90000"/>
                                    </p:animScale>
                                    <p:animScale>
                                      <p:cBhvr>
                                        <p:cTn id="70" dur="166" decel="50000">
                                          <p:stCondLst>
                                            <p:cond delay="1668"/>
                                          </p:stCondLst>
                                        </p:cTn>
                                        <p:tgtEl>
                                          <p:spTgt spid="28"/>
                                        </p:tgtEl>
                                      </p:cBhvr>
                                      <p:to x="100000" y="100000"/>
                                    </p:animScale>
                                    <p:animScale>
                                      <p:cBhvr>
                                        <p:cTn id="71" dur="26">
                                          <p:stCondLst>
                                            <p:cond delay="1808"/>
                                          </p:stCondLst>
                                        </p:cTn>
                                        <p:tgtEl>
                                          <p:spTgt spid="28"/>
                                        </p:tgtEl>
                                      </p:cBhvr>
                                      <p:to x="100000" y="95000"/>
                                    </p:animScale>
                                    <p:animScale>
                                      <p:cBhvr>
                                        <p:cTn id="72" dur="166" decel="50000">
                                          <p:stCondLst>
                                            <p:cond delay="1834"/>
                                          </p:stCondLst>
                                        </p:cTn>
                                        <p:tgtEl>
                                          <p:spTgt spid="28"/>
                                        </p:tgtEl>
                                      </p:cBhvr>
                                      <p:to x="100000" y="100000"/>
                                    </p:animScale>
                                  </p:childTnLst>
                                </p:cTn>
                              </p:par>
                            </p:childTnLst>
                          </p:cTn>
                        </p:par>
                        <p:par>
                          <p:cTn id="73" fill="hold">
                            <p:stCondLst>
                              <p:cond delay="4000"/>
                            </p:stCondLst>
                            <p:childTnLst>
                              <p:par>
                                <p:cTn id="74" presetID="53" presetClass="entr" presetSubtype="16" fill="hold" nodeType="afterEffect">
                                  <p:stCondLst>
                                    <p:cond delay="0"/>
                                  </p:stCondLst>
                                  <p:childTnLst>
                                    <p:set>
                                      <p:cBhvr>
                                        <p:cTn id="75" dur="1" fill="hold">
                                          <p:stCondLst>
                                            <p:cond delay="0"/>
                                          </p:stCondLst>
                                        </p:cTn>
                                        <p:tgtEl>
                                          <p:spTgt spid="65"/>
                                        </p:tgtEl>
                                        <p:attrNameLst>
                                          <p:attrName>style.visibility</p:attrName>
                                        </p:attrNameLst>
                                      </p:cBhvr>
                                      <p:to>
                                        <p:strVal val="visible"/>
                                      </p:to>
                                    </p:set>
                                    <p:anim calcmode="lin" valueType="num">
                                      <p:cBhvr>
                                        <p:cTn id="76" dur="500" fill="hold"/>
                                        <p:tgtEl>
                                          <p:spTgt spid="65"/>
                                        </p:tgtEl>
                                        <p:attrNameLst>
                                          <p:attrName>ppt_w</p:attrName>
                                        </p:attrNameLst>
                                      </p:cBhvr>
                                      <p:tavLst>
                                        <p:tav tm="0">
                                          <p:val>
                                            <p:fltVal val="0"/>
                                          </p:val>
                                        </p:tav>
                                        <p:tav tm="100000">
                                          <p:val>
                                            <p:strVal val="#ppt_w"/>
                                          </p:val>
                                        </p:tav>
                                      </p:tavLst>
                                    </p:anim>
                                    <p:anim calcmode="lin" valueType="num">
                                      <p:cBhvr>
                                        <p:cTn id="77" dur="500" fill="hold"/>
                                        <p:tgtEl>
                                          <p:spTgt spid="65"/>
                                        </p:tgtEl>
                                        <p:attrNameLst>
                                          <p:attrName>ppt_h</p:attrName>
                                        </p:attrNameLst>
                                      </p:cBhvr>
                                      <p:tavLst>
                                        <p:tav tm="0">
                                          <p:val>
                                            <p:fltVal val="0"/>
                                          </p:val>
                                        </p:tav>
                                        <p:tav tm="100000">
                                          <p:val>
                                            <p:strVal val="#ppt_h"/>
                                          </p:val>
                                        </p:tav>
                                      </p:tavLst>
                                    </p:anim>
                                    <p:animEffect transition="in" filter="fade">
                                      <p:cBhvr>
                                        <p:cTn id="78" dur="500"/>
                                        <p:tgtEl>
                                          <p:spTgt spid="65"/>
                                        </p:tgtEl>
                                      </p:cBhvr>
                                    </p:animEffect>
                                  </p:childTnLst>
                                </p:cTn>
                              </p:par>
                            </p:childTnLst>
                          </p:cTn>
                        </p:par>
                        <p:par>
                          <p:cTn id="79" fill="hold">
                            <p:stCondLst>
                              <p:cond delay="4500"/>
                            </p:stCondLst>
                            <p:childTnLst>
                              <p:par>
                                <p:cTn id="80" presetID="16" presetClass="entr" presetSubtype="21" fill="hold" nodeType="afterEffect">
                                  <p:stCondLst>
                                    <p:cond delay="0"/>
                                  </p:stCondLst>
                                  <p:childTnLst>
                                    <p:set>
                                      <p:cBhvr>
                                        <p:cTn id="81" dur="1" fill="hold">
                                          <p:stCondLst>
                                            <p:cond delay="0"/>
                                          </p:stCondLst>
                                        </p:cTn>
                                        <p:tgtEl>
                                          <p:spTgt spid="8"/>
                                        </p:tgtEl>
                                        <p:attrNameLst>
                                          <p:attrName>style.visibility</p:attrName>
                                        </p:attrNameLst>
                                      </p:cBhvr>
                                      <p:to>
                                        <p:strVal val="visible"/>
                                      </p:to>
                                    </p:set>
                                    <p:animEffect transition="in" filter="barn(inVertical)">
                                      <p:cBhvr>
                                        <p:cTn id="82" dur="500"/>
                                        <p:tgtEl>
                                          <p:spTgt spid="8"/>
                                        </p:tgtEl>
                                      </p:cBhvr>
                                    </p:animEffect>
                                  </p:childTnLst>
                                </p:cTn>
                              </p:par>
                            </p:childTnLst>
                          </p:cTn>
                        </p:par>
                        <p:par>
                          <p:cTn id="83" fill="hold">
                            <p:stCondLst>
                              <p:cond delay="5000"/>
                            </p:stCondLst>
                            <p:childTnLst>
                              <p:par>
                                <p:cTn id="84" presetID="22" presetClass="entr" presetSubtype="1"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wipe(up)">
                                      <p:cBhvr>
                                        <p:cTn id="86" dur="500"/>
                                        <p:tgtEl>
                                          <p:spTgt spid="11"/>
                                        </p:tgtEl>
                                      </p:cBhvr>
                                    </p:animEffect>
                                  </p:childTnLst>
                                </p:cTn>
                              </p:par>
                              <p:par>
                                <p:cTn id="87" presetID="22" presetClass="entr" presetSubtype="1" fill="hold" grpId="0" nodeType="withEffect">
                                  <p:stCondLst>
                                    <p:cond delay="250"/>
                                  </p:stCondLst>
                                  <p:childTnLst>
                                    <p:set>
                                      <p:cBhvr>
                                        <p:cTn id="88" dur="1" fill="hold">
                                          <p:stCondLst>
                                            <p:cond delay="0"/>
                                          </p:stCondLst>
                                        </p:cTn>
                                        <p:tgtEl>
                                          <p:spTgt spid="31"/>
                                        </p:tgtEl>
                                        <p:attrNameLst>
                                          <p:attrName>style.visibility</p:attrName>
                                        </p:attrNameLst>
                                      </p:cBhvr>
                                      <p:to>
                                        <p:strVal val="visible"/>
                                      </p:to>
                                    </p:set>
                                    <p:animEffect transition="in" filter="wipe(up)">
                                      <p:cBhvr>
                                        <p:cTn id="89" dur="500"/>
                                        <p:tgtEl>
                                          <p:spTgt spid="31"/>
                                        </p:tgtEl>
                                      </p:cBhvr>
                                    </p:animEffect>
                                  </p:childTnLst>
                                </p:cTn>
                              </p:par>
                            </p:childTnLst>
                          </p:cTn>
                        </p:par>
                        <p:par>
                          <p:cTn id="90" fill="hold">
                            <p:stCondLst>
                              <p:cond delay="5750"/>
                            </p:stCondLst>
                            <p:childTnLst>
                              <p:par>
                                <p:cTn id="91" presetID="53" presetClass="entr" presetSubtype="16" fill="hold" nodeType="afterEffect">
                                  <p:stCondLst>
                                    <p:cond delay="0"/>
                                  </p:stCondLst>
                                  <p:childTnLst>
                                    <p:set>
                                      <p:cBhvr>
                                        <p:cTn id="92" dur="1" fill="hold">
                                          <p:stCondLst>
                                            <p:cond delay="0"/>
                                          </p:stCondLst>
                                        </p:cTn>
                                        <p:tgtEl>
                                          <p:spTgt spid="35"/>
                                        </p:tgtEl>
                                        <p:attrNameLst>
                                          <p:attrName>style.visibility</p:attrName>
                                        </p:attrNameLst>
                                      </p:cBhvr>
                                      <p:to>
                                        <p:strVal val="visible"/>
                                      </p:to>
                                    </p:set>
                                    <p:anim calcmode="lin" valueType="num">
                                      <p:cBhvr>
                                        <p:cTn id="93" dur="500" fill="hold"/>
                                        <p:tgtEl>
                                          <p:spTgt spid="35"/>
                                        </p:tgtEl>
                                        <p:attrNameLst>
                                          <p:attrName>ppt_w</p:attrName>
                                        </p:attrNameLst>
                                      </p:cBhvr>
                                      <p:tavLst>
                                        <p:tav tm="0">
                                          <p:val>
                                            <p:fltVal val="0"/>
                                          </p:val>
                                        </p:tav>
                                        <p:tav tm="100000">
                                          <p:val>
                                            <p:strVal val="#ppt_w"/>
                                          </p:val>
                                        </p:tav>
                                      </p:tavLst>
                                    </p:anim>
                                    <p:anim calcmode="lin" valueType="num">
                                      <p:cBhvr>
                                        <p:cTn id="94" dur="500" fill="hold"/>
                                        <p:tgtEl>
                                          <p:spTgt spid="35"/>
                                        </p:tgtEl>
                                        <p:attrNameLst>
                                          <p:attrName>ppt_h</p:attrName>
                                        </p:attrNameLst>
                                      </p:cBhvr>
                                      <p:tavLst>
                                        <p:tav tm="0">
                                          <p:val>
                                            <p:fltVal val="0"/>
                                          </p:val>
                                        </p:tav>
                                        <p:tav tm="100000">
                                          <p:val>
                                            <p:strVal val="#ppt_h"/>
                                          </p:val>
                                        </p:tav>
                                      </p:tavLst>
                                    </p:anim>
                                    <p:animEffect transition="in" filter="fade">
                                      <p:cBhvr>
                                        <p:cTn id="95" dur="500"/>
                                        <p:tgtEl>
                                          <p:spTgt spid="35"/>
                                        </p:tgtEl>
                                      </p:cBhvr>
                                    </p:animEffect>
                                  </p:childTnLst>
                                </p:cTn>
                              </p:par>
                            </p:childTnLst>
                          </p:cTn>
                        </p:par>
                        <p:par>
                          <p:cTn id="96" fill="hold">
                            <p:stCondLst>
                              <p:cond delay="6250"/>
                            </p:stCondLst>
                            <p:childTnLst>
                              <p:par>
                                <p:cTn id="97" presetID="16" presetClass="entr" presetSubtype="21" fill="hold" nodeType="afterEffect">
                                  <p:stCondLst>
                                    <p:cond delay="0"/>
                                  </p:stCondLst>
                                  <p:childTnLst>
                                    <p:set>
                                      <p:cBhvr>
                                        <p:cTn id="98" dur="1" fill="hold">
                                          <p:stCondLst>
                                            <p:cond delay="0"/>
                                          </p:stCondLst>
                                        </p:cTn>
                                        <p:tgtEl>
                                          <p:spTgt spid="15"/>
                                        </p:tgtEl>
                                        <p:attrNameLst>
                                          <p:attrName>style.visibility</p:attrName>
                                        </p:attrNameLst>
                                      </p:cBhvr>
                                      <p:to>
                                        <p:strVal val="visible"/>
                                      </p:to>
                                    </p:set>
                                    <p:animEffect transition="in" filter="barn(inVertical)">
                                      <p:cBhvr>
                                        <p:cTn id="99" dur="500"/>
                                        <p:tgtEl>
                                          <p:spTgt spid="15"/>
                                        </p:tgtEl>
                                      </p:cBhvr>
                                    </p:animEffect>
                                  </p:childTnLst>
                                </p:cTn>
                              </p:par>
                            </p:childTnLst>
                          </p:cTn>
                        </p:par>
                        <p:par>
                          <p:cTn id="100" fill="hold">
                            <p:stCondLst>
                              <p:cond delay="6750"/>
                            </p:stCondLst>
                            <p:childTnLst>
                              <p:par>
                                <p:cTn id="101" presetID="22" presetClass="entr" presetSubtype="1" fill="hold" grpId="0" nodeType="afterEffect">
                                  <p:stCondLst>
                                    <p:cond delay="0"/>
                                  </p:stCondLst>
                                  <p:childTnLst>
                                    <p:set>
                                      <p:cBhvr>
                                        <p:cTn id="102" dur="1" fill="hold">
                                          <p:stCondLst>
                                            <p:cond delay="0"/>
                                          </p:stCondLst>
                                        </p:cTn>
                                        <p:tgtEl>
                                          <p:spTgt spid="14"/>
                                        </p:tgtEl>
                                        <p:attrNameLst>
                                          <p:attrName>style.visibility</p:attrName>
                                        </p:attrNameLst>
                                      </p:cBhvr>
                                      <p:to>
                                        <p:strVal val="visible"/>
                                      </p:to>
                                    </p:set>
                                    <p:animEffect transition="in" filter="wipe(up)">
                                      <p:cBhvr>
                                        <p:cTn id="103" dur="500"/>
                                        <p:tgtEl>
                                          <p:spTgt spid="14"/>
                                        </p:tgtEl>
                                      </p:cBhvr>
                                    </p:animEffect>
                                  </p:childTnLst>
                                </p:cTn>
                              </p:par>
                              <p:par>
                                <p:cTn id="104" presetID="22" presetClass="entr" presetSubtype="1" fill="hold" grpId="0" nodeType="withEffect">
                                  <p:stCondLst>
                                    <p:cond delay="250"/>
                                  </p:stCondLst>
                                  <p:childTnLst>
                                    <p:set>
                                      <p:cBhvr>
                                        <p:cTn id="105" dur="1" fill="hold">
                                          <p:stCondLst>
                                            <p:cond delay="0"/>
                                          </p:stCondLst>
                                        </p:cTn>
                                        <p:tgtEl>
                                          <p:spTgt spid="32"/>
                                        </p:tgtEl>
                                        <p:attrNameLst>
                                          <p:attrName>style.visibility</p:attrName>
                                        </p:attrNameLst>
                                      </p:cBhvr>
                                      <p:to>
                                        <p:strVal val="visible"/>
                                      </p:to>
                                    </p:set>
                                    <p:animEffect transition="in" filter="wipe(up)">
                                      <p:cBhvr>
                                        <p:cTn id="106" dur="500"/>
                                        <p:tgtEl>
                                          <p:spTgt spid="32"/>
                                        </p:tgtEl>
                                      </p:cBhvr>
                                    </p:animEffect>
                                  </p:childTnLst>
                                </p:cTn>
                              </p:par>
                            </p:childTnLst>
                          </p:cTn>
                        </p:par>
                        <p:par>
                          <p:cTn id="107" fill="hold">
                            <p:stCondLst>
                              <p:cond delay="7500"/>
                            </p:stCondLst>
                            <p:childTnLst>
                              <p:par>
                                <p:cTn id="108" presetID="53" presetClass="entr" presetSubtype="16" fill="hold" nodeType="afterEffect">
                                  <p:stCondLst>
                                    <p:cond delay="0"/>
                                  </p:stCondLst>
                                  <p:childTnLst>
                                    <p:set>
                                      <p:cBhvr>
                                        <p:cTn id="109" dur="1" fill="hold">
                                          <p:stCondLst>
                                            <p:cond delay="0"/>
                                          </p:stCondLst>
                                        </p:cTn>
                                        <p:tgtEl>
                                          <p:spTgt spid="44"/>
                                        </p:tgtEl>
                                        <p:attrNameLst>
                                          <p:attrName>style.visibility</p:attrName>
                                        </p:attrNameLst>
                                      </p:cBhvr>
                                      <p:to>
                                        <p:strVal val="visible"/>
                                      </p:to>
                                    </p:set>
                                    <p:anim calcmode="lin" valueType="num">
                                      <p:cBhvr>
                                        <p:cTn id="110" dur="500" fill="hold"/>
                                        <p:tgtEl>
                                          <p:spTgt spid="44"/>
                                        </p:tgtEl>
                                        <p:attrNameLst>
                                          <p:attrName>ppt_w</p:attrName>
                                        </p:attrNameLst>
                                      </p:cBhvr>
                                      <p:tavLst>
                                        <p:tav tm="0">
                                          <p:val>
                                            <p:fltVal val="0"/>
                                          </p:val>
                                        </p:tav>
                                        <p:tav tm="100000">
                                          <p:val>
                                            <p:strVal val="#ppt_w"/>
                                          </p:val>
                                        </p:tav>
                                      </p:tavLst>
                                    </p:anim>
                                    <p:anim calcmode="lin" valueType="num">
                                      <p:cBhvr>
                                        <p:cTn id="111" dur="500" fill="hold"/>
                                        <p:tgtEl>
                                          <p:spTgt spid="44"/>
                                        </p:tgtEl>
                                        <p:attrNameLst>
                                          <p:attrName>ppt_h</p:attrName>
                                        </p:attrNameLst>
                                      </p:cBhvr>
                                      <p:tavLst>
                                        <p:tav tm="0">
                                          <p:val>
                                            <p:fltVal val="0"/>
                                          </p:val>
                                        </p:tav>
                                        <p:tav tm="100000">
                                          <p:val>
                                            <p:strVal val="#ppt_h"/>
                                          </p:val>
                                        </p:tav>
                                      </p:tavLst>
                                    </p:anim>
                                    <p:animEffect transition="in" filter="fade">
                                      <p:cBhvr>
                                        <p:cTn id="112" dur="500"/>
                                        <p:tgtEl>
                                          <p:spTgt spid="44"/>
                                        </p:tgtEl>
                                      </p:cBhvr>
                                    </p:animEffect>
                                  </p:childTnLst>
                                </p:cTn>
                              </p:par>
                            </p:childTnLst>
                          </p:cTn>
                        </p:par>
                        <p:par>
                          <p:cTn id="113" fill="hold">
                            <p:stCondLst>
                              <p:cond delay="8000"/>
                            </p:stCondLst>
                            <p:childTnLst>
                              <p:par>
                                <p:cTn id="114" presetID="16" presetClass="entr" presetSubtype="21" fill="hold" nodeType="afterEffect">
                                  <p:stCondLst>
                                    <p:cond delay="0"/>
                                  </p:stCondLst>
                                  <p:childTnLst>
                                    <p:set>
                                      <p:cBhvr>
                                        <p:cTn id="115" dur="1" fill="hold">
                                          <p:stCondLst>
                                            <p:cond delay="0"/>
                                          </p:stCondLst>
                                        </p:cTn>
                                        <p:tgtEl>
                                          <p:spTgt spid="21"/>
                                        </p:tgtEl>
                                        <p:attrNameLst>
                                          <p:attrName>style.visibility</p:attrName>
                                        </p:attrNameLst>
                                      </p:cBhvr>
                                      <p:to>
                                        <p:strVal val="visible"/>
                                      </p:to>
                                    </p:set>
                                    <p:animEffect transition="in" filter="barn(inVertical)">
                                      <p:cBhvr>
                                        <p:cTn id="116" dur="500"/>
                                        <p:tgtEl>
                                          <p:spTgt spid="21"/>
                                        </p:tgtEl>
                                      </p:cBhvr>
                                    </p:animEffect>
                                  </p:childTnLst>
                                </p:cTn>
                              </p:par>
                            </p:childTnLst>
                          </p:cTn>
                        </p:par>
                        <p:par>
                          <p:cTn id="117" fill="hold">
                            <p:stCondLst>
                              <p:cond delay="8500"/>
                            </p:stCondLst>
                            <p:childTnLst>
                              <p:par>
                                <p:cTn id="118" presetID="22" presetClass="entr" presetSubtype="1" fill="hold" grpId="0" nodeType="afterEffect">
                                  <p:stCondLst>
                                    <p:cond delay="0"/>
                                  </p:stCondLst>
                                  <p:childTnLst>
                                    <p:set>
                                      <p:cBhvr>
                                        <p:cTn id="119" dur="1" fill="hold">
                                          <p:stCondLst>
                                            <p:cond delay="0"/>
                                          </p:stCondLst>
                                        </p:cTn>
                                        <p:tgtEl>
                                          <p:spTgt spid="20"/>
                                        </p:tgtEl>
                                        <p:attrNameLst>
                                          <p:attrName>style.visibility</p:attrName>
                                        </p:attrNameLst>
                                      </p:cBhvr>
                                      <p:to>
                                        <p:strVal val="visible"/>
                                      </p:to>
                                    </p:set>
                                    <p:animEffect transition="in" filter="wipe(up)">
                                      <p:cBhvr>
                                        <p:cTn id="120" dur="500"/>
                                        <p:tgtEl>
                                          <p:spTgt spid="20"/>
                                        </p:tgtEl>
                                      </p:cBhvr>
                                    </p:animEffect>
                                  </p:childTnLst>
                                </p:cTn>
                              </p:par>
                              <p:par>
                                <p:cTn id="121" presetID="22" presetClass="entr" presetSubtype="1" fill="hold" grpId="0" nodeType="withEffect">
                                  <p:stCondLst>
                                    <p:cond delay="250"/>
                                  </p:stCondLst>
                                  <p:childTnLst>
                                    <p:set>
                                      <p:cBhvr>
                                        <p:cTn id="122" dur="1" fill="hold">
                                          <p:stCondLst>
                                            <p:cond delay="0"/>
                                          </p:stCondLst>
                                        </p:cTn>
                                        <p:tgtEl>
                                          <p:spTgt spid="33"/>
                                        </p:tgtEl>
                                        <p:attrNameLst>
                                          <p:attrName>style.visibility</p:attrName>
                                        </p:attrNameLst>
                                      </p:cBhvr>
                                      <p:to>
                                        <p:strVal val="visible"/>
                                      </p:to>
                                    </p:set>
                                    <p:animEffect transition="in" filter="wipe(up)">
                                      <p:cBhvr>
                                        <p:cTn id="123" dur="500"/>
                                        <p:tgtEl>
                                          <p:spTgt spid="33"/>
                                        </p:tgtEl>
                                      </p:cBhvr>
                                    </p:animEffect>
                                  </p:childTnLst>
                                </p:cTn>
                              </p:par>
                            </p:childTnLst>
                          </p:cTn>
                        </p:par>
                        <p:par>
                          <p:cTn id="124" fill="hold">
                            <p:stCondLst>
                              <p:cond delay="9250"/>
                            </p:stCondLst>
                            <p:childTnLst>
                              <p:par>
                                <p:cTn id="125" presetID="53" presetClass="entr" presetSubtype="16" fill="hold" grpId="0" nodeType="afterEffect">
                                  <p:stCondLst>
                                    <p:cond delay="0"/>
                                  </p:stCondLst>
                                  <p:childTnLst>
                                    <p:set>
                                      <p:cBhvr>
                                        <p:cTn id="126" dur="1" fill="hold">
                                          <p:stCondLst>
                                            <p:cond delay="0"/>
                                          </p:stCondLst>
                                        </p:cTn>
                                        <p:tgtEl>
                                          <p:spTgt spid="101"/>
                                        </p:tgtEl>
                                        <p:attrNameLst>
                                          <p:attrName>style.visibility</p:attrName>
                                        </p:attrNameLst>
                                      </p:cBhvr>
                                      <p:to>
                                        <p:strVal val="visible"/>
                                      </p:to>
                                    </p:set>
                                    <p:anim calcmode="lin" valueType="num">
                                      <p:cBhvr>
                                        <p:cTn id="127" dur="500" fill="hold"/>
                                        <p:tgtEl>
                                          <p:spTgt spid="101"/>
                                        </p:tgtEl>
                                        <p:attrNameLst>
                                          <p:attrName>ppt_w</p:attrName>
                                        </p:attrNameLst>
                                      </p:cBhvr>
                                      <p:tavLst>
                                        <p:tav tm="0">
                                          <p:val>
                                            <p:fltVal val="0"/>
                                          </p:val>
                                        </p:tav>
                                        <p:tav tm="100000">
                                          <p:val>
                                            <p:strVal val="#ppt_w"/>
                                          </p:val>
                                        </p:tav>
                                      </p:tavLst>
                                    </p:anim>
                                    <p:anim calcmode="lin" valueType="num">
                                      <p:cBhvr>
                                        <p:cTn id="128" dur="500" fill="hold"/>
                                        <p:tgtEl>
                                          <p:spTgt spid="101"/>
                                        </p:tgtEl>
                                        <p:attrNameLst>
                                          <p:attrName>ppt_h</p:attrName>
                                        </p:attrNameLst>
                                      </p:cBhvr>
                                      <p:tavLst>
                                        <p:tav tm="0">
                                          <p:val>
                                            <p:fltVal val="0"/>
                                          </p:val>
                                        </p:tav>
                                        <p:tav tm="100000">
                                          <p:val>
                                            <p:strVal val="#ppt_h"/>
                                          </p:val>
                                        </p:tav>
                                      </p:tavLst>
                                    </p:anim>
                                    <p:animEffect transition="in" filter="fade">
                                      <p:cBhvr>
                                        <p:cTn id="129" dur="500"/>
                                        <p:tgtEl>
                                          <p:spTgt spid="101"/>
                                        </p:tgtEl>
                                      </p:cBhvr>
                                    </p:animEffect>
                                  </p:childTnLst>
                                </p:cTn>
                              </p:par>
                            </p:childTnLst>
                          </p:cTn>
                        </p:par>
                        <p:par>
                          <p:cTn id="130" fill="hold">
                            <p:stCondLst>
                              <p:cond delay="9750"/>
                            </p:stCondLst>
                            <p:childTnLst>
                              <p:par>
                                <p:cTn id="131" presetID="16" presetClass="entr" presetSubtype="21" fill="hold" nodeType="afterEffect">
                                  <p:stCondLst>
                                    <p:cond delay="0"/>
                                  </p:stCondLst>
                                  <p:childTnLst>
                                    <p:set>
                                      <p:cBhvr>
                                        <p:cTn id="132" dur="1" fill="hold">
                                          <p:stCondLst>
                                            <p:cond delay="0"/>
                                          </p:stCondLst>
                                        </p:cTn>
                                        <p:tgtEl>
                                          <p:spTgt spid="27"/>
                                        </p:tgtEl>
                                        <p:attrNameLst>
                                          <p:attrName>style.visibility</p:attrName>
                                        </p:attrNameLst>
                                      </p:cBhvr>
                                      <p:to>
                                        <p:strVal val="visible"/>
                                      </p:to>
                                    </p:set>
                                    <p:animEffect transition="in" filter="barn(inVertical)">
                                      <p:cBhvr>
                                        <p:cTn id="133" dur="500"/>
                                        <p:tgtEl>
                                          <p:spTgt spid="27"/>
                                        </p:tgtEl>
                                      </p:cBhvr>
                                    </p:animEffect>
                                  </p:childTnLst>
                                </p:cTn>
                              </p:par>
                            </p:childTnLst>
                          </p:cTn>
                        </p:par>
                        <p:par>
                          <p:cTn id="134" fill="hold">
                            <p:stCondLst>
                              <p:cond delay="10250"/>
                            </p:stCondLst>
                            <p:childTnLst>
                              <p:par>
                                <p:cTn id="135" presetID="22" presetClass="entr" presetSubtype="1" fill="hold" grpId="0" nodeType="afterEffect">
                                  <p:stCondLst>
                                    <p:cond delay="0"/>
                                  </p:stCondLst>
                                  <p:childTnLst>
                                    <p:set>
                                      <p:cBhvr>
                                        <p:cTn id="136" dur="1" fill="hold">
                                          <p:stCondLst>
                                            <p:cond delay="0"/>
                                          </p:stCondLst>
                                        </p:cTn>
                                        <p:tgtEl>
                                          <p:spTgt spid="26"/>
                                        </p:tgtEl>
                                        <p:attrNameLst>
                                          <p:attrName>style.visibility</p:attrName>
                                        </p:attrNameLst>
                                      </p:cBhvr>
                                      <p:to>
                                        <p:strVal val="visible"/>
                                      </p:to>
                                    </p:set>
                                    <p:animEffect transition="in" filter="wipe(up)">
                                      <p:cBhvr>
                                        <p:cTn id="137" dur="500"/>
                                        <p:tgtEl>
                                          <p:spTgt spid="26"/>
                                        </p:tgtEl>
                                      </p:cBhvr>
                                    </p:animEffect>
                                  </p:childTnLst>
                                </p:cTn>
                              </p:par>
                              <p:par>
                                <p:cTn id="138" presetID="22" presetClass="entr" presetSubtype="1" fill="hold" grpId="0" nodeType="withEffect">
                                  <p:stCondLst>
                                    <p:cond delay="250"/>
                                  </p:stCondLst>
                                  <p:childTnLst>
                                    <p:set>
                                      <p:cBhvr>
                                        <p:cTn id="139" dur="1" fill="hold">
                                          <p:stCondLst>
                                            <p:cond delay="0"/>
                                          </p:stCondLst>
                                        </p:cTn>
                                        <p:tgtEl>
                                          <p:spTgt spid="34"/>
                                        </p:tgtEl>
                                        <p:attrNameLst>
                                          <p:attrName>style.visibility</p:attrName>
                                        </p:attrNameLst>
                                      </p:cBhvr>
                                      <p:to>
                                        <p:strVal val="visible"/>
                                      </p:to>
                                    </p:set>
                                    <p:animEffect transition="in" filter="wipe(up)">
                                      <p:cBhvr>
                                        <p:cTn id="140"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2" grpId="0" animBg="1"/>
      <p:bldP spid="14" grpId="0" animBg="1"/>
      <p:bldP spid="16" grpId="0" animBg="1"/>
      <p:bldP spid="20" grpId="0" animBg="1"/>
      <p:bldP spid="22" grpId="0" animBg="1"/>
      <p:bldP spid="26" grpId="0" animBg="1"/>
      <p:bldP spid="28" grpId="0" animBg="1"/>
      <p:bldP spid="31" grpId="0"/>
      <p:bldP spid="32" grpId="0"/>
      <p:bldP spid="33" grpId="0"/>
      <p:bldP spid="34" grpId="0"/>
      <p:bldP spid="10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1302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300</cp:revision>
  <dcterms:created xsi:type="dcterms:W3CDTF">2016-09-28T22:08:47Z</dcterms:created>
  <dcterms:modified xsi:type="dcterms:W3CDTF">2017-11-23T21:24:54Z</dcterms:modified>
</cp:coreProperties>
</file>