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376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iPhone-5-Black-White-MockUp.png"/>
          <p:cNvPicPr>
            <a:picLocks noChangeAspect="1"/>
          </p:cNvPicPr>
          <p:nvPr/>
        </p:nvPicPr>
        <p:blipFill>
          <a:blip r:embed="rId2" cstate="print"/>
          <a:stretch>
            <a:fillRect/>
          </a:stretch>
        </p:blipFill>
        <p:spPr>
          <a:xfrm>
            <a:off x="3212737" y="1941608"/>
            <a:ext cx="2180663" cy="4572000"/>
          </a:xfrm>
          <a:prstGeom prst="rect">
            <a:avLst/>
          </a:prstGeom>
        </p:spPr>
      </p:pic>
      <p:sp>
        <p:nvSpPr>
          <p:cNvPr id="49" name="Oval 48"/>
          <p:cNvSpPr>
            <a:spLocks noChangeAspect="1"/>
          </p:cNvSpPr>
          <p:nvPr/>
        </p:nvSpPr>
        <p:spPr bwMode="auto">
          <a:xfrm>
            <a:off x="5530677" y="2759957"/>
            <a:ext cx="1097280" cy="1097280"/>
          </a:xfrm>
          <a:prstGeom prst="ellipse">
            <a:avLst/>
          </a:prstGeom>
          <a:solidFill>
            <a:srgbClr val="524E67">
              <a:alpha val="85000"/>
            </a:srgbClr>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sz="3200" b="1" dirty="0">
                <a:solidFill>
                  <a:schemeClr val="bg1"/>
                </a:solidFill>
                <a:latin typeface="Candara" panose="020E0502030303020204" pitchFamily="34" charset="0"/>
              </a:rPr>
              <a:t>VS</a:t>
            </a:r>
          </a:p>
        </p:txBody>
      </p:sp>
      <p:sp>
        <p:nvSpPr>
          <p:cNvPr id="50" name="Picture Placeholder 7"/>
          <p:cNvSpPr txBox="1">
            <a:spLocks noChangeAspect="1"/>
          </p:cNvSpPr>
          <p:nvPr/>
        </p:nvSpPr>
        <p:spPr>
          <a:xfrm>
            <a:off x="3410173" y="2616650"/>
            <a:ext cx="1831615" cy="3230754"/>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784237" y="1902392"/>
            <a:ext cx="2187847" cy="4572000"/>
          </a:xfrm>
          <a:prstGeom prst="rect">
            <a:avLst/>
          </a:prstGeom>
        </p:spPr>
      </p:pic>
      <p:sp>
        <p:nvSpPr>
          <p:cNvPr id="52" name="Picture Placeholder 7"/>
          <p:cNvSpPr txBox="1">
            <a:spLocks/>
          </p:cNvSpPr>
          <p:nvPr/>
        </p:nvSpPr>
        <p:spPr>
          <a:xfrm>
            <a:off x="6961259" y="2549562"/>
            <a:ext cx="1889229" cy="3302597"/>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6" name="Rectangle: Rounded Corners 25">
            <a:extLst>
              <a:ext uri="{FF2B5EF4-FFF2-40B4-BE49-F238E27FC236}">
                <a16:creationId xmlns:a16="http://schemas.microsoft.com/office/drawing/2014/main" id="{64759837-2BC6-4AE6-A9DA-F34684700544}"/>
              </a:ext>
            </a:extLst>
          </p:cNvPr>
          <p:cNvSpPr/>
          <p:nvPr/>
        </p:nvSpPr>
        <p:spPr>
          <a:xfrm>
            <a:off x="442850" y="1444522"/>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C77DD6CD-AE7D-4DF3-825A-DC6BA3C2597E}"/>
              </a:ext>
            </a:extLst>
          </p:cNvPr>
          <p:cNvSpPr/>
          <p:nvPr/>
        </p:nvSpPr>
        <p:spPr>
          <a:xfrm>
            <a:off x="1692530" y="1444522"/>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9BA3E1F5-C253-4A72-84DE-4CB1E4B4BE09}"/>
              </a:ext>
            </a:extLst>
          </p:cNvPr>
          <p:cNvSpPr/>
          <p:nvPr/>
        </p:nvSpPr>
        <p:spPr>
          <a:xfrm>
            <a:off x="1692530" y="2671480"/>
            <a:ext cx="945965" cy="3299020"/>
          </a:xfrm>
          <a:prstGeom prst="roundRect">
            <a:avLst/>
          </a:pr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053FFF03-9574-4682-8521-93A13C73B2AA}"/>
              </a:ext>
            </a:extLst>
          </p:cNvPr>
          <p:cNvSpPr/>
          <p:nvPr/>
        </p:nvSpPr>
        <p:spPr>
          <a:xfrm>
            <a:off x="169252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6CE30AD-7188-4151-BEB1-030CD3328DF1}"/>
              </a:ext>
            </a:extLst>
          </p:cNvPr>
          <p:cNvSpPr txBox="1"/>
          <p:nvPr/>
        </p:nvSpPr>
        <p:spPr>
          <a:xfrm>
            <a:off x="442851" y="1558230"/>
            <a:ext cx="945964" cy="384721"/>
          </a:xfrm>
          <a:prstGeom prst="rect">
            <a:avLst/>
          </a:prstGeom>
          <a:noFill/>
        </p:spPr>
        <p:txBody>
          <a:bodyPr wrap="square" rtlCol="0">
            <a:spAutoFit/>
          </a:bodyPr>
          <a:lstStyle/>
          <a:p>
            <a:pPr algn="ctr"/>
            <a:r>
              <a:rPr lang="en-US" sz="1900" dirty="0">
                <a:solidFill>
                  <a:schemeClr val="bg1"/>
                </a:solidFill>
              </a:rPr>
              <a:t>42%</a:t>
            </a:r>
          </a:p>
        </p:txBody>
      </p:sp>
      <p:sp>
        <p:nvSpPr>
          <p:cNvPr id="32" name="TextBox 31">
            <a:extLst>
              <a:ext uri="{FF2B5EF4-FFF2-40B4-BE49-F238E27FC236}">
                <a16:creationId xmlns:a16="http://schemas.microsoft.com/office/drawing/2014/main" id="{832BC28B-9049-4717-9C53-75C128478E6B}"/>
              </a:ext>
            </a:extLst>
          </p:cNvPr>
          <p:cNvSpPr txBox="1"/>
          <p:nvPr/>
        </p:nvSpPr>
        <p:spPr>
          <a:xfrm>
            <a:off x="1692529"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1" name="Rectangle: Rounded Corners 40">
            <a:extLst>
              <a:ext uri="{FF2B5EF4-FFF2-40B4-BE49-F238E27FC236}">
                <a16:creationId xmlns:a16="http://schemas.microsoft.com/office/drawing/2014/main" id="{B9E47943-198E-4567-B4F2-EA33976DF746}"/>
              </a:ext>
            </a:extLst>
          </p:cNvPr>
          <p:cNvSpPr/>
          <p:nvPr/>
        </p:nvSpPr>
        <p:spPr>
          <a:xfrm>
            <a:off x="9536653" y="1448190"/>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C7068284-1C0D-4B59-9660-B30A6B14ED77}"/>
              </a:ext>
            </a:extLst>
          </p:cNvPr>
          <p:cNvSpPr/>
          <p:nvPr/>
        </p:nvSpPr>
        <p:spPr>
          <a:xfrm>
            <a:off x="9536653" y="3022900"/>
            <a:ext cx="945965" cy="2951268"/>
          </a:xfrm>
          <a:prstGeom prst="roundRect">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4AF08F3-06E7-4549-A27F-949E4F44DD40}"/>
              </a:ext>
            </a:extLst>
          </p:cNvPr>
          <p:cNvSpPr/>
          <p:nvPr/>
        </p:nvSpPr>
        <p:spPr>
          <a:xfrm>
            <a:off x="9536652" y="2176718"/>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EC190C06-90BC-49AA-9440-AC1070518626}"/>
              </a:ext>
            </a:extLst>
          </p:cNvPr>
          <p:cNvSpPr/>
          <p:nvPr/>
        </p:nvSpPr>
        <p:spPr>
          <a:xfrm>
            <a:off x="10786333" y="1444522"/>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5EE15987-D738-4B48-94BA-70CA0878A2DB}"/>
              </a:ext>
            </a:extLst>
          </p:cNvPr>
          <p:cNvSpPr/>
          <p:nvPr/>
        </p:nvSpPr>
        <p:spPr>
          <a:xfrm>
            <a:off x="10786333" y="3857238"/>
            <a:ext cx="945965" cy="2113262"/>
          </a:xfrm>
          <a:prstGeom prst="roundRect">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E4FDB0B-569F-4D5B-B4ED-ABF8EB8AC8DF}"/>
              </a:ext>
            </a:extLst>
          </p:cNvPr>
          <p:cNvSpPr/>
          <p:nvPr/>
        </p:nvSpPr>
        <p:spPr>
          <a:xfrm>
            <a:off x="10786332"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D67734E7-97D7-4EF1-A11D-35099F9A17F4}"/>
              </a:ext>
            </a:extLst>
          </p:cNvPr>
          <p:cNvSpPr txBox="1"/>
          <p:nvPr/>
        </p:nvSpPr>
        <p:spPr>
          <a:xfrm>
            <a:off x="9536651" y="1556887"/>
            <a:ext cx="945964" cy="384721"/>
          </a:xfrm>
          <a:prstGeom prst="rect">
            <a:avLst/>
          </a:prstGeom>
          <a:noFill/>
        </p:spPr>
        <p:txBody>
          <a:bodyPr wrap="square" rtlCol="0">
            <a:spAutoFit/>
          </a:bodyPr>
          <a:lstStyle/>
          <a:p>
            <a:pPr algn="ctr"/>
            <a:r>
              <a:rPr lang="en-US" sz="1900" dirty="0">
                <a:solidFill>
                  <a:schemeClr val="bg1"/>
                </a:solidFill>
              </a:rPr>
              <a:t>63%</a:t>
            </a:r>
          </a:p>
        </p:txBody>
      </p:sp>
      <p:sp>
        <p:nvSpPr>
          <p:cNvPr id="53" name="TextBox 52">
            <a:extLst>
              <a:ext uri="{FF2B5EF4-FFF2-40B4-BE49-F238E27FC236}">
                <a16:creationId xmlns:a16="http://schemas.microsoft.com/office/drawing/2014/main" id="{301E39E1-9088-47B1-BAD4-62C61484C49F}"/>
              </a:ext>
            </a:extLst>
          </p:cNvPr>
          <p:cNvSpPr txBox="1"/>
          <p:nvPr/>
        </p:nvSpPr>
        <p:spPr>
          <a:xfrm>
            <a:off x="10786328" y="1565924"/>
            <a:ext cx="945964" cy="384721"/>
          </a:xfrm>
          <a:prstGeom prst="rect">
            <a:avLst/>
          </a:prstGeom>
          <a:noFill/>
        </p:spPr>
        <p:txBody>
          <a:bodyPr wrap="square" rtlCol="0">
            <a:spAutoFit/>
          </a:bodyPr>
          <a:lstStyle/>
          <a:p>
            <a:pPr algn="ctr"/>
            <a:r>
              <a:rPr lang="en-US" sz="1900" dirty="0">
                <a:solidFill>
                  <a:schemeClr val="bg1"/>
                </a:solidFill>
              </a:rPr>
              <a:t>$416</a:t>
            </a:r>
          </a:p>
        </p:txBody>
      </p:sp>
      <p:sp>
        <p:nvSpPr>
          <p:cNvPr id="59" name="Rectangle: Rounded Corners 58">
            <a:extLst>
              <a:ext uri="{FF2B5EF4-FFF2-40B4-BE49-F238E27FC236}">
                <a16:creationId xmlns:a16="http://schemas.microsoft.com/office/drawing/2014/main" id="{140EDF4C-60A9-49D6-BC43-E416FBBA3104}"/>
              </a:ext>
            </a:extLst>
          </p:cNvPr>
          <p:cNvSpPr/>
          <p:nvPr/>
        </p:nvSpPr>
        <p:spPr>
          <a:xfrm>
            <a:off x="442848" y="3668357"/>
            <a:ext cx="945965" cy="2179045"/>
          </a:xfrm>
          <a:prstGeom prst="roundRect">
            <a:avLst/>
          </a:pr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CFE1D64-7118-42C2-B4C8-B4528ED7B24C}"/>
              </a:ext>
            </a:extLst>
          </p:cNvPr>
          <p:cNvSpPr/>
          <p:nvPr/>
        </p:nvSpPr>
        <p:spPr>
          <a:xfrm>
            <a:off x="44284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Группа 291">
            <a:extLst>
              <a:ext uri="{FF2B5EF4-FFF2-40B4-BE49-F238E27FC236}">
                <a16:creationId xmlns:a16="http://schemas.microsoft.com/office/drawing/2014/main" id="{2DDEECDD-B3CA-43C1-9540-28098EB17F71}"/>
              </a:ext>
            </a:extLst>
          </p:cNvPr>
          <p:cNvGrpSpPr>
            <a:grpSpLocks noChangeAspect="1"/>
          </p:cNvGrpSpPr>
          <p:nvPr/>
        </p:nvGrpSpPr>
        <p:grpSpPr>
          <a:xfrm>
            <a:off x="766665" y="5981878"/>
            <a:ext cx="300216" cy="393450"/>
            <a:chOff x="5891213" y="3209925"/>
            <a:chExt cx="2044700" cy="2679700"/>
          </a:xfrm>
          <a:solidFill>
            <a:srgbClr val="FF7467"/>
          </a:solidFill>
          <a:effectLst>
            <a:outerShdw blurRad="63500" sx="102000" sy="102000" algn="ctr" rotWithShape="0">
              <a:prstClr val="black">
                <a:alpha val="40000"/>
              </a:prstClr>
            </a:outerShdw>
          </a:effectLst>
        </p:grpSpPr>
        <p:sp>
          <p:nvSpPr>
            <p:cNvPr id="63" name="Freeform 257">
              <a:extLst>
                <a:ext uri="{FF2B5EF4-FFF2-40B4-BE49-F238E27FC236}">
                  <a16:creationId xmlns:a16="http://schemas.microsoft.com/office/drawing/2014/main" id="{F9018825-C204-48C1-8AA4-7D4EE1924BD4}"/>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5" name="Freeform 258">
              <a:extLst>
                <a:ext uri="{FF2B5EF4-FFF2-40B4-BE49-F238E27FC236}">
                  <a16:creationId xmlns:a16="http://schemas.microsoft.com/office/drawing/2014/main" id="{351D39A4-CE8E-451A-8604-5F198553A415}"/>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Rectangle 259">
              <a:extLst>
                <a:ext uri="{FF2B5EF4-FFF2-40B4-BE49-F238E27FC236}">
                  <a16:creationId xmlns:a16="http://schemas.microsoft.com/office/drawing/2014/main" id="{ED28268D-E575-41AE-86E4-4DA2FA86909A}"/>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69" name="Rectangle 260">
              <a:extLst>
                <a:ext uri="{FF2B5EF4-FFF2-40B4-BE49-F238E27FC236}">
                  <a16:creationId xmlns:a16="http://schemas.microsoft.com/office/drawing/2014/main" id="{FA52CD22-4FF6-47DD-ABDC-3D5AB9BD103E}"/>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70" name="Rectangle 261">
              <a:extLst>
                <a:ext uri="{FF2B5EF4-FFF2-40B4-BE49-F238E27FC236}">
                  <a16:creationId xmlns:a16="http://schemas.microsoft.com/office/drawing/2014/main" id="{3A72525B-FBD6-4835-9781-551C2276C8DE}"/>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1" name="Группа 606">
            <a:extLst>
              <a:ext uri="{FF2B5EF4-FFF2-40B4-BE49-F238E27FC236}">
                <a16:creationId xmlns:a16="http://schemas.microsoft.com/office/drawing/2014/main" id="{6F940E72-1E16-4681-BDFE-9EE2D6DF9C3A}"/>
              </a:ext>
            </a:extLst>
          </p:cNvPr>
          <p:cNvGrpSpPr>
            <a:grpSpLocks noChangeAspect="1"/>
          </p:cNvGrpSpPr>
          <p:nvPr/>
        </p:nvGrpSpPr>
        <p:grpSpPr>
          <a:xfrm>
            <a:off x="1973072" y="5951409"/>
            <a:ext cx="384878" cy="393192"/>
            <a:chOff x="10360007" y="2653430"/>
            <a:chExt cx="3306763" cy="3378200"/>
          </a:xfrm>
          <a:solidFill>
            <a:srgbClr val="FF7467"/>
          </a:solidFill>
          <a:effectLst>
            <a:outerShdw blurRad="63500" sx="102000" sy="102000" algn="ctr" rotWithShape="0">
              <a:prstClr val="black">
                <a:alpha val="40000"/>
              </a:prstClr>
            </a:outerShdw>
          </a:effectLst>
        </p:grpSpPr>
        <p:sp>
          <p:nvSpPr>
            <p:cNvPr id="72" name="Freeform 530">
              <a:extLst>
                <a:ext uri="{FF2B5EF4-FFF2-40B4-BE49-F238E27FC236}">
                  <a16:creationId xmlns:a16="http://schemas.microsoft.com/office/drawing/2014/main" id="{0FB874C9-7E10-4EBE-952D-C9531CB74715}"/>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3" name="Freeform 531">
              <a:extLst>
                <a:ext uri="{FF2B5EF4-FFF2-40B4-BE49-F238E27FC236}">
                  <a16:creationId xmlns:a16="http://schemas.microsoft.com/office/drawing/2014/main" id="{3172F7D2-A1A0-4EF4-94F2-9F04BA25CA1A}"/>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6" name="Freeform 532">
              <a:extLst>
                <a:ext uri="{FF2B5EF4-FFF2-40B4-BE49-F238E27FC236}">
                  <a16:creationId xmlns:a16="http://schemas.microsoft.com/office/drawing/2014/main" id="{51F05FD4-0881-4547-BFB4-C44BA6FCC9C0}"/>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291">
            <a:extLst>
              <a:ext uri="{FF2B5EF4-FFF2-40B4-BE49-F238E27FC236}">
                <a16:creationId xmlns:a16="http://schemas.microsoft.com/office/drawing/2014/main" id="{2CA3E489-E38C-4494-B67F-68B880CB532C}"/>
              </a:ext>
            </a:extLst>
          </p:cNvPr>
          <p:cNvGrpSpPr>
            <a:grpSpLocks noChangeAspect="1"/>
          </p:cNvGrpSpPr>
          <p:nvPr/>
        </p:nvGrpSpPr>
        <p:grpSpPr>
          <a:xfrm>
            <a:off x="9851537" y="5976446"/>
            <a:ext cx="300216" cy="393450"/>
            <a:chOff x="5891213" y="3209925"/>
            <a:chExt cx="2044700" cy="2679700"/>
          </a:xfrm>
          <a:solidFill>
            <a:srgbClr val="4CC8EC"/>
          </a:solidFill>
          <a:effectLst>
            <a:outerShdw blurRad="63500" sx="102000" sy="102000" algn="ctr" rotWithShape="0">
              <a:prstClr val="black">
                <a:alpha val="40000"/>
              </a:prstClr>
            </a:outerShdw>
          </a:effectLst>
        </p:grpSpPr>
        <p:sp>
          <p:nvSpPr>
            <p:cNvPr id="88" name="Freeform 257">
              <a:extLst>
                <a:ext uri="{FF2B5EF4-FFF2-40B4-BE49-F238E27FC236}">
                  <a16:creationId xmlns:a16="http://schemas.microsoft.com/office/drawing/2014/main" id="{733914E7-74F5-45D6-848F-291BCDEC664D}"/>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258">
              <a:extLst>
                <a:ext uri="{FF2B5EF4-FFF2-40B4-BE49-F238E27FC236}">
                  <a16:creationId xmlns:a16="http://schemas.microsoft.com/office/drawing/2014/main" id="{74A9A9A3-4AF5-48F6-AC74-DC374D0D2890}"/>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Rectangle 259">
              <a:extLst>
                <a:ext uri="{FF2B5EF4-FFF2-40B4-BE49-F238E27FC236}">
                  <a16:creationId xmlns:a16="http://schemas.microsoft.com/office/drawing/2014/main" id="{D10A0E30-E25F-4C9E-B314-27BA602024DC}"/>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1" name="Rectangle 260">
              <a:extLst>
                <a:ext uri="{FF2B5EF4-FFF2-40B4-BE49-F238E27FC236}">
                  <a16:creationId xmlns:a16="http://schemas.microsoft.com/office/drawing/2014/main" id="{DD5219B1-A013-4EF2-AF44-EBBBE2402020}"/>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2" name="Rectangle 261">
              <a:extLst>
                <a:ext uri="{FF2B5EF4-FFF2-40B4-BE49-F238E27FC236}">
                  <a16:creationId xmlns:a16="http://schemas.microsoft.com/office/drawing/2014/main" id="{9D522894-3F06-4593-9E75-05D346157E21}"/>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606">
            <a:extLst>
              <a:ext uri="{FF2B5EF4-FFF2-40B4-BE49-F238E27FC236}">
                <a16:creationId xmlns:a16="http://schemas.microsoft.com/office/drawing/2014/main" id="{87492B30-9D48-40C8-80B5-CF6D12AFD8B0}"/>
              </a:ext>
            </a:extLst>
          </p:cNvPr>
          <p:cNvGrpSpPr>
            <a:grpSpLocks noChangeAspect="1"/>
          </p:cNvGrpSpPr>
          <p:nvPr/>
        </p:nvGrpSpPr>
        <p:grpSpPr>
          <a:xfrm>
            <a:off x="11090218" y="5956735"/>
            <a:ext cx="384878" cy="393192"/>
            <a:chOff x="10360007" y="2653430"/>
            <a:chExt cx="3306763" cy="3378200"/>
          </a:xfrm>
          <a:solidFill>
            <a:srgbClr val="4CC8EC"/>
          </a:solidFill>
          <a:effectLst>
            <a:outerShdw blurRad="63500" sx="102000" sy="102000" algn="ctr" rotWithShape="0">
              <a:prstClr val="black">
                <a:alpha val="40000"/>
              </a:prstClr>
            </a:outerShdw>
          </a:effectLst>
        </p:grpSpPr>
        <p:sp>
          <p:nvSpPr>
            <p:cNvPr id="94" name="Freeform 530">
              <a:extLst>
                <a:ext uri="{FF2B5EF4-FFF2-40B4-BE49-F238E27FC236}">
                  <a16:creationId xmlns:a16="http://schemas.microsoft.com/office/drawing/2014/main" id="{FA99B720-D1D6-4434-9F69-AE330E5543DD}"/>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531">
              <a:extLst>
                <a:ext uri="{FF2B5EF4-FFF2-40B4-BE49-F238E27FC236}">
                  <a16:creationId xmlns:a16="http://schemas.microsoft.com/office/drawing/2014/main" id="{A921FEF7-8E7E-4F6B-89F2-E26DF6411206}"/>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532">
              <a:extLst>
                <a:ext uri="{FF2B5EF4-FFF2-40B4-BE49-F238E27FC236}">
                  <a16:creationId xmlns:a16="http://schemas.microsoft.com/office/drawing/2014/main" id="{840AA622-5251-46A2-9B99-825F710B6EEF}"/>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6"/>
            <a:extLst>
              <a:ext uri="{FF2B5EF4-FFF2-40B4-BE49-F238E27FC236}">
                <a16:creationId xmlns:a16="http://schemas.microsoft.com/office/drawing/2014/main" id="{D9A57045-A6E0-4F51-A2CD-0595E23594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454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2000"/>
                                        <p:tgtEl>
                                          <p:spTgt spid="49"/>
                                        </p:tgtEl>
                                      </p:cBhvr>
                                    </p:animEffect>
                                    <p:anim calcmode="lin" valueType="num">
                                      <p:cBhvr>
                                        <p:cTn id="19" dur="2000" fill="hold"/>
                                        <p:tgtEl>
                                          <p:spTgt spid="49"/>
                                        </p:tgtEl>
                                        <p:attrNameLst>
                                          <p:attrName>ppt_w</p:attrName>
                                        </p:attrNameLst>
                                      </p:cBhvr>
                                      <p:tavLst>
                                        <p:tav tm="0" fmla="#ppt_w*sin(2.5*pi*$)">
                                          <p:val>
                                            <p:fltVal val="0"/>
                                          </p:val>
                                        </p:tav>
                                        <p:tav tm="100000">
                                          <p:val>
                                            <p:fltVal val="1"/>
                                          </p:val>
                                        </p:tav>
                                      </p:tavLst>
                                    </p:anim>
                                    <p:anim calcmode="lin" valueType="num">
                                      <p:cBhvr>
                                        <p:cTn id="20" dur="2000" fill="hold"/>
                                        <p:tgtEl>
                                          <p:spTgt spid="49"/>
                                        </p:tgtEl>
                                        <p:attrNameLst>
                                          <p:attrName>ppt_h</p:attrName>
                                        </p:attrNameLst>
                                      </p:cBhvr>
                                      <p:tavLst>
                                        <p:tav tm="0">
                                          <p:val>
                                            <p:strVal val="#ppt_h"/>
                                          </p:val>
                                        </p:tav>
                                        <p:tav tm="100000">
                                          <p:val>
                                            <p:strVal val="#ppt_h"/>
                                          </p:val>
                                        </p:tav>
                                      </p:tavLst>
                                    </p:anim>
                                  </p:childTnLst>
                                </p:cTn>
                              </p:par>
                              <p:par>
                                <p:cTn id="21" presetID="37" presetClass="entr" presetSubtype="0" fill="hold" nodeType="withEffect">
                                  <p:stCondLst>
                                    <p:cond delay="10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1000"/>
                                        <p:tgtEl>
                                          <p:spTgt spid="51"/>
                                        </p:tgtEl>
                                      </p:cBhvr>
                                    </p:animEffect>
                                    <p:anim calcmode="lin" valueType="num">
                                      <p:cBhvr>
                                        <p:cTn id="24" dur="1000" fill="hold"/>
                                        <p:tgtEl>
                                          <p:spTgt spid="51"/>
                                        </p:tgtEl>
                                        <p:attrNameLst>
                                          <p:attrName>ppt_x</p:attrName>
                                        </p:attrNameLst>
                                      </p:cBhvr>
                                      <p:tavLst>
                                        <p:tav tm="0">
                                          <p:val>
                                            <p:strVal val="#ppt_x"/>
                                          </p:val>
                                        </p:tav>
                                        <p:tav tm="100000">
                                          <p:val>
                                            <p:strVal val="#ppt_x"/>
                                          </p:val>
                                        </p:tav>
                                      </p:tavLst>
                                    </p:anim>
                                    <p:anim calcmode="lin" valueType="num">
                                      <p:cBhvr>
                                        <p:cTn id="25" dur="900" decel="100000" fill="hold"/>
                                        <p:tgtEl>
                                          <p:spTgt spid="5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500" fill="hold"/>
                                        <p:tgtEl>
                                          <p:spTgt spid="26"/>
                                        </p:tgtEl>
                                        <p:attrNameLst>
                                          <p:attrName>ppt_x</p:attrName>
                                        </p:attrNameLst>
                                      </p:cBhvr>
                                      <p:tavLst>
                                        <p:tav tm="0">
                                          <p:val>
                                            <p:strVal val="#ppt_x"/>
                                          </p:val>
                                        </p:tav>
                                        <p:tav tm="100000">
                                          <p:val>
                                            <p:strVal val="#ppt_x"/>
                                          </p:val>
                                        </p:tav>
                                      </p:tavLst>
                                    </p:anim>
                                    <p:anim calcmode="lin" valueType="num">
                                      <p:cBhvr additive="base">
                                        <p:cTn id="42" dur="500" fill="hold"/>
                                        <p:tgtEl>
                                          <p:spTgt spid="2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ppt_x"/>
                                          </p:val>
                                        </p:tav>
                                        <p:tav tm="100000">
                                          <p:val>
                                            <p:strVal val="#ppt_x"/>
                                          </p:val>
                                        </p:tav>
                                      </p:tavLst>
                                    </p:anim>
                                    <p:anim calcmode="lin" valueType="num">
                                      <p:cBhvr additive="base">
                                        <p:cTn id="46" dur="500" fill="hold"/>
                                        <p:tgtEl>
                                          <p:spTgt spid="27"/>
                                        </p:tgtEl>
                                        <p:attrNameLst>
                                          <p:attrName>ppt_y</p:attrName>
                                        </p:attrNameLst>
                                      </p:cBhvr>
                                      <p:tavLst>
                                        <p:tav tm="0">
                                          <p:val>
                                            <p:strVal val="1+#ppt_h/2"/>
                                          </p:val>
                                        </p:tav>
                                        <p:tav tm="100000">
                                          <p:val>
                                            <p:strVal val="#ppt_y"/>
                                          </p:val>
                                        </p:tav>
                                      </p:tavLst>
                                    </p:anim>
                                  </p:childTnLst>
                                </p:cTn>
                              </p:par>
                            </p:childTnLst>
                          </p:cTn>
                        </p:par>
                        <p:par>
                          <p:cTn id="47" fill="hold">
                            <p:stCondLst>
                              <p:cond delay="4500"/>
                            </p:stCondLst>
                            <p:childTnLst>
                              <p:par>
                                <p:cTn id="48" presetID="2" presetClass="entr" presetSubtype="4" fill="hold" grpId="0" nodeType="afterEffect">
                                  <p:stCondLst>
                                    <p:cond delay="0"/>
                                  </p:stCondLst>
                                  <p:childTnLst>
                                    <p:set>
                                      <p:cBhvr>
                                        <p:cTn id="49" dur="1" fill="hold">
                                          <p:stCondLst>
                                            <p:cond delay="0"/>
                                          </p:stCondLst>
                                        </p:cTn>
                                        <p:tgtEl>
                                          <p:spTgt spid="28"/>
                                        </p:tgtEl>
                                        <p:attrNameLst>
                                          <p:attrName>style.visibility</p:attrName>
                                        </p:attrNameLst>
                                      </p:cBhvr>
                                      <p:to>
                                        <p:strVal val="visible"/>
                                      </p:to>
                                    </p:set>
                                    <p:anim calcmode="lin" valueType="num">
                                      <p:cBhvr additive="base">
                                        <p:cTn id="50" dur="500" fill="hold"/>
                                        <p:tgtEl>
                                          <p:spTgt spid="28"/>
                                        </p:tgtEl>
                                        <p:attrNameLst>
                                          <p:attrName>ppt_x</p:attrName>
                                        </p:attrNameLst>
                                      </p:cBhvr>
                                      <p:tavLst>
                                        <p:tav tm="0">
                                          <p:val>
                                            <p:strVal val="#ppt_x"/>
                                          </p:val>
                                        </p:tav>
                                        <p:tav tm="100000">
                                          <p:val>
                                            <p:strVal val="#ppt_x"/>
                                          </p:val>
                                        </p:tav>
                                      </p:tavLst>
                                    </p:anim>
                                    <p:anim calcmode="lin" valueType="num">
                                      <p:cBhvr additive="base">
                                        <p:cTn id="51" dur="500" fill="hold"/>
                                        <p:tgtEl>
                                          <p:spTgt spid="28"/>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anim calcmode="lin" valueType="num">
                                      <p:cBhvr additive="base">
                                        <p:cTn id="54" dur="500" fill="hold"/>
                                        <p:tgtEl>
                                          <p:spTgt spid="30"/>
                                        </p:tgtEl>
                                        <p:attrNameLst>
                                          <p:attrName>ppt_x</p:attrName>
                                        </p:attrNameLst>
                                      </p:cBhvr>
                                      <p:tavLst>
                                        <p:tav tm="0">
                                          <p:val>
                                            <p:strVal val="#ppt_x"/>
                                          </p:val>
                                        </p:tav>
                                        <p:tav tm="100000">
                                          <p:val>
                                            <p:strVal val="#ppt_x"/>
                                          </p:val>
                                        </p:tav>
                                      </p:tavLst>
                                    </p:anim>
                                    <p:anim calcmode="lin" valueType="num">
                                      <p:cBhvr additive="base">
                                        <p:cTn id="55" dur="500" fill="hold"/>
                                        <p:tgtEl>
                                          <p:spTgt spid="30"/>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 calcmode="lin" valueType="num">
                                      <p:cBhvr additive="base">
                                        <p:cTn id="59" dur="500" fill="hold"/>
                                        <p:tgtEl>
                                          <p:spTgt spid="41"/>
                                        </p:tgtEl>
                                        <p:attrNameLst>
                                          <p:attrName>ppt_x</p:attrName>
                                        </p:attrNameLst>
                                      </p:cBhvr>
                                      <p:tavLst>
                                        <p:tav tm="0">
                                          <p:val>
                                            <p:strVal val="#ppt_x"/>
                                          </p:val>
                                        </p:tav>
                                        <p:tav tm="100000">
                                          <p:val>
                                            <p:strVal val="#ppt_x"/>
                                          </p:val>
                                        </p:tav>
                                      </p:tavLst>
                                    </p:anim>
                                    <p:anim calcmode="lin" valueType="num">
                                      <p:cBhvr additive="base">
                                        <p:cTn id="60" dur="500" fill="hold"/>
                                        <p:tgtEl>
                                          <p:spTgt spid="41"/>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 calcmode="lin" valueType="num">
                                      <p:cBhvr additive="base">
                                        <p:cTn id="63" dur="500" fill="hold"/>
                                        <p:tgtEl>
                                          <p:spTgt spid="43"/>
                                        </p:tgtEl>
                                        <p:attrNameLst>
                                          <p:attrName>ppt_x</p:attrName>
                                        </p:attrNameLst>
                                      </p:cBhvr>
                                      <p:tavLst>
                                        <p:tav tm="0">
                                          <p:val>
                                            <p:strVal val="#ppt_x"/>
                                          </p:val>
                                        </p:tav>
                                        <p:tav tm="100000">
                                          <p:val>
                                            <p:strVal val="#ppt_x"/>
                                          </p:val>
                                        </p:tav>
                                      </p:tavLst>
                                    </p:anim>
                                    <p:anim calcmode="lin" valueType="num">
                                      <p:cBhvr additive="base">
                                        <p:cTn id="64" dur="500" fill="hold"/>
                                        <p:tgtEl>
                                          <p:spTgt spid="43"/>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2" presetClass="entr" presetSubtype="4" fill="hold" grpId="0" nodeType="afterEffect">
                                  <p:stCondLst>
                                    <p:cond delay="0"/>
                                  </p:stCondLst>
                                  <p:childTnLst>
                                    <p:set>
                                      <p:cBhvr>
                                        <p:cTn id="67" dur="1" fill="hold">
                                          <p:stCondLst>
                                            <p:cond delay="0"/>
                                          </p:stCondLst>
                                        </p:cTn>
                                        <p:tgtEl>
                                          <p:spTgt spid="44"/>
                                        </p:tgtEl>
                                        <p:attrNameLst>
                                          <p:attrName>style.visibility</p:attrName>
                                        </p:attrNameLst>
                                      </p:cBhvr>
                                      <p:to>
                                        <p:strVal val="visible"/>
                                      </p:to>
                                    </p:set>
                                    <p:anim calcmode="lin" valueType="num">
                                      <p:cBhvr additive="base">
                                        <p:cTn id="68" dur="500" fill="hold"/>
                                        <p:tgtEl>
                                          <p:spTgt spid="44"/>
                                        </p:tgtEl>
                                        <p:attrNameLst>
                                          <p:attrName>ppt_x</p:attrName>
                                        </p:attrNameLst>
                                      </p:cBhvr>
                                      <p:tavLst>
                                        <p:tav tm="0">
                                          <p:val>
                                            <p:strVal val="#ppt_x"/>
                                          </p:val>
                                        </p:tav>
                                        <p:tav tm="100000">
                                          <p:val>
                                            <p:strVal val="#ppt_x"/>
                                          </p:val>
                                        </p:tav>
                                      </p:tavLst>
                                    </p:anim>
                                    <p:anim calcmode="lin" valueType="num">
                                      <p:cBhvr additive="base">
                                        <p:cTn id="69" dur="500" fill="hold"/>
                                        <p:tgtEl>
                                          <p:spTgt spid="4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 calcmode="lin" valueType="num">
                                      <p:cBhvr additive="base">
                                        <p:cTn id="72" dur="500" fill="hold"/>
                                        <p:tgtEl>
                                          <p:spTgt spid="46"/>
                                        </p:tgtEl>
                                        <p:attrNameLst>
                                          <p:attrName>ppt_x</p:attrName>
                                        </p:attrNameLst>
                                      </p:cBhvr>
                                      <p:tavLst>
                                        <p:tav tm="0">
                                          <p:val>
                                            <p:strVal val="#ppt_x"/>
                                          </p:val>
                                        </p:tav>
                                        <p:tav tm="100000">
                                          <p:val>
                                            <p:strVal val="#ppt_x"/>
                                          </p:val>
                                        </p:tav>
                                      </p:tavLst>
                                    </p:anim>
                                    <p:anim calcmode="lin" valueType="num">
                                      <p:cBhvr additive="base">
                                        <p:cTn id="73" dur="500" fill="hold"/>
                                        <p:tgtEl>
                                          <p:spTgt spid="46"/>
                                        </p:tgtEl>
                                        <p:attrNameLst>
                                          <p:attrName>ppt_y</p:attrName>
                                        </p:attrNameLst>
                                      </p:cBhvr>
                                      <p:tavLst>
                                        <p:tav tm="0">
                                          <p:val>
                                            <p:strVal val="1+#ppt_h/2"/>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61"/>
                                        </p:tgtEl>
                                        <p:attrNameLst>
                                          <p:attrName>style.visibility</p:attrName>
                                        </p:attrNameLst>
                                      </p:cBhvr>
                                      <p:to>
                                        <p:strVal val="visible"/>
                                      </p:to>
                                    </p:set>
                                    <p:anim calcmode="lin" valueType="num">
                                      <p:cBhvr>
                                        <p:cTn id="77" dur="500" fill="hold"/>
                                        <p:tgtEl>
                                          <p:spTgt spid="61"/>
                                        </p:tgtEl>
                                        <p:attrNameLst>
                                          <p:attrName>ppt_w</p:attrName>
                                        </p:attrNameLst>
                                      </p:cBhvr>
                                      <p:tavLst>
                                        <p:tav tm="0">
                                          <p:val>
                                            <p:fltVal val="0"/>
                                          </p:val>
                                        </p:tav>
                                        <p:tav tm="100000">
                                          <p:val>
                                            <p:strVal val="#ppt_w"/>
                                          </p:val>
                                        </p:tav>
                                      </p:tavLst>
                                    </p:anim>
                                    <p:anim calcmode="lin" valueType="num">
                                      <p:cBhvr>
                                        <p:cTn id="78" dur="500" fill="hold"/>
                                        <p:tgtEl>
                                          <p:spTgt spid="61"/>
                                        </p:tgtEl>
                                        <p:attrNameLst>
                                          <p:attrName>ppt_h</p:attrName>
                                        </p:attrNameLst>
                                      </p:cBhvr>
                                      <p:tavLst>
                                        <p:tav tm="0">
                                          <p:val>
                                            <p:fltVal val="0"/>
                                          </p:val>
                                        </p:tav>
                                        <p:tav tm="100000">
                                          <p:val>
                                            <p:strVal val="#ppt_h"/>
                                          </p:val>
                                        </p:tav>
                                      </p:tavLst>
                                    </p:anim>
                                    <p:animEffect transition="in" filter="fade">
                                      <p:cBhvr>
                                        <p:cTn id="79" dur="500"/>
                                        <p:tgtEl>
                                          <p:spTgt spid="61"/>
                                        </p:tgtEl>
                                      </p:cBhvr>
                                    </p:animEffect>
                                  </p:childTnLst>
                                </p:cTn>
                              </p:par>
                            </p:childTnLst>
                          </p:cTn>
                        </p:par>
                        <p:par>
                          <p:cTn id="80" fill="hold">
                            <p:stCondLst>
                              <p:cond delay="6500"/>
                            </p:stCondLst>
                            <p:childTnLst>
                              <p:par>
                                <p:cTn id="81" presetID="22" presetClass="entr" presetSubtype="4"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down)">
                                      <p:cBhvr>
                                        <p:cTn id="83" dur="1000"/>
                                        <p:tgtEl>
                                          <p:spTgt spid="59"/>
                                        </p:tgtEl>
                                      </p:cBhvr>
                                    </p:animEffect>
                                  </p:childTnLst>
                                </p:cTn>
                              </p:par>
                            </p:childTnLst>
                          </p:cTn>
                        </p:par>
                        <p:par>
                          <p:cTn id="84" fill="hold">
                            <p:stCondLst>
                              <p:cond delay="7500"/>
                            </p:stCondLst>
                            <p:childTnLst>
                              <p:par>
                                <p:cTn id="85" presetID="53" presetClass="entr" presetSubtype="16" fill="hold" grpId="0" nodeType="after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p:cTn id="87" dur="500" fill="hold"/>
                                        <p:tgtEl>
                                          <p:spTgt spid="31"/>
                                        </p:tgtEl>
                                        <p:attrNameLst>
                                          <p:attrName>ppt_w</p:attrName>
                                        </p:attrNameLst>
                                      </p:cBhvr>
                                      <p:tavLst>
                                        <p:tav tm="0">
                                          <p:val>
                                            <p:fltVal val="0"/>
                                          </p:val>
                                        </p:tav>
                                        <p:tav tm="100000">
                                          <p:val>
                                            <p:strVal val="#ppt_w"/>
                                          </p:val>
                                        </p:tav>
                                      </p:tavLst>
                                    </p:anim>
                                    <p:anim calcmode="lin" valueType="num">
                                      <p:cBhvr>
                                        <p:cTn id="88" dur="500" fill="hold"/>
                                        <p:tgtEl>
                                          <p:spTgt spid="31"/>
                                        </p:tgtEl>
                                        <p:attrNameLst>
                                          <p:attrName>ppt_h</p:attrName>
                                        </p:attrNameLst>
                                      </p:cBhvr>
                                      <p:tavLst>
                                        <p:tav tm="0">
                                          <p:val>
                                            <p:fltVal val="0"/>
                                          </p:val>
                                        </p:tav>
                                        <p:tav tm="100000">
                                          <p:val>
                                            <p:strVal val="#ppt_h"/>
                                          </p:val>
                                        </p:tav>
                                      </p:tavLst>
                                    </p:anim>
                                    <p:animEffect transition="in" filter="fade">
                                      <p:cBhvr>
                                        <p:cTn id="89" dur="500"/>
                                        <p:tgtEl>
                                          <p:spTgt spid="31"/>
                                        </p:tgtEl>
                                      </p:cBhvr>
                                    </p:animEffect>
                                  </p:childTnLst>
                                </p:cTn>
                              </p:par>
                            </p:childTnLst>
                          </p:cTn>
                        </p:par>
                        <p:par>
                          <p:cTn id="90" fill="hold">
                            <p:stCondLst>
                              <p:cond delay="8000"/>
                            </p:stCondLst>
                            <p:childTnLst>
                              <p:par>
                                <p:cTn id="91" presetID="53" presetClass="entr" presetSubtype="16" fill="hold" nodeType="afterEffect">
                                  <p:stCondLst>
                                    <p:cond delay="0"/>
                                  </p:stCondLst>
                                  <p:childTnLst>
                                    <p:set>
                                      <p:cBhvr>
                                        <p:cTn id="92" dur="1" fill="hold">
                                          <p:stCondLst>
                                            <p:cond delay="0"/>
                                          </p:stCondLst>
                                        </p:cTn>
                                        <p:tgtEl>
                                          <p:spTgt spid="71"/>
                                        </p:tgtEl>
                                        <p:attrNameLst>
                                          <p:attrName>style.visibility</p:attrName>
                                        </p:attrNameLst>
                                      </p:cBhvr>
                                      <p:to>
                                        <p:strVal val="visible"/>
                                      </p:to>
                                    </p:set>
                                    <p:anim calcmode="lin" valueType="num">
                                      <p:cBhvr>
                                        <p:cTn id="93" dur="500" fill="hold"/>
                                        <p:tgtEl>
                                          <p:spTgt spid="71"/>
                                        </p:tgtEl>
                                        <p:attrNameLst>
                                          <p:attrName>ppt_w</p:attrName>
                                        </p:attrNameLst>
                                      </p:cBhvr>
                                      <p:tavLst>
                                        <p:tav tm="0">
                                          <p:val>
                                            <p:fltVal val="0"/>
                                          </p:val>
                                        </p:tav>
                                        <p:tav tm="100000">
                                          <p:val>
                                            <p:strVal val="#ppt_w"/>
                                          </p:val>
                                        </p:tav>
                                      </p:tavLst>
                                    </p:anim>
                                    <p:anim calcmode="lin" valueType="num">
                                      <p:cBhvr>
                                        <p:cTn id="94" dur="500" fill="hold"/>
                                        <p:tgtEl>
                                          <p:spTgt spid="71"/>
                                        </p:tgtEl>
                                        <p:attrNameLst>
                                          <p:attrName>ppt_h</p:attrName>
                                        </p:attrNameLst>
                                      </p:cBhvr>
                                      <p:tavLst>
                                        <p:tav tm="0">
                                          <p:val>
                                            <p:fltVal val="0"/>
                                          </p:val>
                                        </p:tav>
                                        <p:tav tm="100000">
                                          <p:val>
                                            <p:strVal val="#ppt_h"/>
                                          </p:val>
                                        </p:tav>
                                      </p:tavLst>
                                    </p:anim>
                                    <p:animEffect transition="in" filter="fade">
                                      <p:cBhvr>
                                        <p:cTn id="95" dur="500"/>
                                        <p:tgtEl>
                                          <p:spTgt spid="71"/>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29"/>
                                        </p:tgtEl>
                                        <p:attrNameLst>
                                          <p:attrName>style.visibility</p:attrName>
                                        </p:attrNameLst>
                                      </p:cBhvr>
                                      <p:to>
                                        <p:strVal val="visible"/>
                                      </p:to>
                                    </p:set>
                                    <p:animEffect transition="in" filter="wipe(down)">
                                      <p:cBhvr>
                                        <p:cTn id="99" dur="1000"/>
                                        <p:tgtEl>
                                          <p:spTgt spid="29"/>
                                        </p:tgtEl>
                                      </p:cBhvr>
                                    </p:animEffect>
                                  </p:childTnLst>
                                </p:cTn>
                              </p:par>
                            </p:childTnLst>
                          </p:cTn>
                        </p:par>
                        <p:par>
                          <p:cTn id="100" fill="hold">
                            <p:stCondLst>
                              <p:cond delay="9500"/>
                            </p:stCondLst>
                            <p:childTnLst>
                              <p:par>
                                <p:cTn id="101" presetID="53" presetClass="entr" presetSubtype="16" fill="hold" grpId="0" nodeType="afterEffect">
                                  <p:stCondLst>
                                    <p:cond delay="0"/>
                                  </p:stCondLst>
                                  <p:childTnLst>
                                    <p:set>
                                      <p:cBhvr>
                                        <p:cTn id="102" dur="1" fill="hold">
                                          <p:stCondLst>
                                            <p:cond delay="0"/>
                                          </p:stCondLst>
                                        </p:cTn>
                                        <p:tgtEl>
                                          <p:spTgt spid="32"/>
                                        </p:tgtEl>
                                        <p:attrNameLst>
                                          <p:attrName>style.visibility</p:attrName>
                                        </p:attrNameLst>
                                      </p:cBhvr>
                                      <p:to>
                                        <p:strVal val="visible"/>
                                      </p:to>
                                    </p:set>
                                    <p:anim calcmode="lin" valueType="num">
                                      <p:cBhvr>
                                        <p:cTn id="103" dur="500" fill="hold"/>
                                        <p:tgtEl>
                                          <p:spTgt spid="32"/>
                                        </p:tgtEl>
                                        <p:attrNameLst>
                                          <p:attrName>ppt_w</p:attrName>
                                        </p:attrNameLst>
                                      </p:cBhvr>
                                      <p:tavLst>
                                        <p:tav tm="0">
                                          <p:val>
                                            <p:fltVal val="0"/>
                                          </p:val>
                                        </p:tav>
                                        <p:tav tm="100000">
                                          <p:val>
                                            <p:strVal val="#ppt_w"/>
                                          </p:val>
                                        </p:tav>
                                      </p:tavLst>
                                    </p:anim>
                                    <p:anim calcmode="lin" valueType="num">
                                      <p:cBhvr>
                                        <p:cTn id="104" dur="500" fill="hold"/>
                                        <p:tgtEl>
                                          <p:spTgt spid="32"/>
                                        </p:tgtEl>
                                        <p:attrNameLst>
                                          <p:attrName>ppt_h</p:attrName>
                                        </p:attrNameLst>
                                      </p:cBhvr>
                                      <p:tavLst>
                                        <p:tav tm="0">
                                          <p:val>
                                            <p:fltVal val="0"/>
                                          </p:val>
                                        </p:tav>
                                        <p:tav tm="100000">
                                          <p:val>
                                            <p:strVal val="#ppt_h"/>
                                          </p:val>
                                        </p:tav>
                                      </p:tavLst>
                                    </p:anim>
                                    <p:animEffect transition="in" filter="fade">
                                      <p:cBhvr>
                                        <p:cTn id="105" dur="500"/>
                                        <p:tgtEl>
                                          <p:spTgt spid="32"/>
                                        </p:tgtEl>
                                      </p:cBhvr>
                                    </p:animEffect>
                                  </p:childTnLst>
                                </p:cTn>
                              </p:par>
                            </p:childTnLst>
                          </p:cTn>
                        </p:par>
                        <p:par>
                          <p:cTn id="106" fill="hold">
                            <p:stCondLst>
                              <p:cond delay="10000"/>
                            </p:stCondLst>
                            <p:childTnLst>
                              <p:par>
                                <p:cTn id="107" presetID="53" presetClass="entr" presetSubtype="16" fill="hold" nodeType="afterEffect">
                                  <p:stCondLst>
                                    <p:cond delay="0"/>
                                  </p:stCondLst>
                                  <p:childTnLst>
                                    <p:set>
                                      <p:cBhvr>
                                        <p:cTn id="108" dur="1" fill="hold">
                                          <p:stCondLst>
                                            <p:cond delay="0"/>
                                          </p:stCondLst>
                                        </p:cTn>
                                        <p:tgtEl>
                                          <p:spTgt spid="87"/>
                                        </p:tgtEl>
                                        <p:attrNameLst>
                                          <p:attrName>style.visibility</p:attrName>
                                        </p:attrNameLst>
                                      </p:cBhvr>
                                      <p:to>
                                        <p:strVal val="visible"/>
                                      </p:to>
                                    </p:set>
                                    <p:anim calcmode="lin" valueType="num">
                                      <p:cBhvr>
                                        <p:cTn id="109" dur="500" fill="hold"/>
                                        <p:tgtEl>
                                          <p:spTgt spid="87"/>
                                        </p:tgtEl>
                                        <p:attrNameLst>
                                          <p:attrName>ppt_w</p:attrName>
                                        </p:attrNameLst>
                                      </p:cBhvr>
                                      <p:tavLst>
                                        <p:tav tm="0">
                                          <p:val>
                                            <p:fltVal val="0"/>
                                          </p:val>
                                        </p:tav>
                                        <p:tav tm="100000">
                                          <p:val>
                                            <p:strVal val="#ppt_w"/>
                                          </p:val>
                                        </p:tav>
                                      </p:tavLst>
                                    </p:anim>
                                    <p:anim calcmode="lin" valueType="num">
                                      <p:cBhvr>
                                        <p:cTn id="110" dur="500" fill="hold"/>
                                        <p:tgtEl>
                                          <p:spTgt spid="87"/>
                                        </p:tgtEl>
                                        <p:attrNameLst>
                                          <p:attrName>ppt_h</p:attrName>
                                        </p:attrNameLst>
                                      </p:cBhvr>
                                      <p:tavLst>
                                        <p:tav tm="0">
                                          <p:val>
                                            <p:fltVal val="0"/>
                                          </p:val>
                                        </p:tav>
                                        <p:tav tm="100000">
                                          <p:val>
                                            <p:strVal val="#ppt_h"/>
                                          </p:val>
                                        </p:tav>
                                      </p:tavLst>
                                    </p:anim>
                                    <p:animEffect transition="in" filter="fade">
                                      <p:cBhvr>
                                        <p:cTn id="111" dur="500"/>
                                        <p:tgtEl>
                                          <p:spTgt spid="87"/>
                                        </p:tgtEl>
                                      </p:cBhvr>
                                    </p:animEffect>
                                  </p:childTnLst>
                                </p:cTn>
                              </p:par>
                            </p:childTnLst>
                          </p:cTn>
                        </p:par>
                        <p:par>
                          <p:cTn id="112" fill="hold">
                            <p:stCondLst>
                              <p:cond delay="10500"/>
                            </p:stCondLst>
                            <p:childTnLst>
                              <p:par>
                                <p:cTn id="113" presetID="22" presetClass="entr" presetSubtype="4"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Effect transition="in" filter="wipe(down)">
                                      <p:cBhvr>
                                        <p:cTn id="115" dur="1000"/>
                                        <p:tgtEl>
                                          <p:spTgt spid="42"/>
                                        </p:tgtEl>
                                      </p:cBhvr>
                                    </p:animEffect>
                                  </p:childTnLst>
                                </p:cTn>
                              </p:par>
                            </p:childTnLst>
                          </p:cTn>
                        </p:par>
                        <p:par>
                          <p:cTn id="116" fill="hold">
                            <p:stCondLst>
                              <p:cond delay="11500"/>
                            </p:stCondLst>
                            <p:childTnLst>
                              <p:par>
                                <p:cTn id="117" presetID="53" presetClass="entr" presetSubtype="16" fill="hold" grpId="0" nodeType="afterEffect">
                                  <p:stCondLst>
                                    <p:cond delay="0"/>
                                  </p:stCondLst>
                                  <p:childTnLst>
                                    <p:set>
                                      <p:cBhvr>
                                        <p:cTn id="118" dur="1" fill="hold">
                                          <p:stCondLst>
                                            <p:cond delay="0"/>
                                          </p:stCondLst>
                                        </p:cTn>
                                        <p:tgtEl>
                                          <p:spTgt spid="47"/>
                                        </p:tgtEl>
                                        <p:attrNameLst>
                                          <p:attrName>style.visibility</p:attrName>
                                        </p:attrNameLst>
                                      </p:cBhvr>
                                      <p:to>
                                        <p:strVal val="visible"/>
                                      </p:to>
                                    </p:set>
                                    <p:anim calcmode="lin" valueType="num">
                                      <p:cBhvr>
                                        <p:cTn id="119" dur="500" fill="hold"/>
                                        <p:tgtEl>
                                          <p:spTgt spid="47"/>
                                        </p:tgtEl>
                                        <p:attrNameLst>
                                          <p:attrName>ppt_w</p:attrName>
                                        </p:attrNameLst>
                                      </p:cBhvr>
                                      <p:tavLst>
                                        <p:tav tm="0">
                                          <p:val>
                                            <p:fltVal val="0"/>
                                          </p:val>
                                        </p:tav>
                                        <p:tav tm="100000">
                                          <p:val>
                                            <p:strVal val="#ppt_w"/>
                                          </p:val>
                                        </p:tav>
                                      </p:tavLst>
                                    </p:anim>
                                    <p:anim calcmode="lin" valueType="num">
                                      <p:cBhvr>
                                        <p:cTn id="120" dur="500" fill="hold"/>
                                        <p:tgtEl>
                                          <p:spTgt spid="47"/>
                                        </p:tgtEl>
                                        <p:attrNameLst>
                                          <p:attrName>ppt_h</p:attrName>
                                        </p:attrNameLst>
                                      </p:cBhvr>
                                      <p:tavLst>
                                        <p:tav tm="0">
                                          <p:val>
                                            <p:fltVal val="0"/>
                                          </p:val>
                                        </p:tav>
                                        <p:tav tm="100000">
                                          <p:val>
                                            <p:strVal val="#ppt_h"/>
                                          </p:val>
                                        </p:tav>
                                      </p:tavLst>
                                    </p:anim>
                                    <p:animEffect transition="in" filter="fade">
                                      <p:cBhvr>
                                        <p:cTn id="121" dur="500"/>
                                        <p:tgtEl>
                                          <p:spTgt spid="47"/>
                                        </p:tgtEl>
                                      </p:cBhvr>
                                    </p:animEffect>
                                  </p:childTnLst>
                                </p:cTn>
                              </p:par>
                            </p:childTnLst>
                          </p:cTn>
                        </p:par>
                        <p:par>
                          <p:cTn id="122" fill="hold">
                            <p:stCondLst>
                              <p:cond delay="12000"/>
                            </p:stCondLst>
                            <p:childTnLst>
                              <p:par>
                                <p:cTn id="123" presetID="53" presetClass="entr" presetSubtype="16" fill="hold" nodeType="afterEffect">
                                  <p:stCondLst>
                                    <p:cond delay="0"/>
                                  </p:stCondLst>
                                  <p:childTnLst>
                                    <p:set>
                                      <p:cBhvr>
                                        <p:cTn id="124" dur="1" fill="hold">
                                          <p:stCondLst>
                                            <p:cond delay="0"/>
                                          </p:stCondLst>
                                        </p:cTn>
                                        <p:tgtEl>
                                          <p:spTgt spid="93"/>
                                        </p:tgtEl>
                                        <p:attrNameLst>
                                          <p:attrName>style.visibility</p:attrName>
                                        </p:attrNameLst>
                                      </p:cBhvr>
                                      <p:to>
                                        <p:strVal val="visible"/>
                                      </p:to>
                                    </p:set>
                                    <p:anim calcmode="lin" valueType="num">
                                      <p:cBhvr>
                                        <p:cTn id="125" dur="500" fill="hold"/>
                                        <p:tgtEl>
                                          <p:spTgt spid="93"/>
                                        </p:tgtEl>
                                        <p:attrNameLst>
                                          <p:attrName>ppt_w</p:attrName>
                                        </p:attrNameLst>
                                      </p:cBhvr>
                                      <p:tavLst>
                                        <p:tav tm="0">
                                          <p:val>
                                            <p:fltVal val="0"/>
                                          </p:val>
                                        </p:tav>
                                        <p:tav tm="100000">
                                          <p:val>
                                            <p:strVal val="#ppt_w"/>
                                          </p:val>
                                        </p:tav>
                                      </p:tavLst>
                                    </p:anim>
                                    <p:anim calcmode="lin" valueType="num">
                                      <p:cBhvr>
                                        <p:cTn id="126" dur="500" fill="hold"/>
                                        <p:tgtEl>
                                          <p:spTgt spid="93"/>
                                        </p:tgtEl>
                                        <p:attrNameLst>
                                          <p:attrName>ppt_h</p:attrName>
                                        </p:attrNameLst>
                                      </p:cBhvr>
                                      <p:tavLst>
                                        <p:tav tm="0">
                                          <p:val>
                                            <p:fltVal val="0"/>
                                          </p:val>
                                        </p:tav>
                                        <p:tav tm="100000">
                                          <p:val>
                                            <p:strVal val="#ppt_h"/>
                                          </p:val>
                                        </p:tav>
                                      </p:tavLst>
                                    </p:anim>
                                    <p:animEffect transition="in" filter="fade">
                                      <p:cBhvr>
                                        <p:cTn id="127" dur="500"/>
                                        <p:tgtEl>
                                          <p:spTgt spid="93"/>
                                        </p:tgtEl>
                                      </p:cBhvr>
                                    </p:animEffect>
                                  </p:childTnLst>
                                </p:cTn>
                              </p:par>
                            </p:childTnLst>
                          </p:cTn>
                        </p:par>
                        <p:par>
                          <p:cTn id="128" fill="hold">
                            <p:stCondLst>
                              <p:cond delay="12500"/>
                            </p:stCondLst>
                            <p:childTnLst>
                              <p:par>
                                <p:cTn id="129" presetID="22" presetClass="entr" presetSubtype="4"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wipe(down)">
                                      <p:cBhvr>
                                        <p:cTn id="131" dur="1000"/>
                                        <p:tgtEl>
                                          <p:spTgt spid="45"/>
                                        </p:tgtEl>
                                      </p:cBhvr>
                                    </p:animEffect>
                                  </p:childTnLst>
                                </p:cTn>
                              </p:par>
                            </p:childTnLst>
                          </p:cTn>
                        </p:par>
                        <p:par>
                          <p:cTn id="132" fill="hold">
                            <p:stCondLst>
                              <p:cond delay="13500"/>
                            </p:stCondLst>
                            <p:childTnLst>
                              <p:par>
                                <p:cTn id="133" presetID="53" presetClass="entr" presetSubtype="16" fill="hold" grpId="0" nodeType="afterEffect">
                                  <p:stCondLst>
                                    <p:cond delay="0"/>
                                  </p:stCondLst>
                                  <p:childTnLst>
                                    <p:set>
                                      <p:cBhvr>
                                        <p:cTn id="134" dur="1" fill="hold">
                                          <p:stCondLst>
                                            <p:cond delay="0"/>
                                          </p:stCondLst>
                                        </p:cTn>
                                        <p:tgtEl>
                                          <p:spTgt spid="53"/>
                                        </p:tgtEl>
                                        <p:attrNameLst>
                                          <p:attrName>style.visibility</p:attrName>
                                        </p:attrNameLst>
                                      </p:cBhvr>
                                      <p:to>
                                        <p:strVal val="visible"/>
                                      </p:to>
                                    </p:set>
                                    <p:anim calcmode="lin" valueType="num">
                                      <p:cBhvr>
                                        <p:cTn id="135" dur="500" fill="hold"/>
                                        <p:tgtEl>
                                          <p:spTgt spid="53"/>
                                        </p:tgtEl>
                                        <p:attrNameLst>
                                          <p:attrName>ppt_w</p:attrName>
                                        </p:attrNameLst>
                                      </p:cBhvr>
                                      <p:tavLst>
                                        <p:tav tm="0">
                                          <p:val>
                                            <p:fltVal val="0"/>
                                          </p:val>
                                        </p:tav>
                                        <p:tav tm="100000">
                                          <p:val>
                                            <p:strVal val="#ppt_w"/>
                                          </p:val>
                                        </p:tav>
                                      </p:tavLst>
                                    </p:anim>
                                    <p:anim calcmode="lin" valueType="num">
                                      <p:cBhvr>
                                        <p:cTn id="136" dur="500" fill="hold"/>
                                        <p:tgtEl>
                                          <p:spTgt spid="53"/>
                                        </p:tgtEl>
                                        <p:attrNameLst>
                                          <p:attrName>ppt_h</p:attrName>
                                        </p:attrNameLst>
                                      </p:cBhvr>
                                      <p:tavLst>
                                        <p:tav tm="0">
                                          <p:val>
                                            <p:fltVal val="0"/>
                                          </p:val>
                                        </p:tav>
                                        <p:tav tm="100000">
                                          <p:val>
                                            <p:strVal val="#ppt_h"/>
                                          </p:val>
                                        </p:tav>
                                      </p:tavLst>
                                    </p:anim>
                                    <p:animEffect transition="in" filter="fade">
                                      <p:cBhvr>
                                        <p:cTn id="13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2" grpId="0" animBg="1"/>
      <p:bldP spid="86" grpId="0"/>
      <p:bldP spid="26" grpId="0" animBg="1"/>
      <p:bldP spid="28" grpId="0" animBg="1"/>
      <p:bldP spid="29" grpId="0" animBg="1"/>
      <p:bldP spid="30" grpId="0" animBg="1"/>
      <p:bldP spid="31" grpId="0"/>
      <p:bldP spid="32" grpId="0"/>
      <p:bldP spid="41" grpId="0" animBg="1"/>
      <p:bldP spid="42" grpId="0" animBg="1"/>
      <p:bldP spid="43" grpId="0" animBg="1"/>
      <p:bldP spid="44" grpId="0" animBg="1"/>
      <p:bldP spid="45" grpId="0" animBg="1"/>
      <p:bldP spid="46" grpId="0" animBg="1"/>
      <p:bldP spid="47" grpId="0"/>
      <p:bldP spid="53" grpId="0"/>
      <p:bldP spid="59"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1195</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2017-11-23T21:22:05Z</dcterms:modified>
</cp:coreProperties>
</file>