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32714" y="3083032"/>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rPr>
                <a:t>Break Time</a:t>
              </a:r>
            </a:p>
            <a:p>
              <a:pPr algn="ctr"/>
              <a:r>
                <a:rPr lang="en-US" sz="2400" b="1" dirty="0">
                  <a:solidFill>
                    <a:schemeClr val="bg1"/>
                  </a:solidFill>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a:t>
              </a:r>
            </a:p>
          </p:txBody>
        </p:sp>
      </p:grpSp>
      <p:grpSp>
        <p:nvGrpSpPr>
          <p:cNvPr id="13" name="Group 12"/>
          <p:cNvGrpSpPr/>
          <p:nvPr/>
        </p:nvGrpSpPr>
        <p:grpSpPr>
          <a:xfrm>
            <a:off x="1775801" y="107298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5C9AD3"/>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03198" y="144739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44546B"/>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075904" y="63975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a:extLst>
              <a:ext uri="{FF2B5EF4-FFF2-40B4-BE49-F238E27FC236}">
                <a16:creationId xmlns:a16="http://schemas.microsoft.com/office/drawing/2014/main" id="{72A459CE-CB28-4AF8-98F4-4D2085BE34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456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1207</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367</cp:revision>
  <dcterms:created xsi:type="dcterms:W3CDTF">2016-09-28T22:08:47Z</dcterms:created>
  <dcterms:modified xsi:type="dcterms:W3CDTF">2017-11-05T23:48:30Z</dcterms:modified>
</cp:coreProperties>
</file>