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0" y="1622168"/>
            <a:ext cx="2438400" cy="2336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0" y="1622168"/>
            <a:ext cx="2438400" cy="2336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5" name="Rectangle 4"/>
          <p:cNvSpPr/>
          <p:nvPr/>
        </p:nvSpPr>
        <p:spPr>
          <a:xfrm>
            <a:off x="9753600" y="3958968"/>
            <a:ext cx="2438400" cy="2336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0" y="3958968"/>
            <a:ext cx="2438400" cy="233680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 name="Group 10"/>
          <p:cNvGrpSpPr/>
          <p:nvPr/>
        </p:nvGrpSpPr>
        <p:grpSpPr>
          <a:xfrm>
            <a:off x="3341511" y="258228"/>
            <a:ext cx="5508978" cy="954108"/>
            <a:chOff x="3341511" y="258228"/>
            <a:chExt cx="5508978" cy="954108"/>
          </a:xfrm>
        </p:grpSpPr>
        <p:sp>
          <p:nvSpPr>
            <p:cNvPr id="12" name="TextBox 1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sp>
        <p:nvSpPr>
          <p:cNvPr id="2" name="Rectangle 1"/>
          <p:cNvSpPr/>
          <p:nvPr/>
        </p:nvSpPr>
        <p:spPr>
          <a:xfrm>
            <a:off x="2438400" y="1623734"/>
            <a:ext cx="7315200" cy="4673600"/>
          </a:xfrm>
          <a:prstGeom prst="rect">
            <a:avLst/>
          </a:prstGeom>
          <a:blipFill>
            <a:blip r:embed="rId6"/>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6" name="Round Single Corner Rectangle 15"/>
          <p:cNvSpPr/>
          <p:nvPr/>
        </p:nvSpPr>
        <p:spPr>
          <a:xfrm>
            <a:off x="2438400" y="5611361"/>
            <a:ext cx="3404729" cy="68519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7" name="Text Placeholder 3"/>
          <p:cNvSpPr txBox="1">
            <a:spLocks/>
          </p:cNvSpPr>
          <p:nvPr/>
        </p:nvSpPr>
        <p:spPr>
          <a:xfrm>
            <a:off x="3056128" y="5824737"/>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chemeClr val="bg1"/>
                </a:solidFill>
              </a:rPr>
              <a:t>Lorem Ipsum Dolor</a:t>
            </a:r>
          </a:p>
        </p:txBody>
      </p:sp>
      <p:sp>
        <p:nvSpPr>
          <p:cNvPr id="18" name="Freeform 45"/>
          <p:cNvSpPr>
            <a:spLocks noChangeAspect="1" noEditPoints="1"/>
          </p:cNvSpPr>
          <p:nvPr/>
        </p:nvSpPr>
        <p:spPr bwMode="auto">
          <a:xfrm>
            <a:off x="2564384" y="5778960"/>
            <a:ext cx="365760" cy="368555"/>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Round Single Corner Rectangle 18"/>
          <p:cNvSpPr/>
          <p:nvPr/>
        </p:nvSpPr>
        <p:spPr>
          <a:xfrm>
            <a:off x="0" y="3554367"/>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0" name="Text Placeholder 3"/>
          <p:cNvSpPr txBox="1">
            <a:spLocks/>
          </p:cNvSpPr>
          <p:nvPr/>
        </p:nvSpPr>
        <p:spPr>
          <a:xfrm>
            <a:off x="517511" y="3635802"/>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1" name="Freeform 45"/>
          <p:cNvSpPr>
            <a:spLocks noChangeAspect="1" noEditPoints="1"/>
          </p:cNvSpPr>
          <p:nvPr/>
        </p:nvSpPr>
        <p:spPr bwMode="auto">
          <a:xfrm>
            <a:off x="121986" y="3610812"/>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Round Single Corner Rectangle 21"/>
          <p:cNvSpPr/>
          <p:nvPr/>
        </p:nvSpPr>
        <p:spPr>
          <a:xfrm>
            <a:off x="0" y="5899436"/>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3" name="Text Placeholder 3"/>
          <p:cNvSpPr txBox="1">
            <a:spLocks/>
          </p:cNvSpPr>
          <p:nvPr/>
        </p:nvSpPr>
        <p:spPr>
          <a:xfrm>
            <a:off x="517511" y="5980871"/>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4" name="Freeform 45"/>
          <p:cNvSpPr>
            <a:spLocks noChangeAspect="1" noEditPoints="1"/>
          </p:cNvSpPr>
          <p:nvPr/>
        </p:nvSpPr>
        <p:spPr bwMode="auto">
          <a:xfrm>
            <a:off x="121986" y="5955881"/>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ound Single Corner Rectangle 24"/>
          <p:cNvSpPr/>
          <p:nvPr/>
        </p:nvSpPr>
        <p:spPr>
          <a:xfrm>
            <a:off x="9753600" y="3564874"/>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bg1"/>
                </a:solidFill>
              </a:rPr>
              <a:t> </a:t>
            </a:r>
            <a:endParaRPr lang="en-US" sz="2400" dirty="0">
              <a:solidFill>
                <a:schemeClr val="bg1"/>
              </a:solidFill>
            </a:endParaRPr>
          </a:p>
        </p:txBody>
      </p:sp>
      <p:sp>
        <p:nvSpPr>
          <p:cNvPr id="26" name="Text Placeholder 3"/>
          <p:cNvSpPr txBox="1">
            <a:spLocks/>
          </p:cNvSpPr>
          <p:nvPr/>
        </p:nvSpPr>
        <p:spPr>
          <a:xfrm>
            <a:off x="10271111" y="3635020"/>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7" name="Freeform 45"/>
          <p:cNvSpPr>
            <a:spLocks noChangeAspect="1" noEditPoints="1"/>
          </p:cNvSpPr>
          <p:nvPr/>
        </p:nvSpPr>
        <p:spPr bwMode="auto">
          <a:xfrm>
            <a:off x="9875586" y="3610030"/>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7A7A7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Round Single Corner Rectangle 27"/>
          <p:cNvSpPr/>
          <p:nvPr/>
        </p:nvSpPr>
        <p:spPr>
          <a:xfrm>
            <a:off x="9753600" y="5899436"/>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9" name="Text Placeholder 3"/>
          <p:cNvSpPr txBox="1">
            <a:spLocks/>
          </p:cNvSpPr>
          <p:nvPr/>
        </p:nvSpPr>
        <p:spPr>
          <a:xfrm>
            <a:off x="10271111" y="5980871"/>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30" name="Freeform 45"/>
          <p:cNvSpPr>
            <a:spLocks noChangeAspect="1" noEditPoints="1"/>
          </p:cNvSpPr>
          <p:nvPr/>
        </p:nvSpPr>
        <p:spPr bwMode="auto">
          <a:xfrm>
            <a:off x="9875586" y="5955881"/>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31" name="Picture 30">
            <a:hlinkClick r:id="rId7"/>
            <a:extLst>
              <a:ext uri="{FF2B5EF4-FFF2-40B4-BE49-F238E27FC236}">
                <a16:creationId xmlns:a16="http://schemas.microsoft.com/office/drawing/2014/main" id="{7C4DFFFA-4751-4B22-BC5E-1C6DEFA9235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648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 presetClass="entr" presetSubtype="8" accel="50000" decel="50000"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0-#ppt_w/2"/>
                                          </p:val>
                                        </p:tav>
                                        <p:tav tm="100000">
                                          <p:val>
                                            <p:strVal val="#ppt_x"/>
                                          </p:val>
                                        </p:tav>
                                      </p:tavLst>
                                    </p:anim>
                                    <p:anim calcmode="lin" valueType="num">
                                      <p:cBhvr additive="base">
                                        <p:cTn id="18" dur="500" fill="hold"/>
                                        <p:tgtEl>
                                          <p:spTgt spid="19"/>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53" presetClass="entr" presetSubtype="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par>
                                <p:cTn id="25" presetID="2" presetClass="entr" presetSubtype="2" accel="50000" decel="5000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1+#ppt_w/2"/>
                                          </p:val>
                                        </p:tav>
                                        <p:tav tm="100000">
                                          <p:val>
                                            <p:strVal val="#ppt_x"/>
                                          </p:val>
                                        </p:tav>
                                      </p:tavLst>
                                    </p:anim>
                                    <p:anim calcmode="lin" valueType="num">
                                      <p:cBhvr additive="base">
                                        <p:cTn id="28" dur="500" fill="hold"/>
                                        <p:tgtEl>
                                          <p:spTgt spid="20"/>
                                        </p:tgtEl>
                                        <p:attrNameLst>
                                          <p:attrName>ppt_y</p:attrName>
                                        </p:attrNameLst>
                                      </p:cBhvr>
                                      <p:tavLst>
                                        <p:tav tm="0">
                                          <p:val>
                                            <p:strVal val="#ppt_y"/>
                                          </p:val>
                                        </p:tav>
                                        <p:tav tm="100000">
                                          <p:val>
                                            <p:strVal val="#ppt_y"/>
                                          </p:val>
                                        </p:tav>
                                      </p:tavLst>
                                    </p:anim>
                                  </p:childTnLst>
                                </p:cTn>
                              </p:par>
                            </p:childTnLst>
                          </p:cTn>
                        </p:par>
                        <p:par>
                          <p:cTn id="29" fill="hold">
                            <p:stCondLst>
                              <p:cond delay="225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2750"/>
                            </p:stCondLst>
                            <p:childTnLst>
                              <p:par>
                                <p:cTn id="36" presetID="2" presetClass="entr" presetSubtype="8" accel="50000" decel="5000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3250"/>
                            </p:stCondLst>
                            <p:childTnLst>
                              <p:par>
                                <p:cTn id="41" presetID="53"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1+#ppt_w/2"/>
                                          </p:val>
                                        </p:tav>
                                        <p:tav tm="100000">
                                          <p:val>
                                            <p:strVal val="#ppt_x"/>
                                          </p:val>
                                        </p:tav>
                                      </p:tavLst>
                                    </p:anim>
                                    <p:anim calcmode="lin" valueType="num">
                                      <p:cBhvr additive="base">
                                        <p:cTn id="49" dur="500" fill="hold"/>
                                        <p:tgtEl>
                                          <p:spTgt spid="23"/>
                                        </p:tgtEl>
                                        <p:attrNameLst>
                                          <p:attrName>ppt_y</p:attrName>
                                        </p:attrNameLst>
                                      </p:cBhvr>
                                      <p:tavLst>
                                        <p:tav tm="0">
                                          <p:val>
                                            <p:strVal val="#ppt_y"/>
                                          </p:val>
                                        </p:tav>
                                        <p:tav tm="100000">
                                          <p:val>
                                            <p:strVal val="#ppt_y"/>
                                          </p:val>
                                        </p:tav>
                                      </p:tavLst>
                                    </p:anim>
                                  </p:childTnLst>
                                </p:cTn>
                              </p:par>
                            </p:childTnLst>
                          </p:cTn>
                        </p:par>
                        <p:par>
                          <p:cTn id="50" fill="hold">
                            <p:stCondLst>
                              <p:cond delay="3750"/>
                            </p:stCondLst>
                            <p:childTnLst>
                              <p:par>
                                <p:cTn id="51" presetID="53" presetClass="entr" presetSubtype="16"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4250"/>
                            </p:stCondLst>
                            <p:childTnLst>
                              <p:par>
                                <p:cTn id="57" presetID="2" presetClass="entr" presetSubtype="8" accel="50000" decel="50000"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additive="base">
                                        <p:cTn id="59" dur="500" fill="hold"/>
                                        <p:tgtEl>
                                          <p:spTgt spid="25"/>
                                        </p:tgtEl>
                                        <p:attrNameLst>
                                          <p:attrName>ppt_x</p:attrName>
                                        </p:attrNameLst>
                                      </p:cBhvr>
                                      <p:tavLst>
                                        <p:tav tm="0">
                                          <p:val>
                                            <p:strVal val="0-#ppt_w/2"/>
                                          </p:val>
                                        </p:tav>
                                        <p:tav tm="100000">
                                          <p:val>
                                            <p:strVal val="#ppt_x"/>
                                          </p:val>
                                        </p:tav>
                                      </p:tavLst>
                                    </p:anim>
                                    <p:anim calcmode="lin" valueType="num">
                                      <p:cBhvr additive="base">
                                        <p:cTn id="60" dur="500" fill="hold"/>
                                        <p:tgtEl>
                                          <p:spTgt spid="25"/>
                                        </p:tgtEl>
                                        <p:attrNameLst>
                                          <p:attrName>ppt_y</p:attrName>
                                        </p:attrNameLst>
                                      </p:cBhvr>
                                      <p:tavLst>
                                        <p:tav tm="0">
                                          <p:val>
                                            <p:strVal val="#ppt_y"/>
                                          </p:val>
                                        </p:tav>
                                        <p:tav tm="100000">
                                          <p:val>
                                            <p:strVal val="#ppt_y"/>
                                          </p:val>
                                        </p:tav>
                                      </p:tavLst>
                                    </p:anim>
                                  </p:childTnLst>
                                </p:cTn>
                              </p:par>
                            </p:childTnLst>
                          </p:cTn>
                        </p:par>
                        <p:par>
                          <p:cTn id="61" fill="hold">
                            <p:stCondLst>
                              <p:cond delay="4750"/>
                            </p:stCondLst>
                            <p:childTnLst>
                              <p:par>
                                <p:cTn id="62" presetID="53" presetClass="entr" presetSubtype="528"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p:cTn id="64" dur="500" fill="hold"/>
                                        <p:tgtEl>
                                          <p:spTgt spid="27"/>
                                        </p:tgtEl>
                                        <p:attrNameLst>
                                          <p:attrName>ppt_w</p:attrName>
                                        </p:attrNameLst>
                                      </p:cBhvr>
                                      <p:tavLst>
                                        <p:tav tm="0">
                                          <p:val>
                                            <p:fltVal val="0"/>
                                          </p:val>
                                        </p:tav>
                                        <p:tav tm="100000">
                                          <p:val>
                                            <p:strVal val="#ppt_w"/>
                                          </p:val>
                                        </p:tav>
                                      </p:tavLst>
                                    </p:anim>
                                    <p:anim calcmode="lin" valueType="num">
                                      <p:cBhvr>
                                        <p:cTn id="65" dur="500" fill="hold"/>
                                        <p:tgtEl>
                                          <p:spTgt spid="27"/>
                                        </p:tgtEl>
                                        <p:attrNameLst>
                                          <p:attrName>ppt_h</p:attrName>
                                        </p:attrNameLst>
                                      </p:cBhvr>
                                      <p:tavLst>
                                        <p:tav tm="0">
                                          <p:val>
                                            <p:fltVal val="0"/>
                                          </p:val>
                                        </p:tav>
                                        <p:tav tm="100000">
                                          <p:val>
                                            <p:strVal val="#ppt_h"/>
                                          </p:val>
                                        </p:tav>
                                      </p:tavLst>
                                    </p:anim>
                                    <p:animEffect transition="in" filter="fade">
                                      <p:cBhvr>
                                        <p:cTn id="66" dur="500"/>
                                        <p:tgtEl>
                                          <p:spTgt spid="27"/>
                                        </p:tgtEl>
                                      </p:cBhvr>
                                    </p:animEffect>
                                    <p:anim calcmode="lin" valueType="num">
                                      <p:cBhvr>
                                        <p:cTn id="67" dur="500" fill="hold"/>
                                        <p:tgtEl>
                                          <p:spTgt spid="27"/>
                                        </p:tgtEl>
                                        <p:attrNameLst>
                                          <p:attrName>ppt_x</p:attrName>
                                        </p:attrNameLst>
                                      </p:cBhvr>
                                      <p:tavLst>
                                        <p:tav tm="0">
                                          <p:val>
                                            <p:fltVal val="0.5"/>
                                          </p:val>
                                        </p:tav>
                                        <p:tav tm="100000">
                                          <p:val>
                                            <p:strVal val="#ppt_x"/>
                                          </p:val>
                                        </p:tav>
                                      </p:tavLst>
                                    </p:anim>
                                    <p:anim calcmode="lin" valueType="num">
                                      <p:cBhvr>
                                        <p:cTn id="68" dur="500" fill="hold"/>
                                        <p:tgtEl>
                                          <p:spTgt spid="27"/>
                                        </p:tgtEl>
                                        <p:attrNameLst>
                                          <p:attrName>ppt_y</p:attrName>
                                        </p:attrNameLst>
                                      </p:cBhvr>
                                      <p:tavLst>
                                        <p:tav tm="0">
                                          <p:val>
                                            <p:fltVal val="0.5"/>
                                          </p:val>
                                        </p:tav>
                                        <p:tav tm="100000">
                                          <p:val>
                                            <p:strVal val="#ppt_y"/>
                                          </p:val>
                                        </p:tav>
                                      </p:tavLst>
                                    </p:anim>
                                  </p:childTnLst>
                                </p:cTn>
                              </p:par>
                              <p:par>
                                <p:cTn id="69" presetID="2" presetClass="entr" presetSubtype="2" accel="50000" decel="5000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500" fill="hold"/>
                                        <p:tgtEl>
                                          <p:spTgt spid="26"/>
                                        </p:tgtEl>
                                        <p:attrNameLst>
                                          <p:attrName>ppt_x</p:attrName>
                                        </p:attrNameLst>
                                      </p:cBhvr>
                                      <p:tavLst>
                                        <p:tav tm="0">
                                          <p:val>
                                            <p:strVal val="1+#ppt_w/2"/>
                                          </p:val>
                                        </p:tav>
                                        <p:tav tm="100000">
                                          <p:val>
                                            <p:strVal val="#ppt_x"/>
                                          </p:val>
                                        </p:tav>
                                      </p:tavLst>
                                    </p:anim>
                                    <p:anim calcmode="lin" valueType="num">
                                      <p:cBhvr additive="base">
                                        <p:cTn id="72" dur="500" fill="hold"/>
                                        <p:tgtEl>
                                          <p:spTgt spid="26"/>
                                        </p:tgtEl>
                                        <p:attrNameLst>
                                          <p:attrName>ppt_y</p:attrName>
                                        </p:attrNameLst>
                                      </p:cBhvr>
                                      <p:tavLst>
                                        <p:tav tm="0">
                                          <p:val>
                                            <p:strVal val="#ppt_y"/>
                                          </p:val>
                                        </p:tav>
                                        <p:tav tm="100000">
                                          <p:val>
                                            <p:strVal val="#ppt_y"/>
                                          </p:val>
                                        </p:tav>
                                      </p:tavLst>
                                    </p:anim>
                                  </p:childTnLst>
                                </p:cTn>
                              </p:par>
                            </p:childTnLst>
                          </p:cTn>
                        </p:par>
                        <p:par>
                          <p:cTn id="73" fill="hold">
                            <p:stCondLst>
                              <p:cond delay="5250"/>
                            </p:stCondLst>
                            <p:childTnLst>
                              <p:par>
                                <p:cTn id="74" presetID="53" presetClass="entr" presetSubtype="16" fill="hold" grpId="0"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fill="hold"/>
                                        <p:tgtEl>
                                          <p:spTgt spid="5"/>
                                        </p:tgtEl>
                                        <p:attrNameLst>
                                          <p:attrName>ppt_w</p:attrName>
                                        </p:attrNameLst>
                                      </p:cBhvr>
                                      <p:tavLst>
                                        <p:tav tm="0">
                                          <p:val>
                                            <p:fltVal val="0"/>
                                          </p:val>
                                        </p:tav>
                                        <p:tav tm="100000">
                                          <p:val>
                                            <p:strVal val="#ppt_w"/>
                                          </p:val>
                                        </p:tav>
                                      </p:tavLst>
                                    </p:anim>
                                    <p:anim calcmode="lin" valueType="num">
                                      <p:cBhvr>
                                        <p:cTn id="77" dur="500" fill="hold"/>
                                        <p:tgtEl>
                                          <p:spTgt spid="5"/>
                                        </p:tgtEl>
                                        <p:attrNameLst>
                                          <p:attrName>ppt_h</p:attrName>
                                        </p:attrNameLst>
                                      </p:cBhvr>
                                      <p:tavLst>
                                        <p:tav tm="0">
                                          <p:val>
                                            <p:fltVal val="0"/>
                                          </p:val>
                                        </p:tav>
                                        <p:tav tm="100000">
                                          <p:val>
                                            <p:strVal val="#ppt_h"/>
                                          </p:val>
                                        </p:tav>
                                      </p:tavLst>
                                    </p:anim>
                                    <p:animEffect transition="in" filter="fade">
                                      <p:cBhvr>
                                        <p:cTn id="78" dur="500"/>
                                        <p:tgtEl>
                                          <p:spTgt spid="5"/>
                                        </p:tgtEl>
                                      </p:cBhvr>
                                    </p:animEffect>
                                  </p:childTnLst>
                                </p:cTn>
                              </p:par>
                            </p:childTnLst>
                          </p:cTn>
                        </p:par>
                        <p:par>
                          <p:cTn id="79" fill="hold">
                            <p:stCondLst>
                              <p:cond delay="5750"/>
                            </p:stCondLst>
                            <p:childTnLst>
                              <p:par>
                                <p:cTn id="80" presetID="2" presetClass="entr" presetSubtype="8" accel="50000" decel="50000" fill="hold" nodeType="after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500" fill="hold"/>
                                        <p:tgtEl>
                                          <p:spTgt spid="28"/>
                                        </p:tgtEl>
                                        <p:attrNameLst>
                                          <p:attrName>ppt_x</p:attrName>
                                        </p:attrNameLst>
                                      </p:cBhvr>
                                      <p:tavLst>
                                        <p:tav tm="0">
                                          <p:val>
                                            <p:strVal val="0-#ppt_w/2"/>
                                          </p:val>
                                        </p:tav>
                                        <p:tav tm="100000">
                                          <p:val>
                                            <p:strVal val="#ppt_x"/>
                                          </p:val>
                                        </p:tav>
                                      </p:tavLst>
                                    </p:anim>
                                    <p:anim calcmode="lin" valueType="num">
                                      <p:cBhvr additive="base">
                                        <p:cTn id="83" dur="500" fill="hold"/>
                                        <p:tgtEl>
                                          <p:spTgt spid="28"/>
                                        </p:tgtEl>
                                        <p:attrNameLst>
                                          <p:attrName>ppt_y</p:attrName>
                                        </p:attrNameLst>
                                      </p:cBhvr>
                                      <p:tavLst>
                                        <p:tav tm="0">
                                          <p:val>
                                            <p:strVal val="#ppt_y"/>
                                          </p:val>
                                        </p:tav>
                                        <p:tav tm="100000">
                                          <p:val>
                                            <p:strVal val="#ppt_y"/>
                                          </p:val>
                                        </p:tav>
                                      </p:tavLst>
                                    </p:anim>
                                  </p:childTnLst>
                                </p:cTn>
                              </p:par>
                            </p:childTnLst>
                          </p:cTn>
                        </p:par>
                        <p:par>
                          <p:cTn id="84" fill="hold">
                            <p:stCondLst>
                              <p:cond delay="6250"/>
                            </p:stCondLst>
                            <p:childTnLst>
                              <p:par>
                                <p:cTn id="85" presetID="53" presetClass="entr" presetSubtype="0"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childTnLst>
                                </p:cTn>
                              </p:par>
                              <p:par>
                                <p:cTn id="90" presetID="2" presetClass="entr" presetSubtype="2" accel="50000" decel="50000" fill="hold" grpId="0" nodeType="withEffect">
                                  <p:stCondLst>
                                    <p:cond delay="0"/>
                                  </p:stCondLst>
                                  <p:childTnLst>
                                    <p:set>
                                      <p:cBhvr>
                                        <p:cTn id="91" dur="1" fill="hold">
                                          <p:stCondLst>
                                            <p:cond delay="0"/>
                                          </p:stCondLst>
                                        </p:cTn>
                                        <p:tgtEl>
                                          <p:spTgt spid="29"/>
                                        </p:tgtEl>
                                        <p:attrNameLst>
                                          <p:attrName>style.visibility</p:attrName>
                                        </p:attrNameLst>
                                      </p:cBhvr>
                                      <p:to>
                                        <p:strVal val="visible"/>
                                      </p:to>
                                    </p:set>
                                    <p:anim calcmode="lin" valueType="num">
                                      <p:cBhvr additive="base">
                                        <p:cTn id="92" dur="500" fill="hold"/>
                                        <p:tgtEl>
                                          <p:spTgt spid="29"/>
                                        </p:tgtEl>
                                        <p:attrNameLst>
                                          <p:attrName>ppt_x</p:attrName>
                                        </p:attrNameLst>
                                      </p:cBhvr>
                                      <p:tavLst>
                                        <p:tav tm="0">
                                          <p:val>
                                            <p:strVal val="1+#ppt_w/2"/>
                                          </p:val>
                                        </p:tav>
                                        <p:tav tm="100000">
                                          <p:val>
                                            <p:strVal val="#ppt_x"/>
                                          </p:val>
                                        </p:tav>
                                      </p:tavLst>
                                    </p:anim>
                                    <p:anim calcmode="lin" valueType="num">
                                      <p:cBhvr additive="base">
                                        <p:cTn id="93" dur="500" fill="hold"/>
                                        <p:tgtEl>
                                          <p:spTgt spid="29"/>
                                        </p:tgtEl>
                                        <p:attrNameLst>
                                          <p:attrName>ppt_y</p:attrName>
                                        </p:attrNameLst>
                                      </p:cBhvr>
                                      <p:tavLst>
                                        <p:tav tm="0">
                                          <p:val>
                                            <p:strVal val="#ppt_y"/>
                                          </p:val>
                                        </p:tav>
                                        <p:tav tm="100000">
                                          <p:val>
                                            <p:strVal val="#ppt_y"/>
                                          </p:val>
                                        </p:tav>
                                      </p:tavLst>
                                    </p:anim>
                                  </p:childTnLst>
                                </p:cTn>
                              </p:par>
                            </p:childTnLst>
                          </p:cTn>
                        </p:par>
                        <p:par>
                          <p:cTn id="94" fill="hold">
                            <p:stCondLst>
                              <p:cond delay="6750"/>
                            </p:stCondLst>
                            <p:childTnLst>
                              <p:par>
                                <p:cTn id="95" presetID="53" presetClass="entr" presetSubtype="16" fill="hold" grpId="0" nodeType="afterEffect">
                                  <p:stCondLst>
                                    <p:cond delay="0"/>
                                  </p:stCondLst>
                                  <p:childTnLst>
                                    <p:set>
                                      <p:cBhvr>
                                        <p:cTn id="96" dur="1" fill="hold">
                                          <p:stCondLst>
                                            <p:cond delay="0"/>
                                          </p:stCondLst>
                                        </p:cTn>
                                        <p:tgtEl>
                                          <p:spTgt spid="2"/>
                                        </p:tgtEl>
                                        <p:attrNameLst>
                                          <p:attrName>style.visibility</p:attrName>
                                        </p:attrNameLst>
                                      </p:cBhvr>
                                      <p:to>
                                        <p:strVal val="visible"/>
                                      </p:to>
                                    </p:set>
                                    <p:anim calcmode="lin" valueType="num">
                                      <p:cBhvr>
                                        <p:cTn id="97" dur="500" fill="hold"/>
                                        <p:tgtEl>
                                          <p:spTgt spid="2"/>
                                        </p:tgtEl>
                                        <p:attrNameLst>
                                          <p:attrName>ppt_w</p:attrName>
                                        </p:attrNameLst>
                                      </p:cBhvr>
                                      <p:tavLst>
                                        <p:tav tm="0">
                                          <p:val>
                                            <p:fltVal val="0"/>
                                          </p:val>
                                        </p:tav>
                                        <p:tav tm="100000">
                                          <p:val>
                                            <p:strVal val="#ppt_w"/>
                                          </p:val>
                                        </p:tav>
                                      </p:tavLst>
                                    </p:anim>
                                    <p:anim calcmode="lin" valueType="num">
                                      <p:cBhvr>
                                        <p:cTn id="98" dur="500" fill="hold"/>
                                        <p:tgtEl>
                                          <p:spTgt spid="2"/>
                                        </p:tgtEl>
                                        <p:attrNameLst>
                                          <p:attrName>ppt_h</p:attrName>
                                        </p:attrNameLst>
                                      </p:cBhvr>
                                      <p:tavLst>
                                        <p:tav tm="0">
                                          <p:val>
                                            <p:fltVal val="0"/>
                                          </p:val>
                                        </p:tav>
                                        <p:tav tm="100000">
                                          <p:val>
                                            <p:strVal val="#ppt_h"/>
                                          </p:val>
                                        </p:tav>
                                      </p:tavLst>
                                    </p:anim>
                                    <p:animEffect transition="in" filter="fade">
                                      <p:cBhvr>
                                        <p:cTn id="99" dur="500"/>
                                        <p:tgtEl>
                                          <p:spTgt spid="2"/>
                                        </p:tgtEl>
                                      </p:cBhvr>
                                    </p:animEffect>
                                  </p:childTnLst>
                                </p:cTn>
                              </p:par>
                            </p:childTnLst>
                          </p:cTn>
                        </p:par>
                        <p:par>
                          <p:cTn id="100" fill="hold">
                            <p:stCondLst>
                              <p:cond delay="7250"/>
                            </p:stCondLst>
                            <p:childTnLst>
                              <p:par>
                                <p:cTn id="101" presetID="2" presetClass="entr" presetSubtype="8" accel="50000" decel="50000" fill="hold" nodeType="after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additive="base">
                                        <p:cTn id="103" dur="500" fill="hold"/>
                                        <p:tgtEl>
                                          <p:spTgt spid="16"/>
                                        </p:tgtEl>
                                        <p:attrNameLst>
                                          <p:attrName>ppt_x</p:attrName>
                                        </p:attrNameLst>
                                      </p:cBhvr>
                                      <p:tavLst>
                                        <p:tav tm="0">
                                          <p:val>
                                            <p:strVal val="0-#ppt_w/2"/>
                                          </p:val>
                                        </p:tav>
                                        <p:tav tm="100000">
                                          <p:val>
                                            <p:strVal val="#ppt_x"/>
                                          </p:val>
                                        </p:tav>
                                      </p:tavLst>
                                    </p:anim>
                                    <p:anim calcmode="lin" valueType="num">
                                      <p:cBhvr additive="base">
                                        <p:cTn id="104" dur="500" fill="hold"/>
                                        <p:tgtEl>
                                          <p:spTgt spid="16"/>
                                        </p:tgtEl>
                                        <p:attrNameLst>
                                          <p:attrName>ppt_y</p:attrName>
                                        </p:attrNameLst>
                                      </p:cBhvr>
                                      <p:tavLst>
                                        <p:tav tm="0">
                                          <p:val>
                                            <p:strVal val="#ppt_y"/>
                                          </p:val>
                                        </p:tav>
                                        <p:tav tm="100000">
                                          <p:val>
                                            <p:strVal val="#ppt_y"/>
                                          </p:val>
                                        </p:tav>
                                      </p:tavLst>
                                    </p:anim>
                                  </p:childTnLst>
                                </p:cTn>
                              </p:par>
                            </p:childTnLst>
                          </p:cTn>
                        </p:par>
                        <p:par>
                          <p:cTn id="105" fill="hold">
                            <p:stCondLst>
                              <p:cond delay="7750"/>
                            </p:stCondLst>
                            <p:childTnLst>
                              <p:par>
                                <p:cTn id="106" presetID="53" presetClass="entr" presetSubtype="0" fill="hold" grpId="0" nodeType="after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p:cTn id="108" dur="500" fill="hold"/>
                                        <p:tgtEl>
                                          <p:spTgt spid="18"/>
                                        </p:tgtEl>
                                        <p:attrNameLst>
                                          <p:attrName>ppt_w</p:attrName>
                                        </p:attrNameLst>
                                      </p:cBhvr>
                                      <p:tavLst>
                                        <p:tav tm="0">
                                          <p:val>
                                            <p:fltVal val="0"/>
                                          </p:val>
                                        </p:tav>
                                        <p:tav tm="100000">
                                          <p:val>
                                            <p:strVal val="#ppt_w"/>
                                          </p:val>
                                        </p:tav>
                                      </p:tavLst>
                                    </p:anim>
                                    <p:anim calcmode="lin" valueType="num">
                                      <p:cBhvr>
                                        <p:cTn id="109" dur="500" fill="hold"/>
                                        <p:tgtEl>
                                          <p:spTgt spid="18"/>
                                        </p:tgtEl>
                                        <p:attrNameLst>
                                          <p:attrName>ppt_h</p:attrName>
                                        </p:attrNameLst>
                                      </p:cBhvr>
                                      <p:tavLst>
                                        <p:tav tm="0">
                                          <p:val>
                                            <p:fltVal val="0"/>
                                          </p:val>
                                        </p:tav>
                                        <p:tav tm="100000">
                                          <p:val>
                                            <p:strVal val="#ppt_h"/>
                                          </p:val>
                                        </p:tav>
                                      </p:tavLst>
                                    </p:anim>
                                    <p:animEffect transition="in" filter="fade">
                                      <p:cBhvr>
                                        <p:cTn id="110" dur="500"/>
                                        <p:tgtEl>
                                          <p:spTgt spid="18"/>
                                        </p:tgtEl>
                                      </p:cBhvr>
                                    </p:animEffect>
                                  </p:childTnLst>
                                </p:cTn>
                              </p:par>
                              <p:par>
                                <p:cTn id="111" presetID="2" presetClass="entr" presetSubtype="2" accel="50000" decel="50000" fill="hold" grpId="0" nodeType="withEffect">
                                  <p:stCondLst>
                                    <p:cond delay="0"/>
                                  </p:stCondLst>
                                  <p:childTnLst>
                                    <p:set>
                                      <p:cBhvr>
                                        <p:cTn id="112" dur="1" fill="hold">
                                          <p:stCondLst>
                                            <p:cond delay="0"/>
                                          </p:stCondLst>
                                        </p:cTn>
                                        <p:tgtEl>
                                          <p:spTgt spid="17"/>
                                        </p:tgtEl>
                                        <p:attrNameLst>
                                          <p:attrName>style.visibility</p:attrName>
                                        </p:attrNameLst>
                                      </p:cBhvr>
                                      <p:to>
                                        <p:strVal val="visible"/>
                                      </p:to>
                                    </p:set>
                                    <p:anim calcmode="lin" valueType="num">
                                      <p:cBhvr additive="base">
                                        <p:cTn id="113" dur="500" fill="hold"/>
                                        <p:tgtEl>
                                          <p:spTgt spid="17"/>
                                        </p:tgtEl>
                                        <p:attrNameLst>
                                          <p:attrName>ppt_x</p:attrName>
                                        </p:attrNameLst>
                                      </p:cBhvr>
                                      <p:tavLst>
                                        <p:tav tm="0">
                                          <p:val>
                                            <p:strVal val="1+#ppt_w/2"/>
                                          </p:val>
                                        </p:tav>
                                        <p:tav tm="100000">
                                          <p:val>
                                            <p:strVal val="#ppt_x"/>
                                          </p:val>
                                        </p:tav>
                                      </p:tavLst>
                                    </p:anim>
                                    <p:anim calcmode="lin" valueType="num">
                                      <p:cBhvr additive="base">
                                        <p:cTn id="1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2" grpId="0" animBg="1"/>
      <p:bldP spid="17" grpId="0"/>
      <p:bldP spid="18" grpId="0" animBg="1"/>
      <p:bldP spid="20" grpId="0"/>
      <p:bldP spid="21" grpId="0" animBg="1"/>
      <p:bldP spid="23" grpId="0"/>
      <p:bldP spid="24" grpId="0" animBg="1"/>
      <p:bldP spid="26" grpId="0"/>
      <p:bldP spid="27" grpId="0" animBg="1"/>
      <p:bldP spid="29" grpId="0"/>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1202</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366</cp:revision>
  <dcterms:created xsi:type="dcterms:W3CDTF">2016-09-28T22:08:47Z</dcterms:created>
  <dcterms:modified xsi:type="dcterms:W3CDTF">2017-11-05T23:47:42Z</dcterms:modified>
</cp:coreProperties>
</file>