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9/28/2017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41282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6"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a:spLocks noChangeAspect="1"/>
          </p:cNvSpPr>
          <p:nvPr/>
        </p:nvSpPr>
        <p:spPr>
          <a:xfrm>
            <a:off x="1172583" y="2517294"/>
            <a:ext cx="1828800" cy="1828800"/>
          </a:xfrm>
          <a:prstGeom prst="ellipse">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a:spLocks noChangeAspect="1"/>
          </p:cNvSpPr>
          <p:nvPr/>
        </p:nvSpPr>
        <p:spPr>
          <a:xfrm>
            <a:off x="6838809" y="2424661"/>
            <a:ext cx="2011680" cy="2011680"/>
          </a:xfrm>
          <a:prstGeom prst="ellipse">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a:spLocks noChangeAspect="1"/>
          </p:cNvSpPr>
          <p:nvPr/>
        </p:nvSpPr>
        <p:spPr>
          <a:xfrm>
            <a:off x="3447294" y="1659675"/>
            <a:ext cx="2926080" cy="2926080"/>
          </a:xfrm>
          <a:prstGeom prst="ellipse">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a:spLocks noChangeAspect="1"/>
          </p:cNvSpPr>
          <p:nvPr/>
        </p:nvSpPr>
        <p:spPr>
          <a:xfrm>
            <a:off x="9296400" y="2883054"/>
            <a:ext cx="1463040" cy="1463040"/>
          </a:xfrm>
          <a:prstGeom prst="ellipse">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4063885"/>
            <a:ext cx="12192000" cy="2794115"/>
          </a:xfrm>
          <a:prstGeom prst="rect">
            <a:avLst/>
          </a:prstGeom>
          <a:solidFill>
            <a:schemeClr val="bg1">
              <a:lumMod val="75000"/>
            </a:scheme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a:p>
            <a:pPr algn="ctr"/>
            <a:r>
              <a:rPr lang="en-US" dirty="0">
                <a:solidFill>
                  <a:srgbClr val="4C4F54"/>
                </a:solidFill>
                <a:latin typeface="Candara" panose="020E0502030303020204" pitchFamily="34" charset="0"/>
              </a:rPr>
              <a:t>Your Subtitle</a:t>
            </a:r>
          </a:p>
        </p:txBody>
      </p:sp>
      <p:sp>
        <p:nvSpPr>
          <p:cNvPr id="11" name="TextBox 10"/>
          <p:cNvSpPr txBox="1"/>
          <p:nvPr/>
        </p:nvSpPr>
        <p:spPr>
          <a:xfrm>
            <a:off x="9034498" y="4177443"/>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D34132"/>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2" name="TextBox 11"/>
          <p:cNvSpPr txBox="1"/>
          <p:nvPr/>
        </p:nvSpPr>
        <p:spPr>
          <a:xfrm>
            <a:off x="6701649" y="4182338"/>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EF9D27"/>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3" name="TextBox 12"/>
          <p:cNvSpPr txBox="1"/>
          <p:nvPr/>
        </p:nvSpPr>
        <p:spPr>
          <a:xfrm>
            <a:off x="3767334" y="4182474"/>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189A80"/>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4" name="TextBox 13"/>
          <p:cNvSpPr txBox="1"/>
          <p:nvPr/>
        </p:nvSpPr>
        <p:spPr>
          <a:xfrm>
            <a:off x="938339" y="4182474"/>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34738D"/>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5" name="TextBox 14"/>
          <p:cNvSpPr txBox="1"/>
          <p:nvPr/>
        </p:nvSpPr>
        <p:spPr>
          <a:xfrm>
            <a:off x="1401494" y="5939577"/>
            <a:ext cx="9389012" cy="523220"/>
          </a:xfrm>
          <a:prstGeom prst="rect">
            <a:avLst/>
          </a:prstGeom>
          <a:noFill/>
        </p:spPr>
        <p:txBody>
          <a:bodyPr wrap="square" rtlCol="0">
            <a:spAutoFit/>
          </a:bodyPr>
          <a:lstStyle/>
          <a:p>
            <a:pPr algn="ct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sp>
        <p:nvSpPr>
          <p:cNvPr id="16" name="Freeform 171"/>
          <p:cNvSpPr>
            <a:spLocks noChangeAspect="1" noEditPoints="1"/>
          </p:cNvSpPr>
          <p:nvPr/>
        </p:nvSpPr>
        <p:spPr bwMode="auto">
          <a:xfrm>
            <a:off x="4498854" y="2556135"/>
            <a:ext cx="822960" cy="735113"/>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7" name="Freeform 236"/>
          <p:cNvSpPr>
            <a:spLocks noChangeAspect="1" noEditPoints="1"/>
          </p:cNvSpPr>
          <p:nvPr/>
        </p:nvSpPr>
        <p:spPr bwMode="auto">
          <a:xfrm>
            <a:off x="9822180" y="3072542"/>
            <a:ext cx="411480" cy="411480"/>
          </a:xfrm>
          <a:custGeom>
            <a:avLst/>
            <a:gdLst>
              <a:gd name="T0" fmla="*/ 111 w 114"/>
              <a:gd name="T1" fmla="*/ 48 h 114"/>
              <a:gd name="T2" fmla="*/ 104 w 114"/>
              <a:gd name="T3" fmla="*/ 48 h 114"/>
              <a:gd name="T4" fmla="*/ 96 w 114"/>
              <a:gd name="T5" fmla="*/ 29 h 114"/>
              <a:gd name="T6" fmla="*/ 101 w 114"/>
              <a:gd name="T7" fmla="*/ 24 h 114"/>
              <a:gd name="T8" fmla="*/ 102 w 114"/>
              <a:gd name="T9" fmla="*/ 22 h 114"/>
              <a:gd name="T10" fmla="*/ 101 w 114"/>
              <a:gd name="T11" fmla="*/ 20 h 114"/>
              <a:gd name="T12" fmla="*/ 92 w 114"/>
              <a:gd name="T13" fmla="*/ 12 h 114"/>
              <a:gd name="T14" fmla="*/ 89 w 114"/>
              <a:gd name="T15" fmla="*/ 12 h 114"/>
              <a:gd name="T16" fmla="*/ 84 w 114"/>
              <a:gd name="T17" fmla="*/ 17 h 114"/>
              <a:gd name="T18" fmla="*/ 65 w 114"/>
              <a:gd name="T19" fmla="*/ 9 h 114"/>
              <a:gd name="T20" fmla="*/ 65 w 114"/>
              <a:gd name="T21" fmla="*/ 2 h 114"/>
              <a:gd name="T22" fmla="*/ 62 w 114"/>
              <a:gd name="T23" fmla="*/ 0 h 114"/>
              <a:gd name="T24" fmla="*/ 50 w 114"/>
              <a:gd name="T25" fmla="*/ 0 h 114"/>
              <a:gd name="T26" fmla="*/ 48 w 114"/>
              <a:gd name="T27" fmla="*/ 2 h 114"/>
              <a:gd name="T28" fmla="*/ 48 w 114"/>
              <a:gd name="T29" fmla="*/ 9 h 114"/>
              <a:gd name="T30" fmla="*/ 29 w 114"/>
              <a:gd name="T31" fmla="*/ 17 h 114"/>
              <a:gd name="T32" fmla="*/ 24 w 114"/>
              <a:gd name="T33" fmla="*/ 12 h 114"/>
              <a:gd name="T34" fmla="*/ 20 w 114"/>
              <a:gd name="T35" fmla="*/ 12 h 114"/>
              <a:gd name="T36" fmla="*/ 12 w 114"/>
              <a:gd name="T37" fmla="*/ 21 h 114"/>
              <a:gd name="T38" fmla="*/ 11 w 114"/>
              <a:gd name="T39" fmla="*/ 22 h 114"/>
              <a:gd name="T40" fmla="*/ 12 w 114"/>
              <a:gd name="T41" fmla="*/ 24 h 114"/>
              <a:gd name="T42" fmla="*/ 17 w 114"/>
              <a:gd name="T43" fmla="*/ 29 h 114"/>
              <a:gd name="T44" fmla="*/ 8 w 114"/>
              <a:gd name="T45" fmla="*/ 48 h 114"/>
              <a:gd name="T46" fmla="*/ 2 w 114"/>
              <a:gd name="T47" fmla="*/ 48 h 114"/>
              <a:gd name="T48" fmla="*/ 0 w 114"/>
              <a:gd name="T49" fmla="*/ 51 h 114"/>
              <a:gd name="T50" fmla="*/ 0 w 114"/>
              <a:gd name="T51" fmla="*/ 63 h 114"/>
              <a:gd name="T52" fmla="*/ 2 w 114"/>
              <a:gd name="T53" fmla="*/ 65 h 114"/>
              <a:gd name="T54" fmla="*/ 8 w 114"/>
              <a:gd name="T55" fmla="*/ 65 h 114"/>
              <a:gd name="T56" fmla="*/ 16 w 114"/>
              <a:gd name="T57" fmla="*/ 85 h 114"/>
              <a:gd name="T58" fmla="*/ 12 w 114"/>
              <a:gd name="T59" fmla="*/ 89 h 114"/>
              <a:gd name="T60" fmla="*/ 12 w 114"/>
              <a:gd name="T61" fmla="*/ 93 h 114"/>
              <a:gd name="T62" fmla="*/ 20 w 114"/>
              <a:gd name="T63" fmla="*/ 101 h 114"/>
              <a:gd name="T64" fmla="*/ 22 w 114"/>
              <a:gd name="T65" fmla="*/ 102 h 114"/>
              <a:gd name="T66" fmla="*/ 24 w 114"/>
              <a:gd name="T67" fmla="*/ 101 h 114"/>
              <a:gd name="T68" fmla="*/ 28 w 114"/>
              <a:gd name="T69" fmla="*/ 97 h 114"/>
              <a:gd name="T70" fmla="*/ 48 w 114"/>
              <a:gd name="T71" fmla="*/ 105 h 114"/>
              <a:gd name="T72" fmla="*/ 48 w 114"/>
              <a:gd name="T73" fmla="*/ 111 h 114"/>
              <a:gd name="T74" fmla="*/ 50 w 114"/>
              <a:gd name="T75" fmla="*/ 114 h 114"/>
              <a:gd name="T76" fmla="*/ 62 w 114"/>
              <a:gd name="T77" fmla="*/ 114 h 114"/>
              <a:gd name="T78" fmla="*/ 65 w 114"/>
              <a:gd name="T79" fmla="*/ 111 h 114"/>
              <a:gd name="T80" fmla="*/ 65 w 114"/>
              <a:gd name="T81" fmla="*/ 105 h 114"/>
              <a:gd name="T82" fmla="*/ 85 w 114"/>
              <a:gd name="T83" fmla="*/ 97 h 114"/>
              <a:gd name="T84" fmla="*/ 89 w 114"/>
              <a:gd name="T85" fmla="*/ 102 h 114"/>
              <a:gd name="T86" fmla="*/ 93 w 114"/>
              <a:gd name="T87" fmla="*/ 102 h 114"/>
              <a:gd name="T88" fmla="*/ 101 w 114"/>
              <a:gd name="T89" fmla="*/ 93 h 114"/>
              <a:gd name="T90" fmla="*/ 101 w 114"/>
              <a:gd name="T91" fmla="*/ 89 h 114"/>
              <a:gd name="T92" fmla="*/ 97 w 114"/>
              <a:gd name="T93" fmla="*/ 85 h 114"/>
              <a:gd name="T94" fmla="*/ 104 w 114"/>
              <a:gd name="T95" fmla="*/ 65 h 114"/>
              <a:gd name="T96" fmla="*/ 111 w 114"/>
              <a:gd name="T97" fmla="*/ 65 h 114"/>
              <a:gd name="T98" fmla="*/ 114 w 114"/>
              <a:gd name="T99" fmla="*/ 63 h 114"/>
              <a:gd name="T100" fmla="*/ 114 w 114"/>
              <a:gd name="T101" fmla="*/ 51 h 114"/>
              <a:gd name="T102" fmla="*/ 111 w 114"/>
              <a:gd name="T103" fmla="*/ 48 h 114"/>
              <a:gd name="T104" fmla="*/ 67 w 114"/>
              <a:gd name="T105" fmla="*/ 57 h 114"/>
              <a:gd name="T106" fmla="*/ 57 w 114"/>
              <a:gd name="T107" fmla="*/ 67 h 114"/>
              <a:gd name="T108" fmla="*/ 47 w 114"/>
              <a:gd name="T109" fmla="*/ 57 h 114"/>
              <a:gd name="T110" fmla="*/ 57 w 114"/>
              <a:gd name="T111" fmla="*/ 47 h 114"/>
              <a:gd name="T112" fmla="*/ 67 w 114"/>
              <a:gd name="T113" fmla="*/ 57 h 114"/>
              <a:gd name="T114" fmla="*/ 57 w 114"/>
              <a:gd name="T115" fmla="*/ 83 h 114"/>
              <a:gd name="T116" fmla="*/ 30 w 114"/>
              <a:gd name="T117" fmla="*/ 57 h 114"/>
              <a:gd name="T118" fmla="*/ 57 w 114"/>
              <a:gd name="T119" fmla="*/ 30 h 114"/>
              <a:gd name="T120" fmla="*/ 83 w 114"/>
              <a:gd name="T121" fmla="*/ 57 h 114"/>
              <a:gd name="T122" fmla="*/ 57 w 114"/>
              <a:gd name="T123" fmla="*/ 83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4" h="114">
                <a:moveTo>
                  <a:pt x="111" y="48"/>
                </a:moveTo>
                <a:cubicBezTo>
                  <a:pt x="104" y="48"/>
                  <a:pt x="104" y="48"/>
                  <a:pt x="104" y="48"/>
                </a:cubicBezTo>
                <a:cubicBezTo>
                  <a:pt x="103" y="41"/>
                  <a:pt x="100" y="35"/>
                  <a:pt x="96" y="29"/>
                </a:cubicBezTo>
                <a:cubicBezTo>
                  <a:pt x="101" y="24"/>
                  <a:pt x="101" y="24"/>
                  <a:pt x="101" y="24"/>
                </a:cubicBezTo>
                <a:cubicBezTo>
                  <a:pt x="101" y="24"/>
                  <a:pt x="102" y="23"/>
                  <a:pt x="102" y="22"/>
                </a:cubicBezTo>
                <a:cubicBezTo>
                  <a:pt x="102" y="22"/>
                  <a:pt x="101" y="21"/>
                  <a:pt x="101" y="20"/>
                </a:cubicBezTo>
                <a:cubicBezTo>
                  <a:pt x="92" y="12"/>
                  <a:pt x="92" y="12"/>
                  <a:pt x="92" y="12"/>
                </a:cubicBezTo>
                <a:cubicBezTo>
                  <a:pt x="91" y="11"/>
                  <a:pt x="90" y="11"/>
                  <a:pt x="89" y="12"/>
                </a:cubicBezTo>
                <a:cubicBezTo>
                  <a:pt x="84" y="17"/>
                  <a:pt x="84" y="17"/>
                  <a:pt x="84" y="17"/>
                </a:cubicBezTo>
                <a:cubicBezTo>
                  <a:pt x="78" y="13"/>
                  <a:pt x="72" y="10"/>
                  <a:pt x="65" y="9"/>
                </a:cubicBezTo>
                <a:cubicBezTo>
                  <a:pt x="65" y="2"/>
                  <a:pt x="65" y="2"/>
                  <a:pt x="65" y="2"/>
                </a:cubicBezTo>
                <a:cubicBezTo>
                  <a:pt x="65" y="1"/>
                  <a:pt x="64" y="0"/>
                  <a:pt x="62" y="0"/>
                </a:cubicBezTo>
                <a:cubicBezTo>
                  <a:pt x="50" y="0"/>
                  <a:pt x="50" y="0"/>
                  <a:pt x="50" y="0"/>
                </a:cubicBezTo>
                <a:cubicBezTo>
                  <a:pt x="49" y="0"/>
                  <a:pt x="48" y="1"/>
                  <a:pt x="48" y="2"/>
                </a:cubicBezTo>
                <a:cubicBezTo>
                  <a:pt x="48" y="9"/>
                  <a:pt x="48" y="9"/>
                  <a:pt x="48" y="9"/>
                </a:cubicBezTo>
                <a:cubicBezTo>
                  <a:pt x="41" y="10"/>
                  <a:pt x="34" y="13"/>
                  <a:pt x="29" y="17"/>
                </a:cubicBezTo>
                <a:cubicBezTo>
                  <a:pt x="24" y="12"/>
                  <a:pt x="24" y="12"/>
                  <a:pt x="24" y="12"/>
                </a:cubicBezTo>
                <a:cubicBezTo>
                  <a:pt x="23" y="11"/>
                  <a:pt x="21" y="11"/>
                  <a:pt x="20" y="12"/>
                </a:cubicBezTo>
                <a:cubicBezTo>
                  <a:pt x="12" y="21"/>
                  <a:pt x="12" y="21"/>
                  <a:pt x="12" y="21"/>
                </a:cubicBezTo>
                <a:cubicBezTo>
                  <a:pt x="11" y="21"/>
                  <a:pt x="11" y="22"/>
                  <a:pt x="11" y="22"/>
                </a:cubicBezTo>
                <a:cubicBezTo>
                  <a:pt x="11" y="23"/>
                  <a:pt x="11" y="24"/>
                  <a:pt x="12" y="24"/>
                </a:cubicBezTo>
                <a:cubicBezTo>
                  <a:pt x="17" y="29"/>
                  <a:pt x="17" y="29"/>
                  <a:pt x="17" y="29"/>
                </a:cubicBezTo>
                <a:cubicBezTo>
                  <a:pt x="13" y="35"/>
                  <a:pt x="10" y="41"/>
                  <a:pt x="8" y="48"/>
                </a:cubicBezTo>
                <a:cubicBezTo>
                  <a:pt x="2" y="48"/>
                  <a:pt x="2" y="48"/>
                  <a:pt x="2" y="48"/>
                </a:cubicBezTo>
                <a:cubicBezTo>
                  <a:pt x="1" y="48"/>
                  <a:pt x="0" y="49"/>
                  <a:pt x="0" y="51"/>
                </a:cubicBezTo>
                <a:cubicBezTo>
                  <a:pt x="0" y="63"/>
                  <a:pt x="0" y="63"/>
                  <a:pt x="0" y="63"/>
                </a:cubicBezTo>
                <a:cubicBezTo>
                  <a:pt x="0" y="64"/>
                  <a:pt x="1" y="65"/>
                  <a:pt x="2" y="65"/>
                </a:cubicBezTo>
                <a:cubicBezTo>
                  <a:pt x="8" y="65"/>
                  <a:pt x="8" y="65"/>
                  <a:pt x="8" y="65"/>
                </a:cubicBezTo>
                <a:cubicBezTo>
                  <a:pt x="9" y="72"/>
                  <a:pt x="12" y="79"/>
                  <a:pt x="16" y="85"/>
                </a:cubicBezTo>
                <a:cubicBezTo>
                  <a:pt x="12" y="89"/>
                  <a:pt x="12" y="89"/>
                  <a:pt x="12" y="89"/>
                </a:cubicBezTo>
                <a:cubicBezTo>
                  <a:pt x="11" y="90"/>
                  <a:pt x="11" y="92"/>
                  <a:pt x="12" y="93"/>
                </a:cubicBezTo>
                <a:cubicBezTo>
                  <a:pt x="20" y="101"/>
                  <a:pt x="20" y="101"/>
                  <a:pt x="20" y="101"/>
                </a:cubicBezTo>
                <a:cubicBezTo>
                  <a:pt x="21" y="102"/>
                  <a:pt x="21" y="102"/>
                  <a:pt x="22" y="102"/>
                </a:cubicBezTo>
                <a:cubicBezTo>
                  <a:pt x="23" y="102"/>
                  <a:pt x="23" y="102"/>
                  <a:pt x="24" y="101"/>
                </a:cubicBezTo>
                <a:cubicBezTo>
                  <a:pt x="28" y="97"/>
                  <a:pt x="28" y="97"/>
                  <a:pt x="28" y="97"/>
                </a:cubicBezTo>
                <a:cubicBezTo>
                  <a:pt x="34" y="101"/>
                  <a:pt x="41" y="104"/>
                  <a:pt x="48" y="105"/>
                </a:cubicBezTo>
                <a:cubicBezTo>
                  <a:pt x="48" y="111"/>
                  <a:pt x="48" y="111"/>
                  <a:pt x="48" y="111"/>
                </a:cubicBezTo>
                <a:cubicBezTo>
                  <a:pt x="48" y="113"/>
                  <a:pt x="49" y="114"/>
                  <a:pt x="50" y="114"/>
                </a:cubicBezTo>
                <a:cubicBezTo>
                  <a:pt x="62" y="114"/>
                  <a:pt x="62" y="114"/>
                  <a:pt x="62" y="114"/>
                </a:cubicBezTo>
                <a:cubicBezTo>
                  <a:pt x="64" y="114"/>
                  <a:pt x="65" y="113"/>
                  <a:pt x="65" y="111"/>
                </a:cubicBezTo>
                <a:cubicBezTo>
                  <a:pt x="65" y="105"/>
                  <a:pt x="65" y="105"/>
                  <a:pt x="65" y="105"/>
                </a:cubicBezTo>
                <a:cubicBezTo>
                  <a:pt x="72" y="104"/>
                  <a:pt x="79" y="101"/>
                  <a:pt x="85" y="97"/>
                </a:cubicBezTo>
                <a:cubicBezTo>
                  <a:pt x="89" y="102"/>
                  <a:pt x="89" y="102"/>
                  <a:pt x="89" y="102"/>
                </a:cubicBezTo>
                <a:cubicBezTo>
                  <a:pt x="90" y="102"/>
                  <a:pt x="92" y="102"/>
                  <a:pt x="93" y="102"/>
                </a:cubicBezTo>
                <a:cubicBezTo>
                  <a:pt x="101" y="93"/>
                  <a:pt x="101" y="93"/>
                  <a:pt x="101" y="93"/>
                </a:cubicBezTo>
                <a:cubicBezTo>
                  <a:pt x="102" y="92"/>
                  <a:pt x="102" y="90"/>
                  <a:pt x="101" y="89"/>
                </a:cubicBezTo>
                <a:cubicBezTo>
                  <a:pt x="97" y="85"/>
                  <a:pt x="97" y="85"/>
                  <a:pt x="97" y="85"/>
                </a:cubicBezTo>
                <a:cubicBezTo>
                  <a:pt x="101" y="79"/>
                  <a:pt x="103" y="72"/>
                  <a:pt x="104" y="65"/>
                </a:cubicBezTo>
                <a:cubicBezTo>
                  <a:pt x="111" y="65"/>
                  <a:pt x="111" y="65"/>
                  <a:pt x="111" y="65"/>
                </a:cubicBezTo>
                <a:cubicBezTo>
                  <a:pt x="113" y="65"/>
                  <a:pt x="114" y="64"/>
                  <a:pt x="114" y="63"/>
                </a:cubicBezTo>
                <a:cubicBezTo>
                  <a:pt x="114" y="51"/>
                  <a:pt x="114" y="51"/>
                  <a:pt x="114" y="51"/>
                </a:cubicBezTo>
                <a:cubicBezTo>
                  <a:pt x="114" y="49"/>
                  <a:pt x="113" y="48"/>
                  <a:pt x="111" y="48"/>
                </a:cubicBezTo>
                <a:close/>
                <a:moveTo>
                  <a:pt x="67" y="57"/>
                </a:moveTo>
                <a:cubicBezTo>
                  <a:pt x="67" y="62"/>
                  <a:pt x="62" y="67"/>
                  <a:pt x="57" y="67"/>
                </a:cubicBezTo>
                <a:cubicBezTo>
                  <a:pt x="51" y="67"/>
                  <a:pt x="47" y="62"/>
                  <a:pt x="47" y="57"/>
                </a:cubicBezTo>
                <a:cubicBezTo>
                  <a:pt x="47" y="51"/>
                  <a:pt x="51" y="47"/>
                  <a:pt x="57" y="47"/>
                </a:cubicBezTo>
                <a:cubicBezTo>
                  <a:pt x="62" y="47"/>
                  <a:pt x="67" y="51"/>
                  <a:pt x="67" y="57"/>
                </a:cubicBezTo>
                <a:close/>
                <a:moveTo>
                  <a:pt x="57" y="83"/>
                </a:moveTo>
                <a:cubicBezTo>
                  <a:pt x="42" y="83"/>
                  <a:pt x="30" y="71"/>
                  <a:pt x="30" y="57"/>
                </a:cubicBezTo>
                <a:cubicBezTo>
                  <a:pt x="30" y="42"/>
                  <a:pt x="42" y="30"/>
                  <a:pt x="57" y="30"/>
                </a:cubicBezTo>
                <a:cubicBezTo>
                  <a:pt x="71" y="30"/>
                  <a:pt x="83" y="42"/>
                  <a:pt x="83" y="57"/>
                </a:cubicBezTo>
                <a:cubicBezTo>
                  <a:pt x="83" y="71"/>
                  <a:pt x="71" y="83"/>
                  <a:pt x="57" y="83"/>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18" name="Group 75"/>
          <p:cNvGrpSpPr>
            <a:grpSpLocks noChangeAspect="1"/>
          </p:cNvGrpSpPr>
          <p:nvPr/>
        </p:nvGrpSpPr>
        <p:grpSpPr>
          <a:xfrm>
            <a:off x="1899305" y="3048363"/>
            <a:ext cx="364068" cy="457200"/>
            <a:chOff x="6743700" y="2347912"/>
            <a:chExt cx="273050" cy="342900"/>
          </a:xfrm>
          <a:solidFill>
            <a:schemeClr val="bg1"/>
          </a:solidFill>
        </p:grpSpPr>
        <p:sp>
          <p:nvSpPr>
            <p:cNvPr id="19" name="Freeform 268"/>
            <p:cNvSpPr>
              <a:spLocks noEditPoints="1"/>
            </p:cNvSpPr>
            <p:nvPr/>
          </p:nvSpPr>
          <p:spPr bwMode="auto">
            <a:xfrm>
              <a:off x="6743700" y="2347912"/>
              <a:ext cx="273050" cy="342900"/>
            </a:xfrm>
            <a:custGeom>
              <a:avLst/>
              <a:gdLst/>
              <a:ahLst/>
              <a:cxnLst>
                <a:cxn ang="0">
                  <a:pos x="17" y="57"/>
                </a:cxn>
                <a:cxn ang="0">
                  <a:pos x="59" y="15"/>
                </a:cxn>
                <a:cxn ang="0">
                  <a:pos x="102" y="57"/>
                </a:cxn>
                <a:cxn ang="0">
                  <a:pos x="89" y="89"/>
                </a:cxn>
                <a:cxn ang="0">
                  <a:pos x="87" y="89"/>
                </a:cxn>
                <a:cxn ang="0">
                  <a:pos x="80" y="66"/>
                </a:cxn>
                <a:cxn ang="0">
                  <a:pos x="73" y="62"/>
                </a:cxn>
                <a:cxn ang="0">
                  <a:pos x="71" y="62"/>
                </a:cxn>
                <a:cxn ang="0">
                  <a:pos x="45" y="62"/>
                </a:cxn>
                <a:cxn ang="0">
                  <a:pos x="39" y="66"/>
                </a:cxn>
                <a:cxn ang="0">
                  <a:pos x="32" y="88"/>
                </a:cxn>
                <a:cxn ang="0">
                  <a:pos x="30" y="89"/>
                </a:cxn>
                <a:cxn ang="0">
                  <a:pos x="17" y="57"/>
                </a:cxn>
                <a:cxn ang="0">
                  <a:pos x="55" y="70"/>
                </a:cxn>
                <a:cxn ang="0">
                  <a:pos x="56" y="69"/>
                </a:cxn>
                <a:cxn ang="0">
                  <a:pos x="63" y="69"/>
                </a:cxn>
                <a:cxn ang="0">
                  <a:pos x="64" y="70"/>
                </a:cxn>
                <a:cxn ang="0">
                  <a:pos x="64" y="74"/>
                </a:cxn>
                <a:cxn ang="0">
                  <a:pos x="68" y="89"/>
                </a:cxn>
                <a:cxn ang="0">
                  <a:pos x="67" y="91"/>
                </a:cxn>
                <a:cxn ang="0">
                  <a:pos x="61" y="97"/>
                </a:cxn>
                <a:cxn ang="0">
                  <a:pos x="59" y="97"/>
                </a:cxn>
                <a:cxn ang="0">
                  <a:pos x="53" y="91"/>
                </a:cxn>
                <a:cxn ang="0">
                  <a:pos x="52" y="89"/>
                </a:cxn>
                <a:cxn ang="0">
                  <a:pos x="55" y="74"/>
                </a:cxn>
                <a:cxn ang="0">
                  <a:pos x="55" y="70"/>
                </a:cxn>
                <a:cxn ang="0">
                  <a:pos x="59" y="0"/>
                </a:cxn>
                <a:cxn ang="0">
                  <a:pos x="0" y="59"/>
                </a:cxn>
                <a:cxn ang="0">
                  <a:pos x="59" y="149"/>
                </a:cxn>
                <a:cxn ang="0">
                  <a:pos x="119" y="59"/>
                </a:cxn>
                <a:cxn ang="0">
                  <a:pos x="59" y="0"/>
                </a:cxn>
              </a:cxnLst>
              <a:rect l="0" t="0" r="r" b="b"/>
              <a:pathLst>
                <a:path w="119" h="149">
                  <a:moveTo>
                    <a:pt x="17" y="57"/>
                  </a:moveTo>
                  <a:cubicBezTo>
                    <a:pt x="17" y="34"/>
                    <a:pt x="36" y="15"/>
                    <a:pt x="59" y="15"/>
                  </a:cubicBezTo>
                  <a:cubicBezTo>
                    <a:pt x="83" y="15"/>
                    <a:pt x="102" y="34"/>
                    <a:pt x="102" y="57"/>
                  </a:cubicBezTo>
                  <a:cubicBezTo>
                    <a:pt x="102" y="70"/>
                    <a:pt x="97" y="81"/>
                    <a:pt x="89" y="89"/>
                  </a:cubicBezTo>
                  <a:cubicBezTo>
                    <a:pt x="89" y="89"/>
                    <a:pt x="88" y="89"/>
                    <a:pt x="87" y="89"/>
                  </a:cubicBezTo>
                  <a:cubicBezTo>
                    <a:pt x="80" y="66"/>
                    <a:pt x="80" y="66"/>
                    <a:pt x="80" y="66"/>
                  </a:cubicBezTo>
                  <a:cubicBezTo>
                    <a:pt x="79" y="64"/>
                    <a:pt x="76" y="62"/>
                    <a:pt x="73" y="62"/>
                  </a:cubicBezTo>
                  <a:cubicBezTo>
                    <a:pt x="72" y="62"/>
                    <a:pt x="72" y="62"/>
                    <a:pt x="71" y="62"/>
                  </a:cubicBezTo>
                  <a:cubicBezTo>
                    <a:pt x="45" y="62"/>
                    <a:pt x="45" y="62"/>
                    <a:pt x="45" y="62"/>
                  </a:cubicBezTo>
                  <a:cubicBezTo>
                    <a:pt x="42" y="62"/>
                    <a:pt x="40" y="64"/>
                    <a:pt x="39" y="66"/>
                  </a:cubicBezTo>
                  <a:cubicBezTo>
                    <a:pt x="32" y="88"/>
                    <a:pt x="32" y="88"/>
                    <a:pt x="32" y="88"/>
                  </a:cubicBezTo>
                  <a:cubicBezTo>
                    <a:pt x="31" y="89"/>
                    <a:pt x="30" y="89"/>
                    <a:pt x="30" y="89"/>
                  </a:cubicBezTo>
                  <a:cubicBezTo>
                    <a:pt x="22" y="81"/>
                    <a:pt x="17" y="70"/>
                    <a:pt x="17" y="57"/>
                  </a:cubicBezTo>
                  <a:moveTo>
                    <a:pt x="55" y="70"/>
                  </a:moveTo>
                  <a:cubicBezTo>
                    <a:pt x="55" y="69"/>
                    <a:pt x="55" y="69"/>
                    <a:pt x="56" y="69"/>
                  </a:cubicBezTo>
                  <a:cubicBezTo>
                    <a:pt x="63" y="69"/>
                    <a:pt x="63" y="69"/>
                    <a:pt x="63" y="69"/>
                  </a:cubicBezTo>
                  <a:cubicBezTo>
                    <a:pt x="64" y="69"/>
                    <a:pt x="65" y="69"/>
                    <a:pt x="64" y="70"/>
                  </a:cubicBezTo>
                  <a:cubicBezTo>
                    <a:pt x="64" y="70"/>
                    <a:pt x="64" y="73"/>
                    <a:pt x="64" y="74"/>
                  </a:cubicBezTo>
                  <a:cubicBezTo>
                    <a:pt x="65" y="77"/>
                    <a:pt x="68" y="89"/>
                    <a:pt x="68" y="89"/>
                  </a:cubicBezTo>
                  <a:cubicBezTo>
                    <a:pt x="68" y="90"/>
                    <a:pt x="67" y="91"/>
                    <a:pt x="67" y="91"/>
                  </a:cubicBezTo>
                  <a:cubicBezTo>
                    <a:pt x="61" y="97"/>
                    <a:pt x="61" y="97"/>
                    <a:pt x="61" y="97"/>
                  </a:cubicBezTo>
                  <a:cubicBezTo>
                    <a:pt x="60" y="97"/>
                    <a:pt x="59" y="97"/>
                    <a:pt x="59" y="97"/>
                  </a:cubicBezTo>
                  <a:cubicBezTo>
                    <a:pt x="53" y="91"/>
                    <a:pt x="53" y="91"/>
                    <a:pt x="53" y="91"/>
                  </a:cubicBezTo>
                  <a:cubicBezTo>
                    <a:pt x="52" y="91"/>
                    <a:pt x="52" y="90"/>
                    <a:pt x="52" y="89"/>
                  </a:cubicBezTo>
                  <a:cubicBezTo>
                    <a:pt x="52" y="89"/>
                    <a:pt x="54" y="77"/>
                    <a:pt x="55" y="74"/>
                  </a:cubicBezTo>
                  <a:cubicBezTo>
                    <a:pt x="55" y="73"/>
                    <a:pt x="55" y="70"/>
                    <a:pt x="55" y="70"/>
                  </a:cubicBezTo>
                  <a:moveTo>
                    <a:pt x="59" y="0"/>
                  </a:moveTo>
                  <a:cubicBezTo>
                    <a:pt x="27" y="0"/>
                    <a:pt x="0" y="26"/>
                    <a:pt x="0" y="59"/>
                  </a:cubicBezTo>
                  <a:cubicBezTo>
                    <a:pt x="0" y="92"/>
                    <a:pt x="53" y="149"/>
                    <a:pt x="59" y="149"/>
                  </a:cubicBezTo>
                  <a:cubicBezTo>
                    <a:pt x="66" y="149"/>
                    <a:pt x="119" y="92"/>
                    <a:pt x="119" y="59"/>
                  </a:cubicBezTo>
                  <a:cubicBezTo>
                    <a:pt x="119" y="26"/>
                    <a:pt x="92" y="0"/>
                    <a:pt x="59"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Oval 269"/>
            <p:cNvSpPr>
              <a:spLocks noChangeArrowheads="1"/>
            </p:cNvSpPr>
            <p:nvPr/>
          </p:nvSpPr>
          <p:spPr bwMode="auto">
            <a:xfrm>
              <a:off x="6838950" y="2401887"/>
              <a:ext cx="80962"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1" name="Group 20"/>
          <p:cNvGrpSpPr>
            <a:grpSpLocks noChangeAspect="1"/>
          </p:cNvGrpSpPr>
          <p:nvPr/>
        </p:nvGrpSpPr>
        <p:grpSpPr>
          <a:xfrm>
            <a:off x="7616049" y="2977323"/>
            <a:ext cx="457200" cy="481167"/>
            <a:chOff x="3768725" y="2336800"/>
            <a:chExt cx="393700" cy="414338"/>
          </a:xfrm>
          <a:solidFill>
            <a:schemeClr val="bg1"/>
          </a:solidFill>
        </p:grpSpPr>
        <p:sp>
          <p:nvSpPr>
            <p:cNvPr id="22" name="Freeform 6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Oval 6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6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6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Oval 6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6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7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Oval 7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7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7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7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Oval 7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7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7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Oval 7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7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8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Oval 8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8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 name="TextBox 2"/>
          <p:cNvSpPr txBox="1"/>
          <p:nvPr/>
        </p:nvSpPr>
        <p:spPr>
          <a:xfrm>
            <a:off x="1604145" y="3472332"/>
            <a:ext cx="950998" cy="461665"/>
          </a:xfrm>
          <a:prstGeom prst="rect">
            <a:avLst/>
          </a:prstGeom>
          <a:noFill/>
        </p:spPr>
        <p:txBody>
          <a:bodyPr wrap="square" rtlCol="0">
            <a:spAutoFit/>
          </a:bodyPr>
          <a:lstStyle/>
          <a:p>
            <a:r>
              <a:rPr lang="en-US" sz="2400" b="1" dirty="0">
                <a:solidFill>
                  <a:schemeClr val="bg1"/>
                </a:solidFill>
                <a:latin typeface="Lato" panose="020F0502020204030203"/>
              </a:rPr>
              <a:t>$482</a:t>
            </a:r>
          </a:p>
        </p:txBody>
      </p:sp>
      <p:sp>
        <p:nvSpPr>
          <p:cNvPr id="42" name="TextBox 41"/>
          <p:cNvSpPr txBox="1"/>
          <p:nvPr/>
        </p:nvSpPr>
        <p:spPr>
          <a:xfrm>
            <a:off x="4379172" y="3458490"/>
            <a:ext cx="1062323" cy="461665"/>
          </a:xfrm>
          <a:prstGeom prst="rect">
            <a:avLst/>
          </a:prstGeom>
          <a:noFill/>
        </p:spPr>
        <p:txBody>
          <a:bodyPr wrap="square" rtlCol="0">
            <a:spAutoFit/>
          </a:bodyPr>
          <a:lstStyle/>
          <a:p>
            <a:r>
              <a:rPr lang="en-US" sz="2400" b="1" dirty="0">
                <a:solidFill>
                  <a:schemeClr val="bg1"/>
                </a:solidFill>
                <a:latin typeface="Lato" panose="020F0502020204030203"/>
              </a:rPr>
              <a:t>$1281</a:t>
            </a:r>
          </a:p>
        </p:txBody>
      </p:sp>
      <p:sp>
        <p:nvSpPr>
          <p:cNvPr id="43" name="TextBox 42"/>
          <p:cNvSpPr txBox="1"/>
          <p:nvPr/>
        </p:nvSpPr>
        <p:spPr>
          <a:xfrm>
            <a:off x="7369150" y="3458490"/>
            <a:ext cx="950998" cy="461665"/>
          </a:xfrm>
          <a:prstGeom prst="rect">
            <a:avLst/>
          </a:prstGeom>
          <a:noFill/>
        </p:spPr>
        <p:txBody>
          <a:bodyPr wrap="square" rtlCol="0">
            <a:spAutoFit/>
          </a:bodyPr>
          <a:lstStyle/>
          <a:p>
            <a:r>
              <a:rPr lang="en-US" sz="2400" b="1" dirty="0">
                <a:solidFill>
                  <a:schemeClr val="bg1"/>
                </a:solidFill>
                <a:latin typeface="Lato" panose="020F0502020204030203"/>
              </a:rPr>
              <a:t>$724</a:t>
            </a:r>
          </a:p>
        </p:txBody>
      </p:sp>
      <p:sp>
        <p:nvSpPr>
          <p:cNvPr id="44" name="TextBox 43"/>
          <p:cNvSpPr txBox="1"/>
          <p:nvPr/>
        </p:nvSpPr>
        <p:spPr>
          <a:xfrm>
            <a:off x="9552421" y="3458490"/>
            <a:ext cx="950998" cy="461665"/>
          </a:xfrm>
          <a:prstGeom prst="rect">
            <a:avLst/>
          </a:prstGeom>
          <a:noFill/>
        </p:spPr>
        <p:txBody>
          <a:bodyPr wrap="square" rtlCol="0">
            <a:spAutoFit/>
          </a:bodyPr>
          <a:lstStyle/>
          <a:p>
            <a:r>
              <a:rPr lang="en-US" sz="2400" b="1" dirty="0">
                <a:solidFill>
                  <a:schemeClr val="bg1"/>
                </a:solidFill>
                <a:latin typeface="Lato" panose="020F0502020204030203"/>
              </a:rPr>
              <a:t>$315</a:t>
            </a:r>
          </a:p>
        </p:txBody>
      </p:sp>
      <p:pic>
        <p:nvPicPr>
          <p:cNvPr id="45" name="Picture 44">
            <a:hlinkClick r:id="rId2"/>
            <a:extLst>
              <a:ext uri="{FF2B5EF4-FFF2-40B4-BE49-F238E27FC236}">
                <a16:creationId xmlns:a16="http://schemas.microsoft.com/office/drawing/2014/main" id="{26A9A359-A478-434A-BBE0-5088E3455D9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02051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4"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1250" fill="hold"/>
                                        <p:tgtEl>
                                          <p:spTgt spid="2"/>
                                        </p:tgtEl>
                                        <p:attrNameLst>
                                          <p:attrName>ppt_x</p:attrName>
                                        </p:attrNameLst>
                                      </p:cBhvr>
                                      <p:tavLst>
                                        <p:tav tm="0">
                                          <p:val>
                                            <p:strVal val="#ppt_x"/>
                                          </p:val>
                                        </p:tav>
                                        <p:tav tm="100000">
                                          <p:val>
                                            <p:strVal val="#ppt_x"/>
                                          </p:val>
                                        </p:tav>
                                      </p:tavLst>
                                    </p:anim>
                                    <p:anim calcmode="lin" valueType="num">
                                      <p:cBhvr additive="base">
                                        <p:cTn id="18" dur="1250" fill="hold"/>
                                        <p:tgtEl>
                                          <p:spTgt spid="2"/>
                                        </p:tgtEl>
                                        <p:attrNameLst>
                                          <p:attrName>ppt_y</p:attrName>
                                        </p:attrNameLst>
                                      </p:cBhvr>
                                      <p:tavLst>
                                        <p:tav tm="0">
                                          <p:val>
                                            <p:strVal val="1+#ppt_h/2"/>
                                          </p:val>
                                        </p:tav>
                                        <p:tav tm="100000">
                                          <p:val>
                                            <p:strVal val="#ppt_y"/>
                                          </p:val>
                                        </p:tav>
                                      </p:tavLst>
                                    </p:anim>
                                  </p:childTnLst>
                                </p:cTn>
                              </p:par>
                            </p:childTnLst>
                          </p:cTn>
                        </p:par>
                        <p:par>
                          <p:cTn id="19" fill="hold">
                            <p:stCondLst>
                              <p:cond delay="2750"/>
                            </p:stCondLst>
                            <p:childTnLst>
                              <p:par>
                                <p:cTn id="20" presetID="53" presetClass="entr" presetSubtype="16" fill="hold" nodeType="after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3250"/>
                            </p:stCondLst>
                            <p:childTnLst>
                              <p:par>
                                <p:cTn id="26" presetID="53" presetClass="entr" presetSubtype="16" fill="hold" grpId="0" nodeType="after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p:cTn id="28" dur="500" fill="hold"/>
                                        <p:tgtEl>
                                          <p:spTgt spid="3"/>
                                        </p:tgtEl>
                                        <p:attrNameLst>
                                          <p:attrName>ppt_w</p:attrName>
                                        </p:attrNameLst>
                                      </p:cBhvr>
                                      <p:tavLst>
                                        <p:tav tm="0">
                                          <p:val>
                                            <p:fltVal val="0"/>
                                          </p:val>
                                        </p:tav>
                                        <p:tav tm="100000">
                                          <p:val>
                                            <p:strVal val="#ppt_w"/>
                                          </p:val>
                                        </p:tav>
                                      </p:tavLst>
                                    </p:anim>
                                    <p:anim calcmode="lin" valueType="num">
                                      <p:cBhvr>
                                        <p:cTn id="29" dur="500" fill="hold"/>
                                        <p:tgtEl>
                                          <p:spTgt spid="3"/>
                                        </p:tgtEl>
                                        <p:attrNameLst>
                                          <p:attrName>ppt_h</p:attrName>
                                        </p:attrNameLst>
                                      </p:cBhvr>
                                      <p:tavLst>
                                        <p:tav tm="0">
                                          <p:val>
                                            <p:fltVal val="0"/>
                                          </p:val>
                                        </p:tav>
                                        <p:tav tm="100000">
                                          <p:val>
                                            <p:strVal val="#ppt_h"/>
                                          </p:val>
                                        </p:tav>
                                      </p:tavLst>
                                    </p:anim>
                                    <p:animEffect transition="in" filter="fade">
                                      <p:cBhvr>
                                        <p:cTn id="30" dur="500"/>
                                        <p:tgtEl>
                                          <p:spTgt spid="3"/>
                                        </p:tgtEl>
                                      </p:cBhvr>
                                    </p:animEffect>
                                  </p:childTnLst>
                                </p:cTn>
                              </p:par>
                            </p:childTnLst>
                          </p:cTn>
                        </p:par>
                        <p:par>
                          <p:cTn id="31" fill="hold">
                            <p:stCondLst>
                              <p:cond delay="3750"/>
                            </p:stCondLst>
                            <p:childTnLst>
                              <p:par>
                                <p:cTn id="32" presetID="42" presetClass="entr" presetSubtype="0" fill="hold" grpId="0" nodeType="after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fade">
                                      <p:cBhvr>
                                        <p:cTn id="34" dur="1000"/>
                                        <p:tgtEl>
                                          <p:spTgt spid="14"/>
                                        </p:tgtEl>
                                      </p:cBhvr>
                                    </p:animEffect>
                                    <p:anim calcmode="lin" valueType="num">
                                      <p:cBhvr>
                                        <p:cTn id="35" dur="1000" fill="hold"/>
                                        <p:tgtEl>
                                          <p:spTgt spid="14"/>
                                        </p:tgtEl>
                                        <p:attrNameLst>
                                          <p:attrName>ppt_x</p:attrName>
                                        </p:attrNameLst>
                                      </p:cBhvr>
                                      <p:tavLst>
                                        <p:tav tm="0">
                                          <p:val>
                                            <p:strVal val="#ppt_x"/>
                                          </p:val>
                                        </p:tav>
                                        <p:tav tm="100000">
                                          <p:val>
                                            <p:strVal val="#ppt_x"/>
                                          </p:val>
                                        </p:tav>
                                      </p:tavLst>
                                    </p:anim>
                                    <p:anim calcmode="lin" valueType="num">
                                      <p:cBhvr>
                                        <p:cTn id="36" dur="1000" fill="hold"/>
                                        <p:tgtEl>
                                          <p:spTgt spid="14"/>
                                        </p:tgtEl>
                                        <p:attrNameLst>
                                          <p:attrName>ppt_y</p:attrName>
                                        </p:attrNameLst>
                                      </p:cBhvr>
                                      <p:tavLst>
                                        <p:tav tm="0">
                                          <p:val>
                                            <p:strVal val="#ppt_y+.1"/>
                                          </p:val>
                                        </p:tav>
                                        <p:tav tm="100000">
                                          <p:val>
                                            <p:strVal val="#ppt_y"/>
                                          </p:val>
                                        </p:tav>
                                      </p:tavLst>
                                    </p:anim>
                                  </p:childTnLst>
                                </p:cTn>
                              </p:par>
                            </p:childTnLst>
                          </p:cTn>
                        </p:par>
                        <p:par>
                          <p:cTn id="37" fill="hold">
                            <p:stCondLst>
                              <p:cond delay="4750"/>
                            </p:stCondLst>
                            <p:childTnLst>
                              <p:par>
                                <p:cTn id="38" presetID="2" presetClass="entr" presetSubtype="4" fill="hold" grpId="0" nodeType="afterEffect">
                                  <p:stCondLst>
                                    <p:cond delay="0"/>
                                  </p:stCondLst>
                                  <p:childTnLst>
                                    <p:set>
                                      <p:cBhvr>
                                        <p:cTn id="39" dur="1" fill="hold">
                                          <p:stCondLst>
                                            <p:cond delay="0"/>
                                          </p:stCondLst>
                                        </p:cTn>
                                        <p:tgtEl>
                                          <p:spTgt spid="9"/>
                                        </p:tgtEl>
                                        <p:attrNameLst>
                                          <p:attrName>style.visibility</p:attrName>
                                        </p:attrNameLst>
                                      </p:cBhvr>
                                      <p:to>
                                        <p:strVal val="visible"/>
                                      </p:to>
                                    </p:set>
                                    <p:anim calcmode="lin" valueType="num">
                                      <p:cBhvr additive="base">
                                        <p:cTn id="40" dur="1250" fill="hold"/>
                                        <p:tgtEl>
                                          <p:spTgt spid="9"/>
                                        </p:tgtEl>
                                        <p:attrNameLst>
                                          <p:attrName>ppt_x</p:attrName>
                                        </p:attrNameLst>
                                      </p:cBhvr>
                                      <p:tavLst>
                                        <p:tav tm="0">
                                          <p:val>
                                            <p:strVal val="#ppt_x"/>
                                          </p:val>
                                        </p:tav>
                                        <p:tav tm="100000">
                                          <p:val>
                                            <p:strVal val="#ppt_x"/>
                                          </p:val>
                                        </p:tav>
                                      </p:tavLst>
                                    </p:anim>
                                    <p:anim calcmode="lin" valueType="num">
                                      <p:cBhvr additive="base">
                                        <p:cTn id="41" dur="1250" fill="hold"/>
                                        <p:tgtEl>
                                          <p:spTgt spid="9"/>
                                        </p:tgtEl>
                                        <p:attrNameLst>
                                          <p:attrName>ppt_y</p:attrName>
                                        </p:attrNameLst>
                                      </p:cBhvr>
                                      <p:tavLst>
                                        <p:tav tm="0">
                                          <p:val>
                                            <p:strVal val="1+#ppt_h/2"/>
                                          </p:val>
                                        </p:tav>
                                        <p:tav tm="100000">
                                          <p:val>
                                            <p:strVal val="#ppt_y"/>
                                          </p:val>
                                        </p:tav>
                                      </p:tavLst>
                                    </p:anim>
                                  </p:childTnLst>
                                </p:cTn>
                              </p:par>
                            </p:childTnLst>
                          </p:cTn>
                        </p:par>
                        <p:par>
                          <p:cTn id="42" fill="hold">
                            <p:stCondLst>
                              <p:cond delay="6000"/>
                            </p:stCondLst>
                            <p:childTnLst>
                              <p:par>
                                <p:cTn id="43" presetID="53" presetClass="entr" presetSubtype="16" fill="hold" grpId="0" nodeType="afterEffect">
                                  <p:stCondLst>
                                    <p:cond delay="0"/>
                                  </p:stCondLst>
                                  <p:childTnLst>
                                    <p:set>
                                      <p:cBhvr>
                                        <p:cTn id="44" dur="1" fill="hold">
                                          <p:stCondLst>
                                            <p:cond delay="0"/>
                                          </p:stCondLst>
                                        </p:cTn>
                                        <p:tgtEl>
                                          <p:spTgt spid="16"/>
                                        </p:tgtEl>
                                        <p:attrNameLst>
                                          <p:attrName>style.visibility</p:attrName>
                                        </p:attrNameLst>
                                      </p:cBhvr>
                                      <p:to>
                                        <p:strVal val="visible"/>
                                      </p:to>
                                    </p:set>
                                    <p:anim calcmode="lin" valueType="num">
                                      <p:cBhvr>
                                        <p:cTn id="45" dur="500" fill="hold"/>
                                        <p:tgtEl>
                                          <p:spTgt spid="16"/>
                                        </p:tgtEl>
                                        <p:attrNameLst>
                                          <p:attrName>ppt_w</p:attrName>
                                        </p:attrNameLst>
                                      </p:cBhvr>
                                      <p:tavLst>
                                        <p:tav tm="0">
                                          <p:val>
                                            <p:fltVal val="0"/>
                                          </p:val>
                                        </p:tav>
                                        <p:tav tm="100000">
                                          <p:val>
                                            <p:strVal val="#ppt_w"/>
                                          </p:val>
                                        </p:tav>
                                      </p:tavLst>
                                    </p:anim>
                                    <p:anim calcmode="lin" valueType="num">
                                      <p:cBhvr>
                                        <p:cTn id="46" dur="500" fill="hold"/>
                                        <p:tgtEl>
                                          <p:spTgt spid="16"/>
                                        </p:tgtEl>
                                        <p:attrNameLst>
                                          <p:attrName>ppt_h</p:attrName>
                                        </p:attrNameLst>
                                      </p:cBhvr>
                                      <p:tavLst>
                                        <p:tav tm="0">
                                          <p:val>
                                            <p:fltVal val="0"/>
                                          </p:val>
                                        </p:tav>
                                        <p:tav tm="100000">
                                          <p:val>
                                            <p:strVal val="#ppt_h"/>
                                          </p:val>
                                        </p:tav>
                                      </p:tavLst>
                                    </p:anim>
                                    <p:animEffect transition="in" filter="fade">
                                      <p:cBhvr>
                                        <p:cTn id="47" dur="500"/>
                                        <p:tgtEl>
                                          <p:spTgt spid="16"/>
                                        </p:tgtEl>
                                      </p:cBhvr>
                                    </p:animEffect>
                                  </p:childTnLst>
                                </p:cTn>
                              </p:par>
                            </p:childTnLst>
                          </p:cTn>
                        </p:par>
                        <p:par>
                          <p:cTn id="48" fill="hold">
                            <p:stCondLst>
                              <p:cond delay="6500"/>
                            </p:stCondLst>
                            <p:childTnLst>
                              <p:par>
                                <p:cTn id="49" presetID="53" presetClass="entr" presetSubtype="16" fill="hold" grpId="0" nodeType="afterEffect">
                                  <p:stCondLst>
                                    <p:cond delay="0"/>
                                  </p:stCondLst>
                                  <p:childTnLst>
                                    <p:set>
                                      <p:cBhvr>
                                        <p:cTn id="50" dur="1" fill="hold">
                                          <p:stCondLst>
                                            <p:cond delay="0"/>
                                          </p:stCondLst>
                                        </p:cTn>
                                        <p:tgtEl>
                                          <p:spTgt spid="42"/>
                                        </p:tgtEl>
                                        <p:attrNameLst>
                                          <p:attrName>style.visibility</p:attrName>
                                        </p:attrNameLst>
                                      </p:cBhvr>
                                      <p:to>
                                        <p:strVal val="visible"/>
                                      </p:to>
                                    </p:set>
                                    <p:anim calcmode="lin" valueType="num">
                                      <p:cBhvr>
                                        <p:cTn id="51" dur="500" fill="hold"/>
                                        <p:tgtEl>
                                          <p:spTgt spid="42"/>
                                        </p:tgtEl>
                                        <p:attrNameLst>
                                          <p:attrName>ppt_w</p:attrName>
                                        </p:attrNameLst>
                                      </p:cBhvr>
                                      <p:tavLst>
                                        <p:tav tm="0">
                                          <p:val>
                                            <p:fltVal val="0"/>
                                          </p:val>
                                        </p:tav>
                                        <p:tav tm="100000">
                                          <p:val>
                                            <p:strVal val="#ppt_w"/>
                                          </p:val>
                                        </p:tav>
                                      </p:tavLst>
                                    </p:anim>
                                    <p:anim calcmode="lin" valueType="num">
                                      <p:cBhvr>
                                        <p:cTn id="52" dur="500" fill="hold"/>
                                        <p:tgtEl>
                                          <p:spTgt spid="42"/>
                                        </p:tgtEl>
                                        <p:attrNameLst>
                                          <p:attrName>ppt_h</p:attrName>
                                        </p:attrNameLst>
                                      </p:cBhvr>
                                      <p:tavLst>
                                        <p:tav tm="0">
                                          <p:val>
                                            <p:fltVal val="0"/>
                                          </p:val>
                                        </p:tav>
                                        <p:tav tm="100000">
                                          <p:val>
                                            <p:strVal val="#ppt_h"/>
                                          </p:val>
                                        </p:tav>
                                      </p:tavLst>
                                    </p:anim>
                                    <p:animEffect transition="in" filter="fade">
                                      <p:cBhvr>
                                        <p:cTn id="53" dur="500"/>
                                        <p:tgtEl>
                                          <p:spTgt spid="42"/>
                                        </p:tgtEl>
                                      </p:cBhvr>
                                    </p:animEffect>
                                  </p:childTnLst>
                                </p:cTn>
                              </p:par>
                            </p:childTnLst>
                          </p:cTn>
                        </p:par>
                        <p:par>
                          <p:cTn id="54" fill="hold">
                            <p:stCondLst>
                              <p:cond delay="7000"/>
                            </p:stCondLst>
                            <p:childTnLst>
                              <p:par>
                                <p:cTn id="55" presetID="42" presetClass="entr" presetSubtype="0" fill="hold" grpId="0" nodeType="after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fade">
                                      <p:cBhvr>
                                        <p:cTn id="57" dur="1000"/>
                                        <p:tgtEl>
                                          <p:spTgt spid="13"/>
                                        </p:tgtEl>
                                      </p:cBhvr>
                                    </p:animEffect>
                                    <p:anim calcmode="lin" valueType="num">
                                      <p:cBhvr>
                                        <p:cTn id="58" dur="1000" fill="hold"/>
                                        <p:tgtEl>
                                          <p:spTgt spid="13"/>
                                        </p:tgtEl>
                                        <p:attrNameLst>
                                          <p:attrName>ppt_x</p:attrName>
                                        </p:attrNameLst>
                                      </p:cBhvr>
                                      <p:tavLst>
                                        <p:tav tm="0">
                                          <p:val>
                                            <p:strVal val="#ppt_x"/>
                                          </p:val>
                                        </p:tav>
                                        <p:tav tm="100000">
                                          <p:val>
                                            <p:strVal val="#ppt_x"/>
                                          </p:val>
                                        </p:tav>
                                      </p:tavLst>
                                    </p:anim>
                                    <p:anim calcmode="lin" valueType="num">
                                      <p:cBhvr>
                                        <p:cTn id="59" dur="1000" fill="hold"/>
                                        <p:tgtEl>
                                          <p:spTgt spid="13"/>
                                        </p:tgtEl>
                                        <p:attrNameLst>
                                          <p:attrName>ppt_y</p:attrName>
                                        </p:attrNameLst>
                                      </p:cBhvr>
                                      <p:tavLst>
                                        <p:tav tm="0">
                                          <p:val>
                                            <p:strVal val="#ppt_y+.1"/>
                                          </p:val>
                                        </p:tav>
                                        <p:tav tm="100000">
                                          <p:val>
                                            <p:strVal val="#ppt_y"/>
                                          </p:val>
                                        </p:tav>
                                      </p:tavLst>
                                    </p:anim>
                                  </p:childTnLst>
                                </p:cTn>
                              </p:par>
                            </p:childTnLst>
                          </p:cTn>
                        </p:par>
                        <p:par>
                          <p:cTn id="60" fill="hold">
                            <p:stCondLst>
                              <p:cond delay="8000"/>
                            </p:stCondLst>
                            <p:childTnLst>
                              <p:par>
                                <p:cTn id="61" presetID="2" presetClass="entr" presetSubtype="4" fill="hold" grpId="0" nodeType="afterEffect">
                                  <p:stCondLst>
                                    <p:cond delay="0"/>
                                  </p:stCondLst>
                                  <p:childTnLst>
                                    <p:set>
                                      <p:cBhvr>
                                        <p:cTn id="62" dur="1" fill="hold">
                                          <p:stCondLst>
                                            <p:cond delay="0"/>
                                          </p:stCondLst>
                                        </p:cTn>
                                        <p:tgtEl>
                                          <p:spTgt spid="8"/>
                                        </p:tgtEl>
                                        <p:attrNameLst>
                                          <p:attrName>style.visibility</p:attrName>
                                        </p:attrNameLst>
                                      </p:cBhvr>
                                      <p:to>
                                        <p:strVal val="visible"/>
                                      </p:to>
                                    </p:set>
                                    <p:anim calcmode="lin" valueType="num">
                                      <p:cBhvr additive="base">
                                        <p:cTn id="63" dur="1250" fill="hold"/>
                                        <p:tgtEl>
                                          <p:spTgt spid="8"/>
                                        </p:tgtEl>
                                        <p:attrNameLst>
                                          <p:attrName>ppt_x</p:attrName>
                                        </p:attrNameLst>
                                      </p:cBhvr>
                                      <p:tavLst>
                                        <p:tav tm="0">
                                          <p:val>
                                            <p:strVal val="#ppt_x"/>
                                          </p:val>
                                        </p:tav>
                                        <p:tav tm="100000">
                                          <p:val>
                                            <p:strVal val="#ppt_x"/>
                                          </p:val>
                                        </p:tav>
                                      </p:tavLst>
                                    </p:anim>
                                    <p:anim calcmode="lin" valueType="num">
                                      <p:cBhvr additive="base">
                                        <p:cTn id="64" dur="1250" fill="hold"/>
                                        <p:tgtEl>
                                          <p:spTgt spid="8"/>
                                        </p:tgtEl>
                                        <p:attrNameLst>
                                          <p:attrName>ppt_y</p:attrName>
                                        </p:attrNameLst>
                                      </p:cBhvr>
                                      <p:tavLst>
                                        <p:tav tm="0">
                                          <p:val>
                                            <p:strVal val="1+#ppt_h/2"/>
                                          </p:val>
                                        </p:tav>
                                        <p:tav tm="100000">
                                          <p:val>
                                            <p:strVal val="#ppt_y"/>
                                          </p:val>
                                        </p:tav>
                                      </p:tavLst>
                                    </p:anim>
                                  </p:childTnLst>
                                </p:cTn>
                              </p:par>
                            </p:childTnLst>
                          </p:cTn>
                        </p:par>
                        <p:par>
                          <p:cTn id="65" fill="hold">
                            <p:stCondLst>
                              <p:cond delay="9250"/>
                            </p:stCondLst>
                            <p:childTnLst>
                              <p:par>
                                <p:cTn id="66" presetID="53" presetClass="entr" presetSubtype="16" fill="hold" nodeType="afterEffect">
                                  <p:stCondLst>
                                    <p:cond delay="0"/>
                                  </p:stCondLst>
                                  <p:childTnLst>
                                    <p:set>
                                      <p:cBhvr>
                                        <p:cTn id="67" dur="1" fill="hold">
                                          <p:stCondLst>
                                            <p:cond delay="0"/>
                                          </p:stCondLst>
                                        </p:cTn>
                                        <p:tgtEl>
                                          <p:spTgt spid="21"/>
                                        </p:tgtEl>
                                        <p:attrNameLst>
                                          <p:attrName>style.visibility</p:attrName>
                                        </p:attrNameLst>
                                      </p:cBhvr>
                                      <p:to>
                                        <p:strVal val="visible"/>
                                      </p:to>
                                    </p:set>
                                    <p:anim calcmode="lin" valueType="num">
                                      <p:cBhvr>
                                        <p:cTn id="68" dur="500" fill="hold"/>
                                        <p:tgtEl>
                                          <p:spTgt spid="21"/>
                                        </p:tgtEl>
                                        <p:attrNameLst>
                                          <p:attrName>ppt_w</p:attrName>
                                        </p:attrNameLst>
                                      </p:cBhvr>
                                      <p:tavLst>
                                        <p:tav tm="0">
                                          <p:val>
                                            <p:fltVal val="0"/>
                                          </p:val>
                                        </p:tav>
                                        <p:tav tm="100000">
                                          <p:val>
                                            <p:strVal val="#ppt_w"/>
                                          </p:val>
                                        </p:tav>
                                      </p:tavLst>
                                    </p:anim>
                                    <p:anim calcmode="lin" valueType="num">
                                      <p:cBhvr>
                                        <p:cTn id="69" dur="500" fill="hold"/>
                                        <p:tgtEl>
                                          <p:spTgt spid="21"/>
                                        </p:tgtEl>
                                        <p:attrNameLst>
                                          <p:attrName>ppt_h</p:attrName>
                                        </p:attrNameLst>
                                      </p:cBhvr>
                                      <p:tavLst>
                                        <p:tav tm="0">
                                          <p:val>
                                            <p:fltVal val="0"/>
                                          </p:val>
                                        </p:tav>
                                        <p:tav tm="100000">
                                          <p:val>
                                            <p:strVal val="#ppt_h"/>
                                          </p:val>
                                        </p:tav>
                                      </p:tavLst>
                                    </p:anim>
                                    <p:animEffect transition="in" filter="fade">
                                      <p:cBhvr>
                                        <p:cTn id="70" dur="500"/>
                                        <p:tgtEl>
                                          <p:spTgt spid="21"/>
                                        </p:tgtEl>
                                      </p:cBhvr>
                                    </p:animEffect>
                                  </p:childTnLst>
                                </p:cTn>
                              </p:par>
                            </p:childTnLst>
                          </p:cTn>
                        </p:par>
                        <p:par>
                          <p:cTn id="71" fill="hold">
                            <p:stCondLst>
                              <p:cond delay="9750"/>
                            </p:stCondLst>
                            <p:childTnLst>
                              <p:par>
                                <p:cTn id="72" presetID="53" presetClass="entr" presetSubtype="16" fill="hold" grpId="0" nodeType="afterEffect">
                                  <p:stCondLst>
                                    <p:cond delay="0"/>
                                  </p:stCondLst>
                                  <p:childTnLst>
                                    <p:set>
                                      <p:cBhvr>
                                        <p:cTn id="73" dur="1" fill="hold">
                                          <p:stCondLst>
                                            <p:cond delay="0"/>
                                          </p:stCondLst>
                                        </p:cTn>
                                        <p:tgtEl>
                                          <p:spTgt spid="43"/>
                                        </p:tgtEl>
                                        <p:attrNameLst>
                                          <p:attrName>style.visibility</p:attrName>
                                        </p:attrNameLst>
                                      </p:cBhvr>
                                      <p:to>
                                        <p:strVal val="visible"/>
                                      </p:to>
                                    </p:set>
                                    <p:anim calcmode="lin" valueType="num">
                                      <p:cBhvr>
                                        <p:cTn id="74" dur="500" fill="hold"/>
                                        <p:tgtEl>
                                          <p:spTgt spid="43"/>
                                        </p:tgtEl>
                                        <p:attrNameLst>
                                          <p:attrName>ppt_w</p:attrName>
                                        </p:attrNameLst>
                                      </p:cBhvr>
                                      <p:tavLst>
                                        <p:tav tm="0">
                                          <p:val>
                                            <p:fltVal val="0"/>
                                          </p:val>
                                        </p:tav>
                                        <p:tav tm="100000">
                                          <p:val>
                                            <p:strVal val="#ppt_w"/>
                                          </p:val>
                                        </p:tav>
                                      </p:tavLst>
                                    </p:anim>
                                    <p:anim calcmode="lin" valueType="num">
                                      <p:cBhvr>
                                        <p:cTn id="75" dur="500" fill="hold"/>
                                        <p:tgtEl>
                                          <p:spTgt spid="43"/>
                                        </p:tgtEl>
                                        <p:attrNameLst>
                                          <p:attrName>ppt_h</p:attrName>
                                        </p:attrNameLst>
                                      </p:cBhvr>
                                      <p:tavLst>
                                        <p:tav tm="0">
                                          <p:val>
                                            <p:fltVal val="0"/>
                                          </p:val>
                                        </p:tav>
                                        <p:tav tm="100000">
                                          <p:val>
                                            <p:strVal val="#ppt_h"/>
                                          </p:val>
                                        </p:tav>
                                      </p:tavLst>
                                    </p:anim>
                                    <p:animEffect transition="in" filter="fade">
                                      <p:cBhvr>
                                        <p:cTn id="76" dur="500"/>
                                        <p:tgtEl>
                                          <p:spTgt spid="43"/>
                                        </p:tgtEl>
                                      </p:cBhvr>
                                    </p:animEffect>
                                  </p:childTnLst>
                                </p:cTn>
                              </p:par>
                            </p:childTnLst>
                          </p:cTn>
                        </p:par>
                        <p:par>
                          <p:cTn id="77" fill="hold">
                            <p:stCondLst>
                              <p:cond delay="10250"/>
                            </p:stCondLst>
                            <p:childTnLst>
                              <p:par>
                                <p:cTn id="78" presetID="42" presetClass="entr" presetSubtype="0" fill="hold" grpId="0" nodeType="afterEffect">
                                  <p:stCondLst>
                                    <p:cond delay="0"/>
                                  </p:stCondLst>
                                  <p:childTnLst>
                                    <p:set>
                                      <p:cBhvr>
                                        <p:cTn id="79" dur="1" fill="hold">
                                          <p:stCondLst>
                                            <p:cond delay="0"/>
                                          </p:stCondLst>
                                        </p:cTn>
                                        <p:tgtEl>
                                          <p:spTgt spid="12"/>
                                        </p:tgtEl>
                                        <p:attrNameLst>
                                          <p:attrName>style.visibility</p:attrName>
                                        </p:attrNameLst>
                                      </p:cBhvr>
                                      <p:to>
                                        <p:strVal val="visible"/>
                                      </p:to>
                                    </p:set>
                                    <p:animEffect transition="in" filter="fade">
                                      <p:cBhvr>
                                        <p:cTn id="80" dur="1000"/>
                                        <p:tgtEl>
                                          <p:spTgt spid="12"/>
                                        </p:tgtEl>
                                      </p:cBhvr>
                                    </p:animEffect>
                                    <p:anim calcmode="lin" valueType="num">
                                      <p:cBhvr>
                                        <p:cTn id="81" dur="1000" fill="hold"/>
                                        <p:tgtEl>
                                          <p:spTgt spid="12"/>
                                        </p:tgtEl>
                                        <p:attrNameLst>
                                          <p:attrName>ppt_x</p:attrName>
                                        </p:attrNameLst>
                                      </p:cBhvr>
                                      <p:tavLst>
                                        <p:tav tm="0">
                                          <p:val>
                                            <p:strVal val="#ppt_x"/>
                                          </p:val>
                                        </p:tav>
                                        <p:tav tm="100000">
                                          <p:val>
                                            <p:strVal val="#ppt_x"/>
                                          </p:val>
                                        </p:tav>
                                      </p:tavLst>
                                    </p:anim>
                                    <p:anim calcmode="lin" valueType="num">
                                      <p:cBhvr>
                                        <p:cTn id="82" dur="1000" fill="hold"/>
                                        <p:tgtEl>
                                          <p:spTgt spid="12"/>
                                        </p:tgtEl>
                                        <p:attrNameLst>
                                          <p:attrName>ppt_y</p:attrName>
                                        </p:attrNameLst>
                                      </p:cBhvr>
                                      <p:tavLst>
                                        <p:tav tm="0">
                                          <p:val>
                                            <p:strVal val="#ppt_y+.1"/>
                                          </p:val>
                                        </p:tav>
                                        <p:tav tm="100000">
                                          <p:val>
                                            <p:strVal val="#ppt_y"/>
                                          </p:val>
                                        </p:tav>
                                      </p:tavLst>
                                    </p:anim>
                                  </p:childTnLst>
                                </p:cTn>
                              </p:par>
                            </p:childTnLst>
                          </p:cTn>
                        </p:par>
                        <p:par>
                          <p:cTn id="83" fill="hold">
                            <p:stCondLst>
                              <p:cond delay="11250"/>
                            </p:stCondLst>
                            <p:childTnLst>
                              <p:par>
                                <p:cTn id="84" presetID="2" presetClass="entr" presetSubtype="4" fill="hold" grpId="0" nodeType="afterEffect">
                                  <p:stCondLst>
                                    <p:cond delay="0"/>
                                  </p:stCondLst>
                                  <p:childTnLst>
                                    <p:set>
                                      <p:cBhvr>
                                        <p:cTn id="85" dur="1" fill="hold">
                                          <p:stCondLst>
                                            <p:cond delay="0"/>
                                          </p:stCondLst>
                                        </p:cTn>
                                        <p:tgtEl>
                                          <p:spTgt spid="10"/>
                                        </p:tgtEl>
                                        <p:attrNameLst>
                                          <p:attrName>style.visibility</p:attrName>
                                        </p:attrNameLst>
                                      </p:cBhvr>
                                      <p:to>
                                        <p:strVal val="visible"/>
                                      </p:to>
                                    </p:set>
                                    <p:anim calcmode="lin" valueType="num">
                                      <p:cBhvr additive="base">
                                        <p:cTn id="86" dur="1250" fill="hold"/>
                                        <p:tgtEl>
                                          <p:spTgt spid="10"/>
                                        </p:tgtEl>
                                        <p:attrNameLst>
                                          <p:attrName>ppt_x</p:attrName>
                                        </p:attrNameLst>
                                      </p:cBhvr>
                                      <p:tavLst>
                                        <p:tav tm="0">
                                          <p:val>
                                            <p:strVal val="#ppt_x"/>
                                          </p:val>
                                        </p:tav>
                                        <p:tav tm="100000">
                                          <p:val>
                                            <p:strVal val="#ppt_x"/>
                                          </p:val>
                                        </p:tav>
                                      </p:tavLst>
                                    </p:anim>
                                    <p:anim calcmode="lin" valueType="num">
                                      <p:cBhvr additive="base">
                                        <p:cTn id="87" dur="1250" fill="hold"/>
                                        <p:tgtEl>
                                          <p:spTgt spid="10"/>
                                        </p:tgtEl>
                                        <p:attrNameLst>
                                          <p:attrName>ppt_y</p:attrName>
                                        </p:attrNameLst>
                                      </p:cBhvr>
                                      <p:tavLst>
                                        <p:tav tm="0">
                                          <p:val>
                                            <p:strVal val="1+#ppt_h/2"/>
                                          </p:val>
                                        </p:tav>
                                        <p:tav tm="100000">
                                          <p:val>
                                            <p:strVal val="#ppt_y"/>
                                          </p:val>
                                        </p:tav>
                                      </p:tavLst>
                                    </p:anim>
                                  </p:childTnLst>
                                </p:cTn>
                              </p:par>
                            </p:childTnLst>
                          </p:cTn>
                        </p:par>
                        <p:par>
                          <p:cTn id="88" fill="hold">
                            <p:stCondLst>
                              <p:cond delay="12500"/>
                            </p:stCondLst>
                            <p:childTnLst>
                              <p:par>
                                <p:cTn id="89" presetID="53" presetClass="entr" presetSubtype="16" fill="hold" grpId="0" nodeType="afterEffect">
                                  <p:stCondLst>
                                    <p:cond delay="0"/>
                                  </p:stCondLst>
                                  <p:childTnLst>
                                    <p:set>
                                      <p:cBhvr>
                                        <p:cTn id="90" dur="1" fill="hold">
                                          <p:stCondLst>
                                            <p:cond delay="0"/>
                                          </p:stCondLst>
                                        </p:cTn>
                                        <p:tgtEl>
                                          <p:spTgt spid="17"/>
                                        </p:tgtEl>
                                        <p:attrNameLst>
                                          <p:attrName>style.visibility</p:attrName>
                                        </p:attrNameLst>
                                      </p:cBhvr>
                                      <p:to>
                                        <p:strVal val="visible"/>
                                      </p:to>
                                    </p:set>
                                    <p:anim calcmode="lin" valueType="num">
                                      <p:cBhvr>
                                        <p:cTn id="91" dur="500" fill="hold"/>
                                        <p:tgtEl>
                                          <p:spTgt spid="17"/>
                                        </p:tgtEl>
                                        <p:attrNameLst>
                                          <p:attrName>ppt_w</p:attrName>
                                        </p:attrNameLst>
                                      </p:cBhvr>
                                      <p:tavLst>
                                        <p:tav tm="0">
                                          <p:val>
                                            <p:fltVal val="0"/>
                                          </p:val>
                                        </p:tav>
                                        <p:tav tm="100000">
                                          <p:val>
                                            <p:strVal val="#ppt_w"/>
                                          </p:val>
                                        </p:tav>
                                      </p:tavLst>
                                    </p:anim>
                                    <p:anim calcmode="lin" valueType="num">
                                      <p:cBhvr>
                                        <p:cTn id="92" dur="500" fill="hold"/>
                                        <p:tgtEl>
                                          <p:spTgt spid="17"/>
                                        </p:tgtEl>
                                        <p:attrNameLst>
                                          <p:attrName>ppt_h</p:attrName>
                                        </p:attrNameLst>
                                      </p:cBhvr>
                                      <p:tavLst>
                                        <p:tav tm="0">
                                          <p:val>
                                            <p:fltVal val="0"/>
                                          </p:val>
                                        </p:tav>
                                        <p:tav tm="100000">
                                          <p:val>
                                            <p:strVal val="#ppt_h"/>
                                          </p:val>
                                        </p:tav>
                                      </p:tavLst>
                                    </p:anim>
                                    <p:animEffect transition="in" filter="fade">
                                      <p:cBhvr>
                                        <p:cTn id="93" dur="500"/>
                                        <p:tgtEl>
                                          <p:spTgt spid="17"/>
                                        </p:tgtEl>
                                      </p:cBhvr>
                                    </p:animEffect>
                                  </p:childTnLst>
                                </p:cTn>
                              </p:par>
                            </p:childTnLst>
                          </p:cTn>
                        </p:par>
                        <p:par>
                          <p:cTn id="94" fill="hold">
                            <p:stCondLst>
                              <p:cond delay="13000"/>
                            </p:stCondLst>
                            <p:childTnLst>
                              <p:par>
                                <p:cTn id="95" presetID="53" presetClass="entr" presetSubtype="16" fill="hold" grpId="0" nodeType="afterEffect">
                                  <p:stCondLst>
                                    <p:cond delay="0"/>
                                  </p:stCondLst>
                                  <p:childTnLst>
                                    <p:set>
                                      <p:cBhvr>
                                        <p:cTn id="96" dur="1" fill="hold">
                                          <p:stCondLst>
                                            <p:cond delay="0"/>
                                          </p:stCondLst>
                                        </p:cTn>
                                        <p:tgtEl>
                                          <p:spTgt spid="44"/>
                                        </p:tgtEl>
                                        <p:attrNameLst>
                                          <p:attrName>style.visibility</p:attrName>
                                        </p:attrNameLst>
                                      </p:cBhvr>
                                      <p:to>
                                        <p:strVal val="visible"/>
                                      </p:to>
                                    </p:set>
                                    <p:anim calcmode="lin" valueType="num">
                                      <p:cBhvr>
                                        <p:cTn id="97" dur="500" fill="hold"/>
                                        <p:tgtEl>
                                          <p:spTgt spid="44"/>
                                        </p:tgtEl>
                                        <p:attrNameLst>
                                          <p:attrName>ppt_w</p:attrName>
                                        </p:attrNameLst>
                                      </p:cBhvr>
                                      <p:tavLst>
                                        <p:tav tm="0">
                                          <p:val>
                                            <p:fltVal val="0"/>
                                          </p:val>
                                        </p:tav>
                                        <p:tav tm="100000">
                                          <p:val>
                                            <p:strVal val="#ppt_w"/>
                                          </p:val>
                                        </p:tav>
                                      </p:tavLst>
                                    </p:anim>
                                    <p:anim calcmode="lin" valueType="num">
                                      <p:cBhvr>
                                        <p:cTn id="98" dur="500" fill="hold"/>
                                        <p:tgtEl>
                                          <p:spTgt spid="44"/>
                                        </p:tgtEl>
                                        <p:attrNameLst>
                                          <p:attrName>ppt_h</p:attrName>
                                        </p:attrNameLst>
                                      </p:cBhvr>
                                      <p:tavLst>
                                        <p:tav tm="0">
                                          <p:val>
                                            <p:fltVal val="0"/>
                                          </p:val>
                                        </p:tav>
                                        <p:tav tm="100000">
                                          <p:val>
                                            <p:strVal val="#ppt_h"/>
                                          </p:val>
                                        </p:tav>
                                      </p:tavLst>
                                    </p:anim>
                                    <p:animEffect transition="in" filter="fade">
                                      <p:cBhvr>
                                        <p:cTn id="99" dur="500"/>
                                        <p:tgtEl>
                                          <p:spTgt spid="44"/>
                                        </p:tgtEl>
                                      </p:cBhvr>
                                    </p:animEffect>
                                  </p:childTnLst>
                                </p:cTn>
                              </p:par>
                            </p:childTnLst>
                          </p:cTn>
                        </p:par>
                        <p:par>
                          <p:cTn id="100" fill="hold">
                            <p:stCondLst>
                              <p:cond delay="13500"/>
                            </p:stCondLst>
                            <p:childTnLst>
                              <p:par>
                                <p:cTn id="101" presetID="42" presetClass="entr" presetSubtype="0" fill="hold" grpId="0" nodeType="afterEffect">
                                  <p:stCondLst>
                                    <p:cond delay="0"/>
                                  </p:stCondLst>
                                  <p:childTnLst>
                                    <p:set>
                                      <p:cBhvr>
                                        <p:cTn id="102" dur="1" fill="hold">
                                          <p:stCondLst>
                                            <p:cond delay="0"/>
                                          </p:stCondLst>
                                        </p:cTn>
                                        <p:tgtEl>
                                          <p:spTgt spid="11"/>
                                        </p:tgtEl>
                                        <p:attrNameLst>
                                          <p:attrName>style.visibility</p:attrName>
                                        </p:attrNameLst>
                                      </p:cBhvr>
                                      <p:to>
                                        <p:strVal val="visible"/>
                                      </p:to>
                                    </p:set>
                                    <p:animEffect transition="in" filter="fade">
                                      <p:cBhvr>
                                        <p:cTn id="103" dur="1000"/>
                                        <p:tgtEl>
                                          <p:spTgt spid="11"/>
                                        </p:tgtEl>
                                      </p:cBhvr>
                                    </p:animEffect>
                                    <p:anim calcmode="lin" valueType="num">
                                      <p:cBhvr>
                                        <p:cTn id="104" dur="1000" fill="hold"/>
                                        <p:tgtEl>
                                          <p:spTgt spid="11"/>
                                        </p:tgtEl>
                                        <p:attrNameLst>
                                          <p:attrName>ppt_x</p:attrName>
                                        </p:attrNameLst>
                                      </p:cBhvr>
                                      <p:tavLst>
                                        <p:tav tm="0">
                                          <p:val>
                                            <p:strVal val="#ppt_x"/>
                                          </p:val>
                                        </p:tav>
                                        <p:tav tm="100000">
                                          <p:val>
                                            <p:strVal val="#ppt_x"/>
                                          </p:val>
                                        </p:tav>
                                      </p:tavLst>
                                    </p:anim>
                                    <p:anim calcmode="lin" valueType="num">
                                      <p:cBhvr>
                                        <p:cTn id="105" dur="1000" fill="hold"/>
                                        <p:tgtEl>
                                          <p:spTgt spid="11"/>
                                        </p:tgtEl>
                                        <p:attrNameLst>
                                          <p:attrName>ppt_y</p:attrName>
                                        </p:attrNameLst>
                                      </p:cBhvr>
                                      <p:tavLst>
                                        <p:tav tm="0">
                                          <p:val>
                                            <p:strVal val="#ppt_y+.1"/>
                                          </p:val>
                                        </p:tav>
                                        <p:tav tm="100000">
                                          <p:val>
                                            <p:strVal val="#ppt_y"/>
                                          </p:val>
                                        </p:tav>
                                      </p:tavLst>
                                    </p:anim>
                                  </p:childTnLst>
                                </p:cTn>
                              </p:par>
                            </p:childTnLst>
                          </p:cTn>
                        </p:par>
                        <p:par>
                          <p:cTn id="106" fill="hold">
                            <p:stCondLst>
                              <p:cond delay="14500"/>
                            </p:stCondLst>
                            <p:childTnLst>
                              <p:par>
                                <p:cTn id="107" presetID="42" presetClass="entr" presetSubtype="0" fill="hold" grpId="0" nodeType="afterEffect">
                                  <p:stCondLst>
                                    <p:cond delay="0"/>
                                  </p:stCondLst>
                                  <p:childTnLst>
                                    <p:set>
                                      <p:cBhvr>
                                        <p:cTn id="108" dur="1" fill="hold">
                                          <p:stCondLst>
                                            <p:cond delay="0"/>
                                          </p:stCondLst>
                                        </p:cTn>
                                        <p:tgtEl>
                                          <p:spTgt spid="15"/>
                                        </p:tgtEl>
                                        <p:attrNameLst>
                                          <p:attrName>style.visibility</p:attrName>
                                        </p:attrNameLst>
                                      </p:cBhvr>
                                      <p:to>
                                        <p:strVal val="visible"/>
                                      </p:to>
                                    </p:set>
                                    <p:animEffect transition="in" filter="fade">
                                      <p:cBhvr>
                                        <p:cTn id="109" dur="1000"/>
                                        <p:tgtEl>
                                          <p:spTgt spid="15"/>
                                        </p:tgtEl>
                                      </p:cBhvr>
                                    </p:animEffect>
                                    <p:anim calcmode="lin" valueType="num">
                                      <p:cBhvr>
                                        <p:cTn id="110" dur="1000" fill="hold"/>
                                        <p:tgtEl>
                                          <p:spTgt spid="15"/>
                                        </p:tgtEl>
                                        <p:attrNameLst>
                                          <p:attrName>ppt_x</p:attrName>
                                        </p:attrNameLst>
                                      </p:cBhvr>
                                      <p:tavLst>
                                        <p:tav tm="0">
                                          <p:val>
                                            <p:strVal val="#ppt_x"/>
                                          </p:val>
                                        </p:tav>
                                        <p:tav tm="100000">
                                          <p:val>
                                            <p:strVal val="#ppt_x"/>
                                          </p:val>
                                        </p:tav>
                                      </p:tavLst>
                                    </p:anim>
                                    <p:anim calcmode="lin" valueType="num">
                                      <p:cBhvr>
                                        <p:cTn id="111"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0" grpId="0" animBg="1"/>
      <p:bldP spid="6" grpId="0" animBg="1"/>
      <p:bldP spid="7" grpId="0"/>
      <p:bldP spid="11" grpId="0"/>
      <p:bldP spid="12" grpId="0"/>
      <p:bldP spid="13" grpId="0"/>
      <p:bldP spid="14" grpId="0"/>
      <p:bldP spid="15" grpId="0"/>
      <p:bldP spid="16" grpId="0" animBg="1"/>
      <p:bldP spid="17" grpId="0" animBg="1"/>
      <p:bldP spid="3" grpId="0"/>
      <p:bldP spid="42" grpId="0"/>
      <p:bldP spid="43"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1529</TotalTime>
  <Words>1331</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311</cp:revision>
  <dcterms:created xsi:type="dcterms:W3CDTF">2016-09-28T22:08:47Z</dcterms:created>
  <dcterms:modified xsi:type="dcterms:W3CDTF">2017-09-28T18:11:29Z</dcterms:modified>
</cp:coreProperties>
</file>