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2"/>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a:solidFill>
                  <a:schemeClr val="bg1">
                    <a:lumMod val="85000"/>
                  </a:schemeClr>
                </a:solidFill>
              </a:rPr>
              <a:t>Lorem ipsum dolor sit amet, consectetur adipiscing elit, sed do eiusmod tempor incididunt ut labore et dolore.</a:t>
            </a:r>
            <a:endParaRPr lang="en-US" sz="1200" dirty="0">
              <a:solidFill>
                <a:schemeClr val="bg1">
                  <a:lumMod val="85000"/>
                </a:schemeClr>
              </a:solidFill>
            </a:endParaRPr>
          </a:p>
        </p:txBody>
      </p:sp>
      <p:grpSp>
        <p:nvGrpSpPr>
          <p:cNvPr id="45" name="Group 44"/>
          <p:cNvGrpSpPr/>
          <p:nvPr/>
        </p:nvGrpSpPr>
        <p:grpSpPr>
          <a:xfrm>
            <a:off x="3725094" y="5964084"/>
            <a:ext cx="2114814" cy="372724"/>
            <a:chOff x="721269" y="5939047"/>
            <a:chExt cx="2114814" cy="372724"/>
          </a:xfrm>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a:solidFill>
                  <a:schemeClr val="bg1">
                    <a:lumMod val="85000"/>
                  </a:schemeClr>
                </a:solidFill>
              </a:rPr>
              <a:t>Lorem ipsum dolor sit amet, consectetur adipiscing elit, sed do eiusmod tempor incididunt ut labore et dolore.</a:t>
            </a:r>
            <a:endParaRPr lang="en-US" sz="1200" dirty="0">
              <a:solidFill>
                <a:schemeClr val="bg1">
                  <a:lumMod val="85000"/>
                </a:schemeClr>
              </a:solidFill>
            </a:endParaRPr>
          </a:p>
        </p:txBody>
      </p:sp>
      <p:grpSp>
        <p:nvGrpSpPr>
          <p:cNvPr id="55" name="Group 54"/>
          <p:cNvGrpSpPr/>
          <p:nvPr/>
        </p:nvGrpSpPr>
        <p:grpSpPr>
          <a:xfrm>
            <a:off x="6458257" y="5957120"/>
            <a:ext cx="2114814" cy="372724"/>
            <a:chOff x="721269" y="5939047"/>
            <a:chExt cx="2114814" cy="372724"/>
          </a:xfrm>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a:solidFill>
                  <a:schemeClr val="bg1">
                    <a:lumMod val="85000"/>
                  </a:schemeClr>
                </a:solidFill>
              </a:rPr>
              <a:t>Lorem ipsum dolor sit amet, consectetur adipiscing elit, sed do eiusmod tempor incididunt ut labore et dolore.</a:t>
            </a:r>
            <a:endParaRPr lang="en-US" sz="1200" dirty="0">
              <a:solidFill>
                <a:schemeClr val="bg1">
                  <a:lumMod val="85000"/>
                </a:schemeClr>
              </a:solidFill>
            </a:endParaRPr>
          </a:p>
        </p:txBody>
      </p:sp>
      <p:grpSp>
        <p:nvGrpSpPr>
          <p:cNvPr id="65" name="Group 64"/>
          <p:cNvGrpSpPr/>
          <p:nvPr/>
        </p:nvGrpSpPr>
        <p:grpSpPr>
          <a:xfrm>
            <a:off x="9213328" y="5950156"/>
            <a:ext cx="2114814" cy="372724"/>
            <a:chOff x="721269" y="5939047"/>
            <a:chExt cx="2114814" cy="372724"/>
          </a:xfrm>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65000"/>
                  </a:schemeClr>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chemeClr val="bg1">
                    <a:lumMod val="75000"/>
                  </a:schemeClr>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a:solidFill>
                  <a:schemeClr val="bg1">
                    <a:lumMod val="85000"/>
                  </a:schemeClr>
                </a:solidFill>
              </a:rPr>
              <a:t>Lorem ipsum dolor sit amet, consectetur adipiscing elit, sed do eiusmod tempor incididunt ut labore et dolore.</a:t>
            </a:r>
            <a:endParaRPr lang="en-US" sz="1200" dirty="0">
              <a:solidFill>
                <a:schemeClr val="bg1">
                  <a:lumMod val="85000"/>
                </a:schemeClr>
              </a:solidFill>
            </a:endParaRPr>
          </a:p>
        </p:txBody>
      </p:sp>
      <p:sp>
        <p:nvSpPr>
          <p:cNvPr id="75" name="TextBox 74">
            <a:extLst>
              <a:ext uri="{FF2B5EF4-FFF2-40B4-BE49-F238E27FC236}">
                <a16:creationId xmlns:a16="http://schemas.microsoft.com/office/drawing/2014/main" id="{1D4F37E5-A69A-4FFB-96D6-17400A61F433}"/>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76" name="Picture 75">
            <a:hlinkClick r:id="rId6"/>
            <a:extLst>
              <a:ext uri="{FF2B5EF4-FFF2-40B4-BE49-F238E27FC236}">
                <a16:creationId xmlns:a16="http://schemas.microsoft.com/office/drawing/2014/main" id="{5032BD9D-6A7C-4BFA-9083-5F8FEA85D8C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7508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500"/>
                                        <p:tgtEl>
                                          <p:spTgt spid="75"/>
                                        </p:tgtEl>
                                      </p:cBhvr>
                                    </p:animEffect>
                                  </p:childTnLst>
                                </p:cTn>
                              </p:par>
                            </p:childTnLst>
                          </p:cTn>
                        </p:par>
                        <p:par>
                          <p:cTn id="8" fill="hold">
                            <p:stCondLst>
                              <p:cond delay="50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75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00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25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50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50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50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50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50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50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50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50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50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50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50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50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50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50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50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50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50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50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1279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361</cp:revision>
  <dcterms:created xsi:type="dcterms:W3CDTF">2016-09-28T22:08:47Z</dcterms:created>
  <dcterms:modified xsi:type="dcterms:W3CDTF">2017-11-05T23:40:56Z</dcterms:modified>
</cp:coreProperties>
</file>