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99096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2">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3">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FE4A1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5" name="Freeform 122"/>
          <p:cNvSpPr>
            <a:spLocks noEditPoints="1"/>
          </p:cNvSpPr>
          <p:nvPr/>
        </p:nvSpPr>
        <p:spPr bwMode="auto">
          <a:xfrm>
            <a:off x="2195976" y="3766493"/>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5C9A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Freeform 152"/>
          <p:cNvSpPr>
            <a:spLocks noEditPoints="1"/>
          </p:cNvSpPr>
          <p:nvPr/>
        </p:nvSpPr>
        <p:spPr bwMode="auto">
          <a:xfrm>
            <a:off x="5875512" y="3751328"/>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1" name="Freeform 228"/>
          <p:cNvSpPr>
            <a:spLocks/>
          </p:cNvSpPr>
          <p:nvPr/>
        </p:nvSpPr>
        <p:spPr bwMode="auto">
          <a:xfrm>
            <a:off x="9566198" y="376428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274676"/>
            <a:ext cx="2173801" cy="811419"/>
            <a:chOff x="4597685" y="3155872"/>
            <a:chExt cx="1699181" cy="608564"/>
          </a:xfrm>
        </p:grpSpPr>
        <p:sp>
          <p:nvSpPr>
            <p:cNvPr id="40" name="TextBox 39"/>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41" name="TextBox 40"/>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42" name="Group 41"/>
          <p:cNvGrpSpPr/>
          <p:nvPr/>
        </p:nvGrpSpPr>
        <p:grpSpPr>
          <a:xfrm>
            <a:off x="4991107" y="5274676"/>
            <a:ext cx="2173801" cy="811419"/>
            <a:chOff x="4597685" y="3155872"/>
            <a:chExt cx="1699181" cy="608564"/>
          </a:xfrm>
        </p:grpSpPr>
        <p:sp>
          <p:nvSpPr>
            <p:cNvPr id="43" name="TextBox 42"/>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44" name="TextBox 43"/>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1" name="Group 50"/>
          <p:cNvGrpSpPr/>
          <p:nvPr/>
        </p:nvGrpSpPr>
        <p:grpSpPr>
          <a:xfrm>
            <a:off x="8668731" y="5274676"/>
            <a:ext cx="2173801" cy="811419"/>
            <a:chOff x="4597685" y="3155872"/>
            <a:chExt cx="1699181" cy="608564"/>
          </a:xfrm>
        </p:grpSpPr>
        <p:sp>
          <p:nvSpPr>
            <p:cNvPr id="52" name="TextBox 51"/>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53" name="TextBox 52"/>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pic>
        <p:nvPicPr>
          <p:cNvPr id="30" name="Picture 29">
            <a:hlinkClick r:id="rId5"/>
            <a:extLst>
              <a:ext uri="{FF2B5EF4-FFF2-40B4-BE49-F238E27FC236}">
                <a16:creationId xmlns:a16="http://schemas.microsoft.com/office/drawing/2014/main" id="{CE389CFF-663F-4008-A080-91162B8362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3298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3" presetClass="entr" presetSubtype="16" fill="hold" nodeType="afterEffect">
                                  <p:stCondLst>
                                    <p:cond delay="0"/>
                                  </p:stCondLst>
                                  <p:childTnLst>
                                    <p:set>
                                      <p:cBhvr>
                                        <p:cTn id="29" dur="1" fill="hold">
                                          <p:stCondLst>
                                            <p:cond delay="0"/>
                                          </p:stCondLst>
                                        </p:cTn>
                                        <p:tgtEl>
                                          <p:spTgt spid="49"/>
                                        </p:tgtEl>
                                        <p:attrNameLst>
                                          <p:attrName>style.visibility</p:attrName>
                                        </p:attrNameLst>
                                      </p:cBhvr>
                                      <p:to>
                                        <p:strVal val="visible"/>
                                      </p:to>
                                    </p:set>
                                    <p:anim calcmode="lin" valueType="num">
                                      <p:cBhvr>
                                        <p:cTn id="30" dur="500" fill="hold"/>
                                        <p:tgtEl>
                                          <p:spTgt spid="49"/>
                                        </p:tgtEl>
                                        <p:attrNameLst>
                                          <p:attrName>ppt_w</p:attrName>
                                        </p:attrNameLst>
                                      </p:cBhvr>
                                      <p:tavLst>
                                        <p:tav tm="0">
                                          <p:val>
                                            <p:fltVal val="0"/>
                                          </p:val>
                                        </p:tav>
                                        <p:tav tm="100000">
                                          <p:val>
                                            <p:strVal val="#ppt_w"/>
                                          </p:val>
                                        </p:tav>
                                      </p:tavLst>
                                    </p:anim>
                                    <p:anim calcmode="lin" valueType="num">
                                      <p:cBhvr>
                                        <p:cTn id="31" dur="500" fill="hold"/>
                                        <p:tgtEl>
                                          <p:spTgt spid="49"/>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23" presetClass="entr" presetSubtype="16"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p:cTn id="49" dur="500" fill="hold"/>
                                        <p:tgtEl>
                                          <p:spTgt spid="50"/>
                                        </p:tgtEl>
                                        <p:attrNameLst>
                                          <p:attrName>ppt_w</p:attrName>
                                        </p:attrNameLst>
                                      </p:cBhvr>
                                      <p:tavLst>
                                        <p:tav tm="0">
                                          <p:val>
                                            <p:fltVal val="0"/>
                                          </p:val>
                                        </p:tav>
                                        <p:tav tm="100000">
                                          <p:val>
                                            <p:strVal val="#ppt_w"/>
                                          </p:val>
                                        </p:tav>
                                      </p:tavLst>
                                    </p:anim>
                                    <p:anim calcmode="lin" valueType="num">
                                      <p:cBhvr>
                                        <p:cTn id="50" dur="500" fill="hold"/>
                                        <p:tgtEl>
                                          <p:spTgt spid="50"/>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childTnLst>
                                </p:cTn>
                              </p:par>
                            </p:childTnLst>
                          </p:cTn>
                        </p:par>
                        <p:par>
                          <p:cTn id="55" fill="hold">
                            <p:stCondLst>
                              <p:cond delay="5000"/>
                            </p:stCondLst>
                            <p:childTnLst>
                              <p:par>
                                <p:cTn id="56" presetID="22" presetClass="entr" presetSubtype="1"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up)">
                                      <p:cBhvr>
                                        <p:cTn id="58" dur="500"/>
                                        <p:tgtEl>
                                          <p:spTgt spid="31"/>
                                        </p:tgtEl>
                                      </p:cBhvr>
                                    </p:animEffect>
                                  </p:childTnLst>
                                </p:cTn>
                              </p:par>
                            </p:childTnLst>
                          </p:cTn>
                        </p:par>
                        <p:par>
                          <p:cTn id="59" fill="hold">
                            <p:stCondLst>
                              <p:cond delay="5500"/>
                            </p:stCondLst>
                            <p:childTnLst>
                              <p:par>
                                <p:cTn id="60" presetID="42" presetClass="entr" presetSubtype="0"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000"/>
                                        <p:tgtEl>
                                          <p:spTgt spid="51"/>
                                        </p:tgtEl>
                                      </p:cBhvr>
                                    </p:animEffect>
                                    <p:anim calcmode="lin" valueType="num">
                                      <p:cBhvr>
                                        <p:cTn id="63" dur="1000" fill="hold"/>
                                        <p:tgtEl>
                                          <p:spTgt spid="51"/>
                                        </p:tgtEl>
                                        <p:attrNameLst>
                                          <p:attrName>ppt_x</p:attrName>
                                        </p:attrNameLst>
                                      </p:cBhvr>
                                      <p:tavLst>
                                        <p:tav tm="0">
                                          <p:val>
                                            <p:strVal val="#ppt_x"/>
                                          </p:val>
                                        </p:tav>
                                        <p:tav tm="100000">
                                          <p:val>
                                            <p:strVal val="#ppt_x"/>
                                          </p:val>
                                        </p:tav>
                                      </p:tavLst>
                                    </p:anim>
                                    <p:anim calcmode="lin" valueType="num">
                                      <p:cBhvr>
                                        <p:cTn id="6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21"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1240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360</cp:revision>
  <dcterms:created xsi:type="dcterms:W3CDTF">2016-09-28T22:08:47Z</dcterms:created>
  <dcterms:modified xsi:type="dcterms:W3CDTF">2017-11-05T23:39:55Z</dcterms:modified>
</cp:coreProperties>
</file>