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99096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2">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3">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lumMod val="6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FE4A1E">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15" name="Freeform 122"/>
          <p:cNvSpPr>
            <a:spLocks noEditPoints="1"/>
          </p:cNvSpPr>
          <p:nvPr/>
        </p:nvSpPr>
        <p:spPr bwMode="auto">
          <a:xfrm>
            <a:off x="2195976" y="3766493"/>
            <a:ext cx="480613" cy="377191"/>
          </a:xfrm>
          <a:custGeom>
            <a:avLst/>
            <a:gdLst/>
            <a:ahLst/>
            <a:cxnLst>
              <a:cxn ang="0">
                <a:pos x="57" y="37"/>
              </a:cxn>
              <a:cxn ang="0">
                <a:pos x="38" y="56"/>
              </a:cxn>
              <a:cxn ang="0">
                <a:pos x="34" y="57"/>
              </a:cxn>
              <a:cxn ang="0">
                <a:pos x="31" y="56"/>
              </a:cxn>
              <a:cxn ang="0">
                <a:pos x="4" y="28"/>
              </a:cxn>
              <a:cxn ang="0">
                <a:pos x="0" y="20"/>
              </a:cxn>
              <a:cxn ang="0">
                <a:pos x="0" y="4"/>
              </a:cxn>
              <a:cxn ang="0">
                <a:pos x="5" y="0"/>
              </a:cxn>
              <a:cxn ang="0">
                <a:pos x="21" y="0"/>
              </a:cxn>
              <a:cxn ang="0">
                <a:pos x="29" y="3"/>
              </a:cxn>
              <a:cxn ang="0">
                <a:pos x="57" y="30"/>
              </a:cxn>
              <a:cxn ang="0">
                <a:pos x="58" y="34"/>
              </a:cxn>
              <a:cxn ang="0">
                <a:pos x="57" y="37"/>
              </a:cxn>
              <a:cxn ang="0">
                <a:pos x="13" y="7"/>
              </a:cxn>
              <a:cxn ang="0">
                <a:pos x="8" y="12"/>
              </a:cxn>
              <a:cxn ang="0">
                <a:pos x="13" y="17"/>
              </a:cxn>
              <a:cxn ang="0">
                <a:pos x="17" y="12"/>
              </a:cxn>
              <a:cxn ang="0">
                <a:pos x="13" y="7"/>
              </a:cxn>
              <a:cxn ang="0">
                <a:pos x="71" y="37"/>
              </a:cxn>
              <a:cxn ang="0">
                <a:pos x="52" y="56"/>
              </a:cxn>
              <a:cxn ang="0">
                <a:pos x="49" y="57"/>
              </a:cxn>
              <a:cxn ang="0">
                <a:pos x="45" y="55"/>
              </a:cxn>
              <a:cxn ang="0">
                <a:pos x="63" y="37"/>
              </a:cxn>
              <a:cxn ang="0">
                <a:pos x="64" y="34"/>
              </a:cxn>
              <a:cxn ang="0">
                <a:pos x="63" y="30"/>
              </a:cxn>
              <a:cxn ang="0">
                <a:pos x="35" y="3"/>
              </a:cxn>
              <a:cxn ang="0">
                <a:pos x="27" y="0"/>
              </a:cxn>
              <a:cxn ang="0">
                <a:pos x="36" y="0"/>
              </a:cxn>
              <a:cxn ang="0">
                <a:pos x="44" y="3"/>
              </a:cxn>
              <a:cxn ang="0">
                <a:pos x="71" y="30"/>
              </a:cxn>
              <a:cxn ang="0">
                <a:pos x="73" y="34"/>
              </a:cxn>
              <a:cxn ang="0">
                <a:pos x="71" y="37"/>
              </a:cxn>
            </a:cxnLst>
            <a:rect l="0" t="0" r="r" b="b"/>
            <a:pathLst>
              <a:path w="73" h="57">
                <a:moveTo>
                  <a:pt x="57" y="37"/>
                </a:moveTo>
                <a:cubicBezTo>
                  <a:pt x="38" y="56"/>
                  <a:pt x="38" y="56"/>
                  <a:pt x="38" y="56"/>
                </a:cubicBezTo>
                <a:cubicBezTo>
                  <a:pt x="37" y="57"/>
                  <a:pt x="36" y="57"/>
                  <a:pt x="34" y="57"/>
                </a:cubicBezTo>
                <a:cubicBezTo>
                  <a:pt x="33" y="57"/>
                  <a:pt x="32" y="57"/>
                  <a:pt x="31" y="56"/>
                </a:cubicBezTo>
                <a:cubicBezTo>
                  <a:pt x="4" y="28"/>
                  <a:pt x="4" y="28"/>
                  <a:pt x="4" y="28"/>
                </a:cubicBezTo>
                <a:cubicBezTo>
                  <a:pt x="2" y="27"/>
                  <a:pt x="0" y="23"/>
                  <a:pt x="0" y="20"/>
                </a:cubicBezTo>
                <a:cubicBezTo>
                  <a:pt x="0" y="4"/>
                  <a:pt x="0" y="4"/>
                  <a:pt x="0" y="4"/>
                </a:cubicBezTo>
                <a:cubicBezTo>
                  <a:pt x="0" y="2"/>
                  <a:pt x="3" y="0"/>
                  <a:pt x="5" y="0"/>
                </a:cubicBezTo>
                <a:cubicBezTo>
                  <a:pt x="21" y="0"/>
                  <a:pt x="21" y="0"/>
                  <a:pt x="21" y="0"/>
                </a:cubicBezTo>
                <a:cubicBezTo>
                  <a:pt x="24" y="0"/>
                  <a:pt x="27" y="1"/>
                  <a:pt x="29" y="3"/>
                </a:cubicBezTo>
                <a:cubicBezTo>
                  <a:pt x="57" y="30"/>
                  <a:pt x="57" y="30"/>
                  <a:pt x="57" y="30"/>
                </a:cubicBezTo>
                <a:cubicBezTo>
                  <a:pt x="57" y="31"/>
                  <a:pt x="58" y="32"/>
                  <a:pt x="58" y="34"/>
                </a:cubicBezTo>
                <a:cubicBezTo>
                  <a:pt x="58" y="35"/>
                  <a:pt x="57" y="36"/>
                  <a:pt x="57" y="37"/>
                </a:cubicBezTo>
                <a:close/>
                <a:moveTo>
                  <a:pt x="13" y="7"/>
                </a:moveTo>
                <a:cubicBezTo>
                  <a:pt x="10" y="7"/>
                  <a:pt x="8" y="9"/>
                  <a:pt x="8" y="12"/>
                </a:cubicBezTo>
                <a:cubicBezTo>
                  <a:pt x="8" y="14"/>
                  <a:pt x="10" y="17"/>
                  <a:pt x="13" y="17"/>
                </a:cubicBezTo>
                <a:cubicBezTo>
                  <a:pt x="15" y="17"/>
                  <a:pt x="17" y="14"/>
                  <a:pt x="17" y="12"/>
                </a:cubicBezTo>
                <a:cubicBezTo>
                  <a:pt x="17" y="9"/>
                  <a:pt x="15" y="7"/>
                  <a:pt x="13" y="7"/>
                </a:cubicBezTo>
                <a:close/>
                <a:moveTo>
                  <a:pt x="71" y="37"/>
                </a:moveTo>
                <a:cubicBezTo>
                  <a:pt x="52" y="56"/>
                  <a:pt x="52" y="56"/>
                  <a:pt x="52" y="56"/>
                </a:cubicBezTo>
                <a:cubicBezTo>
                  <a:pt x="52" y="57"/>
                  <a:pt x="50" y="57"/>
                  <a:pt x="49" y="57"/>
                </a:cubicBezTo>
                <a:cubicBezTo>
                  <a:pt x="47" y="57"/>
                  <a:pt x="46" y="56"/>
                  <a:pt x="45" y="55"/>
                </a:cubicBezTo>
                <a:cubicBezTo>
                  <a:pt x="63" y="37"/>
                  <a:pt x="63" y="37"/>
                  <a:pt x="63" y="37"/>
                </a:cubicBezTo>
                <a:cubicBezTo>
                  <a:pt x="63" y="36"/>
                  <a:pt x="64" y="35"/>
                  <a:pt x="64" y="34"/>
                </a:cubicBezTo>
                <a:cubicBezTo>
                  <a:pt x="64" y="32"/>
                  <a:pt x="63" y="31"/>
                  <a:pt x="63" y="30"/>
                </a:cubicBezTo>
                <a:cubicBezTo>
                  <a:pt x="35" y="3"/>
                  <a:pt x="35" y="3"/>
                  <a:pt x="35" y="3"/>
                </a:cubicBezTo>
                <a:cubicBezTo>
                  <a:pt x="34" y="1"/>
                  <a:pt x="30" y="0"/>
                  <a:pt x="27" y="0"/>
                </a:cubicBezTo>
                <a:cubicBezTo>
                  <a:pt x="36" y="0"/>
                  <a:pt x="36" y="0"/>
                  <a:pt x="36" y="0"/>
                </a:cubicBezTo>
                <a:cubicBezTo>
                  <a:pt x="38" y="0"/>
                  <a:pt x="42" y="1"/>
                  <a:pt x="44" y="3"/>
                </a:cubicBezTo>
                <a:cubicBezTo>
                  <a:pt x="71" y="30"/>
                  <a:pt x="71" y="30"/>
                  <a:pt x="71" y="30"/>
                </a:cubicBezTo>
                <a:cubicBezTo>
                  <a:pt x="72" y="31"/>
                  <a:pt x="73" y="32"/>
                  <a:pt x="73" y="34"/>
                </a:cubicBezTo>
                <a:cubicBezTo>
                  <a:pt x="73" y="35"/>
                  <a:pt x="72" y="36"/>
                  <a:pt x="71" y="37"/>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5C9AD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Freeform 152"/>
          <p:cNvSpPr>
            <a:spLocks noEditPoints="1"/>
          </p:cNvSpPr>
          <p:nvPr/>
        </p:nvSpPr>
        <p:spPr bwMode="auto">
          <a:xfrm>
            <a:off x="5875512" y="3751328"/>
            <a:ext cx="440976" cy="407521"/>
          </a:xfrm>
          <a:custGeom>
            <a:avLst/>
            <a:gdLst/>
            <a:ahLst/>
            <a:cxnLst>
              <a:cxn ang="0">
                <a:pos x="67" y="20"/>
              </a:cxn>
              <a:cxn ang="0">
                <a:pos x="46" y="36"/>
              </a:cxn>
              <a:cxn ang="0">
                <a:pos x="42" y="40"/>
              </a:cxn>
              <a:cxn ang="0">
                <a:pos x="39" y="47"/>
              </a:cxn>
              <a:cxn ang="0">
                <a:pos x="44" y="52"/>
              </a:cxn>
              <a:cxn ang="0">
                <a:pos x="52" y="58"/>
              </a:cxn>
              <a:cxn ang="0">
                <a:pos x="52" y="61"/>
              </a:cxn>
              <a:cxn ang="0">
                <a:pos x="51" y="62"/>
              </a:cxn>
              <a:cxn ang="0">
                <a:pos x="17" y="62"/>
              </a:cxn>
              <a:cxn ang="0">
                <a:pos x="16" y="61"/>
              </a:cxn>
              <a:cxn ang="0">
                <a:pos x="16" y="58"/>
              </a:cxn>
              <a:cxn ang="0">
                <a:pos x="24" y="52"/>
              </a:cxn>
              <a:cxn ang="0">
                <a:pos x="29" y="47"/>
              </a:cxn>
              <a:cxn ang="0">
                <a:pos x="26" y="40"/>
              </a:cxn>
              <a:cxn ang="0">
                <a:pos x="22" y="36"/>
              </a:cxn>
              <a:cxn ang="0">
                <a:pos x="0" y="20"/>
              </a:cxn>
              <a:cxn ang="0">
                <a:pos x="0" y="15"/>
              </a:cxn>
              <a:cxn ang="0">
                <a:pos x="4" y="11"/>
              </a:cxn>
              <a:cxn ang="0">
                <a:pos x="16" y="11"/>
              </a:cxn>
              <a:cxn ang="0">
                <a:pos x="16" y="7"/>
              </a:cxn>
              <a:cxn ang="0">
                <a:pos x="22" y="0"/>
              </a:cxn>
              <a:cxn ang="0">
                <a:pos x="45" y="0"/>
              </a:cxn>
              <a:cxn ang="0">
                <a:pos x="52" y="7"/>
              </a:cxn>
              <a:cxn ang="0">
                <a:pos x="52" y="11"/>
              </a:cxn>
              <a:cxn ang="0">
                <a:pos x="63" y="11"/>
              </a:cxn>
              <a:cxn ang="0">
                <a:pos x="67" y="15"/>
              </a:cxn>
              <a:cxn ang="0">
                <a:pos x="67" y="20"/>
              </a:cxn>
              <a:cxn ang="0">
                <a:pos x="16" y="16"/>
              </a:cxn>
              <a:cxn ang="0">
                <a:pos x="6" y="16"/>
              </a:cxn>
              <a:cxn ang="0">
                <a:pos x="6" y="20"/>
              </a:cxn>
              <a:cxn ang="0">
                <a:pos x="19" y="31"/>
              </a:cxn>
              <a:cxn ang="0">
                <a:pos x="16" y="16"/>
              </a:cxn>
              <a:cxn ang="0">
                <a:pos x="62" y="16"/>
              </a:cxn>
              <a:cxn ang="0">
                <a:pos x="52" y="16"/>
              </a:cxn>
              <a:cxn ang="0">
                <a:pos x="49" y="31"/>
              </a:cxn>
              <a:cxn ang="0">
                <a:pos x="62" y="20"/>
              </a:cxn>
              <a:cxn ang="0">
                <a:pos x="62" y="16"/>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rgbClr val="44546B">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21" name="Freeform 228"/>
          <p:cNvSpPr>
            <a:spLocks/>
          </p:cNvSpPr>
          <p:nvPr/>
        </p:nvSpPr>
        <p:spPr bwMode="auto">
          <a:xfrm>
            <a:off x="9566198" y="3764281"/>
            <a:ext cx="379037" cy="381615"/>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274676"/>
            <a:ext cx="2173801" cy="811419"/>
            <a:chOff x="4597685" y="3155872"/>
            <a:chExt cx="1699181" cy="608564"/>
          </a:xfrm>
        </p:grpSpPr>
        <p:sp>
          <p:nvSpPr>
            <p:cNvPr id="40" name="TextBox 39"/>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FE4A1E"/>
                  </a:solidFill>
                  <a:latin typeface="Calibri" panose="020F0502020204030204" pitchFamily="34" charset="0"/>
                </a:rPr>
                <a:t>Lorem Ipsum</a:t>
              </a:r>
            </a:p>
          </p:txBody>
        </p:sp>
        <p:sp>
          <p:nvSpPr>
            <p:cNvPr id="41" name="TextBox 40"/>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42" name="Group 41"/>
          <p:cNvGrpSpPr/>
          <p:nvPr/>
        </p:nvGrpSpPr>
        <p:grpSpPr>
          <a:xfrm>
            <a:off x="4991107" y="5274676"/>
            <a:ext cx="2173801" cy="811419"/>
            <a:chOff x="4597685" y="3155872"/>
            <a:chExt cx="1699181" cy="608564"/>
          </a:xfrm>
        </p:grpSpPr>
        <p:sp>
          <p:nvSpPr>
            <p:cNvPr id="43" name="TextBox 42"/>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5C9AD3"/>
                  </a:solidFill>
                  <a:latin typeface="Calibri" panose="020F0502020204030204" pitchFamily="34" charset="0"/>
                </a:rPr>
                <a:t>Lorem Ipsum</a:t>
              </a:r>
            </a:p>
          </p:txBody>
        </p:sp>
        <p:sp>
          <p:nvSpPr>
            <p:cNvPr id="44" name="TextBox 43"/>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grpSp>
        <p:nvGrpSpPr>
          <p:cNvPr id="51" name="Group 50"/>
          <p:cNvGrpSpPr/>
          <p:nvPr/>
        </p:nvGrpSpPr>
        <p:grpSpPr>
          <a:xfrm>
            <a:off x="8668731" y="5274676"/>
            <a:ext cx="2173801" cy="811419"/>
            <a:chOff x="4597685" y="3155872"/>
            <a:chExt cx="1699181" cy="608564"/>
          </a:xfrm>
        </p:grpSpPr>
        <p:sp>
          <p:nvSpPr>
            <p:cNvPr id="52" name="TextBox 51"/>
            <p:cNvSpPr txBox="1"/>
            <p:nvPr/>
          </p:nvSpPr>
          <p:spPr>
            <a:xfrm>
              <a:off x="4597686" y="3155872"/>
              <a:ext cx="1699180" cy="184666"/>
            </a:xfrm>
            <a:prstGeom prst="rect">
              <a:avLst/>
            </a:prstGeom>
            <a:noFill/>
          </p:spPr>
          <p:txBody>
            <a:bodyPr wrap="square" lIns="0" tIns="0" rIns="0" bIns="0" rtlCol="0" anchor="t">
              <a:spAutoFit/>
            </a:bodyPr>
            <a:lstStyle/>
            <a:p>
              <a:pPr algn="ctr"/>
              <a:r>
                <a:rPr lang="en-US" sz="1600" b="1" dirty="0">
                  <a:solidFill>
                    <a:srgbClr val="44546B"/>
                  </a:solidFill>
                  <a:latin typeface="Calibri" panose="020F0502020204030204" pitchFamily="34" charset="0"/>
                </a:rPr>
                <a:t>Lorem Ipsum</a:t>
              </a:r>
            </a:p>
          </p:txBody>
        </p:sp>
        <p:sp>
          <p:nvSpPr>
            <p:cNvPr id="53" name="TextBox 52"/>
            <p:cNvSpPr txBox="1"/>
            <p:nvPr/>
          </p:nvSpPr>
          <p:spPr>
            <a:xfrm>
              <a:off x="4597685" y="3348938"/>
              <a:ext cx="1699181" cy="415498"/>
            </a:xfrm>
            <a:prstGeom prst="rect">
              <a:avLst/>
            </a:prstGeom>
            <a:noFill/>
          </p:spPr>
          <p:txBody>
            <a:bodyPr wrap="square" lIns="0" tIns="0" rIns="0" bIns="0" rtlCol="0" anchor="t">
              <a:spAutoFit/>
            </a:bodyPr>
            <a:lstStyle/>
            <a:p>
              <a:pPr algn="ctr"/>
              <a:r>
                <a:rPr lang="en-US" sz="1200" dirty="0">
                  <a:solidFill>
                    <a:schemeClr val="bg1"/>
                  </a:solidFill>
                  <a:latin typeface="Calibri" panose="020F0502020204030204" pitchFamily="34" charset="0"/>
                </a:rPr>
                <a:t>Lorem ipsum dolor sit amet, consectetur adipiscing elit, sed do eiusmod tempor incididunt.</a:t>
              </a:r>
              <a:endParaRPr lang="en-US" sz="1200" dirty="0">
                <a:solidFill>
                  <a:schemeClr val="bg1"/>
                </a:solidFill>
              </a:endParaRPr>
            </a:p>
          </p:txBody>
        </p:sp>
      </p:grpSp>
      <p:pic>
        <p:nvPicPr>
          <p:cNvPr id="30" name="Picture 29">
            <a:hlinkClick r:id="rId5"/>
            <a:extLst>
              <a:ext uri="{FF2B5EF4-FFF2-40B4-BE49-F238E27FC236}">
                <a16:creationId xmlns:a16="http://schemas.microsoft.com/office/drawing/2014/main" id="{CE389CFF-663F-4008-A080-91162B83628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32988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p:cTn id="15" dur="500" fill="hold"/>
                                        <p:tgtEl>
                                          <p:spTgt spid="15"/>
                                        </p:tgtEl>
                                        <p:attrNameLst>
                                          <p:attrName>ppt_w</p:attrName>
                                        </p:attrNameLst>
                                      </p:cBhvr>
                                      <p:tavLst>
                                        <p:tav tm="0">
                                          <p:val>
                                            <p:fltVal val="0"/>
                                          </p:val>
                                        </p:tav>
                                        <p:tav tm="100000">
                                          <p:val>
                                            <p:strVal val="#ppt_w"/>
                                          </p:val>
                                        </p:tav>
                                      </p:tavLst>
                                    </p:anim>
                                    <p:anim calcmode="lin" valueType="num">
                                      <p:cBhvr>
                                        <p:cTn id="16" dur="500" fill="hold"/>
                                        <p:tgtEl>
                                          <p:spTgt spid="15"/>
                                        </p:tgtEl>
                                        <p:attrNameLst>
                                          <p:attrName>ppt_h</p:attrName>
                                        </p:attrNameLst>
                                      </p:cBhvr>
                                      <p:tavLst>
                                        <p:tav tm="0">
                                          <p:val>
                                            <p:fltVal val="0"/>
                                          </p:val>
                                        </p:tav>
                                        <p:tav tm="100000">
                                          <p:val>
                                            <p:strVal val="#ppt_h"/>
                                          </p:val>
                                        </p:tav>
                                      </p:tavLst>
                                    </p:anim>
                                  </p:childTnLst>
                                </p:cTn>
                              </p:par>
                            </p:childTnLst>
                          </p:cTn>
                        </p:par>
                        <p:par>
                          <p:cTn id="17" fill="hold">
                            <p:stCondLst>
                              <p:cond delay="1000"/>
                            </p:stCondLst>
                            <p:childTnLst>
                              <p:par>
                                <p:cTn id="18" presetID="22" presetClass="entr" presetSubtype="1"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up)">
                                      <p:cBhvr>
                                        <p:cTn id="20" dur="500"/>
                                        <p:tgtEl>
                                          <p:spTgt spid="6"/>
                                        </p:tgtEl>
                                      </p:cBhvr>
                                    </p:animEffect>
                                  </p:childTnLst>
                                </p:cTn>
                              </p:par>
                            </p:childTnLst>
                          </p:cTn>
                        </p:par>
                        <p:par>
                          <p:cTn id="21" fill="hold">
                            <p:stCondLst>
                              <p:cond delay="1500"/>
                            </p:stCondLst>
                            <p:childTnLst>
                              <p:par>
                                <p:cTn id="22" presetID="42" presetClass="entr" presetSubtype="0" fill="hold" nodeType="afterEffect">
                                  <p:stCondLst>
                                    <p:cond delay="0"/>
                                  </p:stCondLst>
                                  <p:childTnLst>
                                    <p:set>
                                      <p:cBhvr>
                                        <p:cTn id="23" dur="1" fill="hold">
                                          <p:stCondLst>
                                            <p:cond delay="0"/>
                                          </p:stCondLst>
                                        </p:cTn>
                                        <p:tgtEl>
                                          <p:spTgt spid="39"/>
                                        </p:tgtEl>
                                        <p:attrNameLst>
                                          <p:attrName>style.visibility</p:attrName>
                                        </p:attrNameLst>
                                      </p:cBhvr>
                                      <p:to>
                                        <p:strVal val="visible"/>
                                      </p:to>
                                    </p:set>
                                    <p:animEffect transition="in" filter="fade">
                                      <p:cBhvr>
                                        <p:cTn id="24" dur="1000"/>
                                        <p:tgtEl>
                                          <p:spTgt spid="39"/>
                                        </p:tgtEl>
                                      </p:cBhvr>
                                    </p:animEffect>
                                    <p:anim calcmode="lin" valueType="num">
                                      <p:cBhvr>
                                        <p:cTn id="25" dur="1000" fill="hold"/>
                                        <p:tgtEl>
                                          <p:spTgt spid="39"/>
                                        </p:tgtEl>
                                        <p:attrNameLst>
                                          <p:attrName>ppt_x</p:attrName>
                                        </p:attrNameLst>
                                      </p:cBhvr>
                                      <p:tavLst>
                                        <p:tav tm="0">
                                          <p:val>
                                            <p:strVal val="#ppt_x"/>
                                          </p:val>
                                        </p:tav>
                                        <p:tav tm="100000">
                                          <p:val>
                                            <p:strVal val="#ppt_x"/>
                                          </p:val>
                                        </p:tav>
                                      </p:tavLst>
                                    </p:anim>
                                    <p:anim calcmode="lin" valueType="num">
                                      <p:cBhvr>
                                        <p:cTn id="26" dur="1000" fill="hold"/>
                                        <p:tgtEl>
                                          <p:spTgt spid="3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23" presetClass="entr" presetSubtype="16" fill="hold" nodeType="afterEffect">
                                  <p:stCondLst>
                                    <p:cond delay="0"/>
                                  </p:stCondLst>
                                  <p:childTnLst>
                                    <p:set>
                                      <p:cBhvr>
                                        <p:cTn id="29" dur="1" fill="hold">
                                          <p:stCondLst>
                                            <p:cond delay="0"/>
                                          </p:stCondLst>
                                        </p:cTn>
                                        <p:tgtEl>
                                          <p:spTgt spid="49"/>
                                        </p:tgtEl>
                                        <p:attrNameLst>
                                          <p:attrName>style.visibility</p:attrName>
                                        </p:attrNameLst>
                                      </p:cBhvr>
                                      <p:to>
                                        <p:strVal val="visible"/>
                                      </p:to>
                                    </p:set>
                                    <p:anim calcmode="lin" valueType="num">
                                      <p:cBhvr>
                                        <p:cTn id="30" dur="500" fill="hold"/>
                                        <p:tgtEl>
                                          <p:spTgt spid="49"/>
                                        </p:tgtEl>
                                        <p:attrNameLst>
                                          <p:attrName>ppt_w</p:attrName>
                                        </p:attrNameLst>
                                      </p:cBhvr>
                                      <p:tavLst>
                                        <p:tav tm="0">
                                          <p:val>
                                            <p:fltVal val="0"/>
                                          </p:val>
                                        </p:tav>
                                        <p:tav tm="100000">
                                          <p:val>
                                            <p:strVal val="#ppt_w"/>
                                          </p:val>
                                        </p:tav>
                                      </p:tavLst>
                                    </p:anim>
                                    <p:anim calcmode="lin" valueType="num">
                                      <p:cBhvr>
                                        <p:cTn id="31" dur="500" fill="hold"/>
                                        <p:tgtEl>
                                          <p:spTgt spid="49"/>
                                        </p:tgtEl>
                                        <p:attrNameLst>
                                          <p:attrName>ppt_h</p:attrName>
                                        </p:attrNameLst>
                                      </p:cBhvr>
                                      <p:tavLst>
                                        <p:tav tm="0">
                                          <p:val>
                                            <p:fltVal val="0"/>
                                          </p:val>
                                        </p:tav>
                                        <p:tav tm="100000">
                                          <p:val>
                                            <p:strVal val="#ppt_h"/>
                                          </p:val>
                                        </p:tav>
                                      </p:tavLst>
                                    </p:anim>
                                  </p:childTnLst>
                                </p:cTn>
                              </p:par>
                              <p:par>
                                <p:cTn id="32" presetID="23" presetClass="entr" presetSubtype="16"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500" fill="hold"/>
                                        <p:tgtEl>
                                          <p:spTgt spid="18"/>
                                        </p:tgtEl>
                                        <p:attrNameLst>
                                          <p:attrName>ppt_w</p:attrName>
                                        </p:attrNameLst>
                                      </p:cBhvr>
                                      <p:tavLst>
                                        <p:tav tm="0">
                                          <p:val>
                                            <p:fltVal val="0"/>
                                          </p:val>
                                        </p:tav>
                                        <p:tav tm="100000">
                                          <p:val>
                                            <p:strVal val="#ppt_w"/>
                                          </p:val>
                                        </p:tav>
                                      </p:tavLst>
                                    </p:anim>
                                    <p:anim calcmode="lin" valueType="num">
                                      <p:cBhvr>
                                        <p:cTn id="35" dur="500" fill="hold"/>
                                        <p:tgtEl>
                                          <p:spTgt spid="18"/>
                                        </p:tgtEl>
                                        <p:attrNameLst>
                                          <p:attrName>ppt_h</p:attrName>
                                        </p:attrNameLst>
                                      </p:cBhvr>
                                      <p:tavLst>
                                        <p:tav tm="0">
                                          <p:val>
                                            <p:fltVal val="0"/>
                                          </p:val>
                                        </p:tav>
                                        <p:tav tm="100000">
                                          <p:val>
                                            <p:strVal val="#ppt_h"/>
                                          </p:val>
                                        </p:tav>
                                      </p:tavLst>
                                    </p:anim>
                                  </p:childTnLst>
                                </p:cTn>
                              </p:par>
                            </p:childTnLst>
                          </p:cTn>
                        </p:par>
                        <p:par>
                          <p:cTn id="36" fill="hold">
                            <p:stCondLst>
                              <p:cond delay="3000"/>
                            </p:stCondLst>
                            <p:childTnLst>
                              <p:par>
                                <p:cTn id="37" presetID="22" presetClass="entr" presetSubtype="1" fill="hold" nodeType="after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wipe(up)">
                                      <p:cBhvr>
                                        <p:cTn id="39" dur="500"/>
                                        <p:tgtEl>
                                          <p:spTgt spid="23"/>
                                        </p:tgtEl>
                                      </p:cBhvr>
                                    </p:animEffect>
                                  </p:childTnLst>
                                </p:cTn>
                              </p:par>
                            </p:childTnLst>
                          </p:cTn>
                        </p:par>
                        <p:par>
                          <p:cTn id="40" fill="hold">
                            <p:stCondLst>
                              <p:cond delay="3500"/>
                            </p:stCondLst>
                            <p:childTnLst>
                              <p:par>
                                <p:cTn id="41" presetID="42" presetClass="entr" presetSubtype="0" fill="hold"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fade">
                                      <p:cBhvr>
                                        <p:cTn id="43" dur="1000"/>
                                        <p:tgtEl>
                                          <p:spTgt spid="42"/>
                                        </p:tgtEl>
                                      </p:cBhvr>
                                    </p:animEffect>
                                    <p:anim calcmode="lin" valueType="num">
                                      <p:cBhvr>
                                        <p:cTn id="44" dur="1000" fill="hold"/>
                                        <p:tgtEl>
                                          <p:spTgt spid="42"/>
                                        </p:tgtEl>
                                        <p:attrNameLst>
                                          <p:attrName>ppt_x</p:attrName>
                                        </p:attrNameLst>
                                      </p:cBhvr>
                                      <p:tavLst>
                                        <p:tav tm="0">
                                          <p:val>
                                            <p:strVal val="#ppt_x"/>
                                          </p:val>
                                        </p:tav>
                                        <p:tav tm="100000">
                                          <p:val>
                                            <p:strVal val="#ppt_x"/>
                                          </p:val>
                                        </p:tav>
                                      </p:tavLst>
                                    </p:anim>
                                    <p:anim calcmode="lin" valueType="num">
                                      <p:cBhvr>
                                        <p:cTn id="45" dur="1000" fill="hold"/>
                                        <p:tgtEl>
                                          <p:spTgt spid="4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23" presetClass="entr" presetSubtype="16" fill="hold" nodeType="afterEffect">
                                  <p:stCondLst>
                                    <p:cond delay="0"/>
                                  </p:stCondLst>
                                  <p:childTnLst>
                                    <p:set>
                                      <p:cBhvr>
                                        <p:cTn id="48" dur="1" fill="hold">
                                          <p:stCondLst>
                                            <p:cond delay="0"/>
                                          </p:stCondLst>
                                        </p:cTn>
                                        <p:tgtEl>
                                          <p:spTgt spid="50"/>
                                        </p:tgtEl>
                                        <p:attrNameLst>
                                          <p:attrName>style.visibility</p:attrName>
                                        </p:attrNameLst>
                                      </p:cBhvr>
                                      <p:to>
                                        <p:strVal val="visible"/>
                                      </p:to>
                                    </p:set>
                                    <p:anim calcmode="lin" valueType="num">
                                      <p:cBhvr>
                                        <p:cTn id="49" dur="500" fill="hold"/>
                                        <p:tgtEl>
                                          <p:spTgt spid="50"/>
                                        </p:tgtEl>
                                        <p:attrNameLst>
                                          <p:attrName>ppt_w</p:attrName>
                                        </p:attrNameLst>
                                      </p:cBhvr>
                                      <p:tavLst>
                                        <p:tav tm="0">
                                          <p:val>
                                            <p:fltVal val="0"/>
                                          </p:val>
                                        </p:tav>
                                        <p:tav tm="100000">
                                          <p:val>
                                            <p:strVal val="#ppt_w"/>
                                          </p:val>
                                        </p:tav>
                                      </p:tavLst>
                                    </p:anim>
                                    <p:anim calcmode="lin" valueType="num">
                                      <p:cBhvr>
                                        <p:cTn id="50" dur="500" fill="hold"/>
                                        <p:tgtEl>
                                          <p:spTgt spid="50"/>
                                        </p:tgtEl>
                                        <p:attrNameLst>
                                          <p:attrName>ppt_h</p:attrName>
                                        </p:attrNameLst>
                                      </p:cBhvr>
                                      <p:tavLst>
                                        <p:tav tm="0">
                                          <p:val>
                                            <p:fltVal val="0"/>
                                          </p:val>
                                        </p:tav>
                                        <p:tav tm="100000">
                                          <p:val>
                                            <p:strVal val="#ppt_h"/>
                                          </p:val>
                                        </p:tav>
                                      </p:tavLst>
                                    </p:anim>
                                  </p:childTnLst>
                                </p:cTn>
                              </p:par>
                              <p:par>
                                <p:cTn id="51" presetID="23" presetClass="entr" presetSubtype="16" fill="hold" grpId="0" nodeType="withEffect">
                                  <p:stCondLst>
                                    <p:cond delay="0"/>
                                  </p:stCondLst>
                                  <p:childTnLst>
                                    <p:set>
                                      <p:cBhvr>
                                        <p:cTn id="52" dur="1" fill="hold">
                                          <p:stCondLst>
                                            <p:cond delay="0"/>
                                          </p:stCondLst>
                                        </p:cTn>
                                        <p:tgtEl>
                                          <p:spTgt spid="21"/>
                                        </p:tgtEl>
                                        <p:attrNameLst>
                                          <p:attrName>style.visibility</p:attrName>
                                        </p:attrNameLst>
                                      </p:cBhvr>
                                      <p:to>
                                        <p:strVal val="visible"/>
                                      </p:to>
                                    </p:set>
                                    <p:anim calcmode="lin" valueType="num">
                                      <p:cBhvr>
                                        <p:cTn id="53" dur="500" fill="hold"/>
                                        <p:tgtEl>
                                          <p:spTgt spid="21"/>
                                        </p:tgtEl>
                                        <p:attrNameLst>
                                          <p:attrName>ppt_w</p:attrName>
                                        </p:attrNameLst>
                                      </p:cBhvr>
                                      <p:tavLst>
                                        <p:tav tm="0">
                                          <p:val>
                                            <p:fltVal val="0"/>
                                          </p:val>
                                        </p:tav>
                                        <p:tav tm="100000">
                                          <p:val>
                                            <p:strVal val="#ppt_w"/>
                                          </p:val>
                                        </p:tav>
                                      </p:tavLst>
                                    </p:anim>
                                    <p:anim calcmode="lin" valueType="num">
                                      <p:cBhvr>
                                        <p:cTn id="54" dur="500" fill="hold"/>
                                        <p:tgtEl>
                                          <p:spTgt spid="21"/>
                                        </p:tgtEl>
                                        <p:attrNameLst>
                                          <p:attrName>ppt_h</p:attrName>
                                        </p:attrNameLst>
                                      </p:cBhvr>
                                      <p:tavLst>
                                        <p:tav tm="0">
                                          <p:val>
                                            <p:fltVal val="0"/>
                                          </p:val>
                                        </p:tav>
                                        <p:tav tm="100000">
                                          <p:val>
                                            <p:strVal val="#ppt_h"/>
                                          </p:val>
                                        </p:tav>
                                      </p:tavLst>
                                    </p:anim>
                                  </p:childTnLst>
                                </p:cTn>
                              </p:par>
                            </p:childTnLst>
                          </p:cTn>
                        </p:par>
                        <p:par>
                          <p:cTn id="55" fill="hold">
                            <p:stCondLst>
                              <p:cond delay="5000"/>
                            </p:stCondLst>
                            <p:childTnLst>
                              <p:par>
                                <p:cTn id="56" presetID="22" presetClass="entr" presetSubtype="1" fill="hold" nodeType="afterEffect">
                                  <p:stCondLst>
                                    <p:cond delay="0"/>
                                  </p:stCondLst>
                                  <p:childTnLst>
                                    <p:set>
                                      <p:cBhvr>
                                        <p:cTn id="57" dur="1" fill="hold">
                                          <p:stCondLst>
                                            <p:cond delay="0"/>
                                          </p:stCondLst>
                                        </p:cTn>
                                        <p:tgtEl>
                                          <p:spTgt spid="31"/>
                                        </p:tgtEl>
                                        <p:attrNameLst>
                                          <p:attrName>style.visibility</p:attrName>
                                        </p:attrNameLst>
                                      </p:cBhvr>
                                      <p:to>
                                        <p:strVal val="visible"/>
                                      </p:to>
                                    </p:set>
                                    <p:animEffect transition="in" filter="wipe(up)">
                                      <p:cBhvr>
                                        <p:cTn id="58" dur="500"/>
                                        <p:tgtEl>
                                          <p:spTgt spid="31"/>
                                        </p:tgtEl>
                                      </p:cBhvr>
                                    </p:animEffect>
                                  </p:childTnLst>
                                </p:cTn>
                              </p:par>
                            </p:childTnLst>
                          </p:cTn>
                        </p:par>
                        <p:par>
                          <p:cTn id="59" fill="hold">
                            <p:stCondLst>
                              <p:cond delay="5500"/>
                            </p:stCondLst>
                            <p:childTnLst>
                              <p:par>
                                <p:cTn id="60" presetID="42" presetClass="entr" presetSubtype="0"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Effect transition="in" filter="fade">
                                      <p:cBhvr>
                                        <p:cTn id="62" dur="1000"/>
                                        <p:tgtEl>
                                          <p:spTgt spid="51"/>
                                        </p:tgtEl>
                                      </p:cBhvr>
                                    </p:animEffect>
                                    <p:anim calcmode="lin" valueType="num">
                                      <p:cBhvr>
                                        <p:cTn id="63" dur="1000" fill="hold"/>
                                        <p:tgtEl>
                                          <p:spTgt spid="51"/>
                                        </p:tgtEl>
                                        <p:attrNameLst>
                                          <p:attrName>ppt_x</p:attrName>
                                        </p:attrNameLst>
                                      </p:cBhvr>
                                      <p:tavLst>
                                        <p:tav tm="0">
                                          <p:val>
                                            <p:strVal val="#ppt_x"/>
                                          </p:val>
                                        </p:tav>
                                        <p:tav tm="100000">
                                          <p:val>
                                            <p:strVal val="#ppt_x"/>
                                          </p:val>
                                        </p:tav>
                                      </p:tavLst>
                                    </p:anim>
                                    <p:anim calcmode="lin" valueType="num">
                                      <p:cBhvr>
                                        <p:cTn id="64"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8" grpId="0" animBg="1"/>
      <p:bldP spid="21" grpId="0" animBg="1"/>
      <p:bldP spid="38"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1659</TotalTime>
  <Words>1240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360</cp:revision>
  <dcterms:created xsi:type="dcterms:W3CDTF">2016-09-28T22:08:47Z</dcterms:created>
  <dcterms:modified xsi:type="dcterms:W3CDTF">2017-11-05T23:39:55Z</dcterms:modified>
</cp:coreProperties>
</file>