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16333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0000"/>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7A7A7A"/>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7A7A7A"/>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7A7A7A"/>
                  </a:solidFill>
                  <a:latin typeface="Calibri" panose="020F050202020403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09" name="Picture 108">
            <a:hlinkClick r:id="rId2"/>
            <a:extLst>
              <a:ext uri="{FF2B5EF4-FFF2-40B4-BE49-F238E27FC236}">
                <a16:creationId xmlns:a16="http://schemas.microsoft.com/office/drawing/2014/main" id="{B98390A4-1F1B-42B7-BE2D-E754300B9AE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08987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1658</TotalTime>
  <Words>1310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359</cp:revision>
  <dcterms:created xsi:type="dcterms:W3CDTF">2016-09-28T22:08:47Z</dcterms:created>
  <dcterms:modified xsi:type="dcterms:W3CDTF">2017-11-05T23:39:06Z</dcterms:modified>
</cp:coreProperties>
</file>