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256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351894" y="2957949"/>
            <a:ext cx="5032906"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5829473" y="2259107"/>
            <a:ext cx="1482570" cy="3822098"/>
          </a:xfrm>
          <a:prstGeom prst="round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5829473" y="3646842"/>
            <a:ext cx="1482570" cy="2434363"/>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1E6C3A6-9FFE-4276-9E24-77CDE5073D55}"/>
              </a:ext>
            </a:extLst>
          </p:cNvPr>
          <p:cNvSpPr txBox="1"/>
          <p:nvPr/>
        </p:nvSpPr>
        <p:spPr>
          <a:xfrm>
            <a:off x="5829473" y="2306996"/>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69%</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635342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7835990" y="2306996"/>
            <a:ext cx="1482570" cy="3822098"/>
          </a:xfrm>
          <a:prstGeom prst="round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7835990" y="4509802"/>
            <a:ext cx="1482570" cy="1619292"/>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EFF095F-A2ED-46D7-9F36-484671BDC0FF}"/>
              </a:ext>
            </a:extLst>
          </p:cNvPr>
          <p:cNvSpPr txBox="1"/>
          <p:nvPr/>
        </p:nvSpPr>
        <p:spPr>
          <a:xfrm>
            <a:off x="7835990" y="2354885"/>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21%</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821702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5" name="Group 4">
            <a:extLst>
              <a:ext uri="{FF2B5EF4-FFF2-40B4-BE49-F238E27FC236}">
                <a16:creationId xmlns:a16="http://schemas.microsoft.com/office/drawing/2014/main" id="{37F15192-4E1A-4C61-A718-43C261072A57}"/>
              </a:ext>
            </a:extLst>
          </p:cNvPr>
          <p:cNvGrpSpPr/>
          <p:nvPr/>
        </p:nvGrpSpPr>
        <p:grpSpPr>
          <a:xfrm>
            <a:off x="35189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351894" y="4368358"/>
            <a:ext cx="5032906"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6" name="Group 5">
            <a:extLst>
              <a:ext uri="{FF2B5EF4-FFF2-40B4-BE49-F238E27FC236}">
                <a16:creationId xmlns:a16="http://schemas.microsoft.com/office/drawing/2014/main" id="{5CED7B4B-B748-42DC-B467-2386B42AF838}"/>
              </a:ext>
            </a:extLst>
          </p:cNvPr>
          <p:cNvGrpSpPr/>
          <p:nvPr/>
        </p:nvGrpSpPr>
        <p:grpSpPr>
          <a:xfrm>
            <a:off x="351894" y="3748638"/>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7" name="Rectangle: Rounded Corners 26">
            <a:extLst>
              <a:ext uri="{FF2B5EF4-FFF2-40B4-BE49-F238E27FC236}">
                <a16:creationId xmlns:a16="http://schemas.microsoft.com/office/drawing/2014/main" id="{EC32861E-EF00-4A9A-8C47-97DCD9EC5523}"/>
              </a:ext>
            </a:extLst>
          </p:cNvPr>
          <p:cNvSpPr/>
          <p:nvPr/>
        </p:nvSpPr>
        <p:spPr>
          <a:xfrm>
            <a:off x="9842506" y="2234040"/>
            <a:ext cx="1482570" cy="3822098"/>
          </a:xfrm>
          <a:prstGeom prst="round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77638291-C01B-4A37-919D-B85FF724F366}"/>
              </a:ext>
            </a:extLst>
          </p:cNvPr>
          <p:cNvSpPr/>
          <p:nvPr/>
        </p:nvSpPr>
        <p:spPr>
          <a:xfrm>
            <a:off x="9842506" y="5242800"/>
            <a:ext cx="1482570" cy="813337"/>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3CBAD60-B867-4DF3-AAAE-5810D23740F8}"/>
              </a:ext>
            </a:extLst>
          </p:cNvPr>
          <p:cNvSpPr txBox="1"/>
          <p:nvPr/>
        </p:nvSpPr>
        <p:spPr>
          <a:xfrm>
            <a:off x="9842506" y="2281929"/>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10%</a:t>
            </a:r>
          </a:p>
        </p:txBody>
      </p:sp>
      <p:sp>
        <p:nvSpPr>
          <p:cNvPr id="35" name="Freeform 48">
            <a:extLst>
              <a:ext uri="{FF2B5EF4-FFF2-40B4-BE49-F238E27FC236}">
                <a16:creationId xmlns:a16="http://schemas.microsoft.com/office/drawing/2014/main" id="{7450E79A-A84D-4BB3-9DDB-E844862F01C8}"/>
              </a:ext>
            </a:extLst>
          </p:cNvPr>
          <p:cNvSpPr>
            <a:spLocks noChangeAspect="1" noEditPoints="1"/>
          </p:cNvSpPr>
          <p:nvPr/>
        </p:nvSpPr>
        <p:spPr bwMode="auto">
          <a:xfrm>
            <a:off x="10330356" y="5029646"/>
            <a:ext cx="506868" cy="64008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TextBox 35">
            <a:extLst>
              <a:ext uri="{FF2B5EF4-FFF2-40B4-BE49-F238E27FC236}">
                <a16:creationId xmlns:a16="http://schemas.microsoft.com/office/drawing/2014/main" id="{70257595-CE52-4DAD-A520-29EE4781420F}"/>
              </a:ext>
            </a:extLst>
          </p:cNvPr>
          <p:cNvSpPr txBox="1"/>
          <p:nvPr/>
        </p:nvSpPr>
        <p:spPr>
          <a:xfrm>
            <a:off x="351894" y="5830246"/>
            <a:ext cx="5032906"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5DF69044-4F83-42D4-BA37-FFC819DBC313}"/>
              </a:ext>
            </a:extLst>
          </p:cNvPr>
          <p:cNvGrpSpPr/>
          <p:nvPr/>
        </p:nvGrpSpPr>
        <p:grpSpPr>
          <a:xfrm>
            <a:off x="351894" y="5210526"/>
            <a:ext cx="5032906" cy="452862"/>
            <a:chOff x="1002134" y="4509802"/>
            <a:chExt cx="5032906" cy="452862"/>
          </a:xfrm>
        </p:grpSpPr>
        <p:sp>
          <p:nvSpPr>
            <p:cNvPr id="38" name="Rectangle: Rounded Corners 37">
              <a:extLst>
                <a:ext uri="{FF2B5EF4-FFF2-40B4-BE49-F238E27FC236}">
                  <a16:creationId xmlns:a16="http://schemas.microsoft.com/office/drawing/2014/main" id="{9985831C-C12A-445F-9D67-785470E66AB7}"/>
                </a:ext>
              </a:extLst>
            </p:cNvPr>
            <p:cNvSpPr/>
            <p:nvPr/>
          </p:nvSpPr>
          <p:spPr>
            <a:xfrm>
              <a:off x="1002134" y="4509802"/>
              <a:ext cx="5032906" cy="452862"/>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F3C4E4B-5900-4C0E-B9F5-ABE62A9388F2}"/>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pic>
        <p:nvPicPr>
          <p:cNvPr id="40" name="Picture 39">
            <a:hlinkClick r:id="rId2"/>
            <a:extLst>
              <a:ext uri="{FF2B5EF4-FFF2-40B4-BE49-F238E27FC236}">
                <a16:creationId xmlns:a16="http://schemas.microsoft.com/office/drawing/2014/main" id="{9ADADB99-1687-47AA-850F-380A168EDE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442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1000"/>
                                        <p:tgtEl>
                                          <p:spTgt spid="37"/>
                                        </p:tgtEl>
                                      </p:cBhvr>
                                    </p:animEffect>
                                    <p:anim calcmode="lin" valueType="num">
                                      <p:cBhvr>
                                        <p:cTn id="68" dur="1000" fill="hold"/>
                                        <p:tgtEl>
                                          <p:spTgt spid="37"/>
                                        </p:tgtEl>
                                        <p:attrNameLst>
                                          <p:attrName>ppt_x</p:attrName>
                                        </p:attrNameLst>
                                      </p:cBhvr>
                                      <p:tavLst>
                                        <p:tav tm="0">
                                          <p:val>
                                            <p:strVal val="#ppt_x"/>
                                          </p:val>
                                        </p:tav>
                                        <p:tav tm="100000">
                                          <p:val>
                                            <p:strVal val="#ppt_x"/>
                                          </p:val>
                                        </p:tav>
                                      </p:tavLst>
                                    </p:anim>
                                    <p:anim calcmode="lin" valueType="num">
                                      <p:cBhvr>
                                        <p:cTn id="69" dur="1000" fill="hold"/>
                                        <p:tgtEl>
                                          <p:spTgt spid="37"/>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22" presetClass="entr" presetSubtype="1"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up)">
                                      <p:cBhvr>
                                        <p:cTn id="73" dur="500"/>
                                        <p:tgtEl>
                                          <p:spTgt spid="36"/>
                                        </p:tgtEl>
                                      </p:cBhvr>
                                    </p:animEffect>
                                  </p:childTnLst>
                                </p:cTn>
                              </p:par>
                            </p:childTnLst>
                          </p:cTn>
                        </p:par>
                        <p:par>
                          <p:cTn id="74" fill="hold">
                            <p:stCondLst>
                              <p:cond delay="7500"/>
                            </p:stCondLst>
                            <p:childTnLst>
                              <p:par>
                                <p:cTn id="75" presetID="22" presetClass="entr" presetSubtype="4"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par>
                                <p:cTn id="78" presetID="22" presetClass="entr" presetSubtype="4" fill="hold" grpId="0" nodeType="withEffect">
                                  <p:stCondLst>
                                    <p:cond delay="250"/>
                                  </p:stCondLst>
                                  <p:childTnLst>
                                    <p:set>
                                      <p:cBhvr>
                                        <p:cTn id="79" dur="1" fill="hold">
                                          <p:stCondLst>
                                            <p:cond delay="0"/>
                                          </p:stCondLst>
                                        </p:cTn>
                                        <p:tgtEl>
                                          <p:spTgt spid="28"/>
                                        </p:tgtEl>
                                        <p:attrNameLst>
                                          <p:attrName>style.visibility</p:attrName>
                                        </p:attrNameLst>
                                      </p:cBhvr>
                                      <p:to>
                                        <p:strVal val="visible"/>
                                      </p:to>
                                    </p:set>
                                    <p:animEffect transition="in" filter="wipe(down)">
                                      <p:cBhvr>
                                        <p:cTn id="80" dur="500"/>
                                        <p:tgtEl>
                                          <p:spTgt spid="28"/>
                                        </p:tgtEl>
                                      </p:cBhvr>
                                    </p:animEffect>
                                  </p:childTnLst>
                                </p:cTn>
                              </p:par>
                            </p:childTnLst>
                          </p:cTn>
                        </p:par>
                        <p:par>
                          <p:cTn id="81" fill="hold">
                            <p:stCondLst>
                              <p:cond delay="8250"/>
                            </p:stCondLst>
                            <p:childTnLst>
                              <p:par>
                                <p:cTn id="82" presetID="53" presetClass="entr" presetSubtype="16" fill="hold" grpId="0" nodeType="afterEffect">
                                  <p:stCondLst>
                                    <p:cond delay="0"/>
                                  </p:stCondLst>
                                  <p:childTnLst>
                                    <p:set>
                                      <p:cBhvr>
                                        <p:cTn id="83" dur="1" fill="hold">
                                          <p:stCondLst>
                                            <p:cond delay="0"/>
                                          </p:stCondLst>
                                        </p:cTn>
                                        <p:tgtEl>
                                          <p:spTgt spid="29"/>
                                        </p:tgtEl>
                                        <p:attrNameLst>
                                          <p:attrName>style.visibility</p:attrName>
                                        </p:attrNameLst>
                                      </p:cBhvr>
                                      <p:to>
                                        <p:strVal val="visible"/>
                                      </p:to>
                                    </p:set>
                                    <p:anim calcmode="lin" valueType="num">
                                      <p:cBhvr>
                                        <p:cTn id="84" dur="500" fill="hold"/>
                                        <p:tgtEl>
                                          <p:spTgt spid="29"/>
                                        </p:tgtEl>
                                        <p:attrNameLst>
                                          <p:attrName>ppt_w</p:attrName>
                                        </p:attrNameLst>
                                      </p:cBhvr>
                                      <p:tavLst>
                                        <p:tav tm="0">
                                          <p:val>
                                            <p:fltVal val="0"/>
                                          </p:val>
                                        </p:tav>
                                        <p:tav tm="100000">
                                          <p:val>
                                            <p:strVal val="#ppt_w"/>
                                          </p:val>
                                        </p:tav>
                                      </p:tavLst>
                                    </p:anim>
                                    <p:anim calcmode="lin" valueType="num">
                                      <p:cBhvr>
                                        <p:cTn id="85" dur="500" fill="hold"/>
                                        <p:tgtEl>
                                          <p:spTgt spid="29"/>
                                        </p:tgtEl>
                                        <p:attrNameLst>
                                          <p:attrName>ppt_h</p:attrName>
                                        </p:attrNameLst>
                                      </p:cBhvr>
                                      <p:tavLst>
                                        <p:tav tm="0">
                                          <p:val>
                                            <p:fltVal val="0"/>
                                          </p:val>
                                        </p:tav>
                                        <p:tav tm="100000">
                                          <p:val>
                                            <p:strVal val="#ppt_h"/>
                                          </p:val>
                                        </p:tav>
                                      </p:tavLst>
                                    </p:anim>
                                    <p:animEffect transition="in" filter="fade">
                                      <p:cBhvr>
                                        <p:cTn id="86" dur="500"/>
                                        <p:tgtEl>
                                          <p:spTgt spid="29"/>
                                        </p:tgtEl>
                                      </p:cBhvr>
                                    </p:animEffect>
                                  </p:childTnLst>
                                </p:cTn>
                              </p:par>
                              <p:par>
                                <p:cTn id="87" presetID="53" presetClass="entr" presetSubtype="16" fill="hold" grpId="0" nodeType="withEffect">
                                  <p:stCondLst>
                                    <p:cond delay="250"/>
                                  </p:stCondLst>
                                  <p:childTnLst>
                                    <p:set>
                                      <p:cBhvr>
                                        <p:cTn id="88" dur="1" fill="hold">
                                          <p:stCondLst>
                                            <p:cond delay="0"/>
                                          </p:stCondLst>
                                        </p:cTn>
                                        <p:tgtEl>
                                          <p:spTgt spid="35"/>
                                        </p:tgtEl>
                                        <p:attrNameLst>
                                          <p:attrName>style.visibility</p:attrName>
                                        </p:attrNameLst>
                                      </p:cBhvr>
                                      <p:to>
                                        <p:strVal val="visible"/>
                                      </p:to>
                                    </p:set>
                                    <p:anim calcmode="lin" valueType="num">
                                      <p:cBhvr>
                                        <p:cTn id="89" dur="500" fill="hold"/>
                                        <p:tgtEl>
                                          <p:spTgt spid="35"/>
                                        </p:tgtEl>
                                        <p:attrNameLst>
                                          <p:attrName>ppt_w</p:attrName>
                                        </p:attrNameLst>
                                      </p:cBhvr>
                                      <p:tavLst>
                                        <p:tav tm="0">
                                          <p:val>
                                            <p:fltVal val="0"/>
                                          </p:val>
                                        </p:tav>
                                        <p:tav tm="100000">
                                          <p:val>
                                            <p:strVal val="#ppt_w"/>
                                          </p:val>
                                        </p:tav>
                                      </p:tavLst>
                                    </p:anim>
                                    <p:anim calcmode="lin" valueType="num">
                                      <p:cBhvr>
                                        <p:cTn id="90" dur="500" fill="hold"/>
                                        <p:tgtEl>
                                          <p:spTgt spid="35"/>
                                        </p:tgtEl>
                                        <p:attrNameLst>
                                          <p:attrName>ppt_h</p:attrName>
                                        </p:attrNameLst>
                                      </p:cBhvr>
                                      <p:tavLst>
                                        <p:tav tm="0">
                                          <p:val>
                                            <p:fltVal val="0"/>
                                          </p:val>
                                        </p:tav>
                                        <p:tav tm="100000">
                                          <p:val>
                                            <p:strVal val="#ppt_h"/>
                                          </p:val>
                                        </p:tav>
                                      </p:tavLst>
                                    </p:anim>
                                    <p:animEffect transition="in" filter="fade">
                                      <p:cBhvr>
                                        <p:cTn id="9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P spid="27" grpId="0" animBg="1"/>
      <p:bldP spid="28" grpId="0" animBg="1"/>
      <p:bldP spid="29" grpId="0"/>
      <p:bldP spid="35"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358</cp:revision>
  <dcterms:created xsi:type="dcterms:W3CDTF">2016-09-28T22:08:47Z</dcterms:created>
  <dcterms:modified xsi:type="dcterms:W3CDTF">2017-11-05T23:38:12Z</dcterms:modified>
</cp:coreProperties>
</file>