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75190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7B3D1870-8469-4C9E-8AC4-19DBFE17531B}"/>
              </a:ext>
            </a:extLst>
          </p:cNvPr>
          <p:cNvSpPr/>
          <p:nvPr/>
        </p:nvSpPr>
        <p:spPr>
          <a:xfrm>
            <a:off x="2" y="4580389"/>
            <a:ext cx="12191998" cy="2277611"/>
          </a:xfrm>
          <a:custGeom>
            <a:avLst/>
            <a:gdLst>
              <a:gd name="connsiteX0" fmla="*/ 0 w 12191998"/>
              <a:gd name="connsiteY0" fmla="*/ 0 h 2277611"/>
              <a:gd name="connsiteX1" fmla="*/ 1282513 w 12191998"/>
              <a:gd name="connsiteY1" fmla="*/ 0 h 2277611"/>
              <a:gd name="connsiteX2" fmla="*/ 2088915 w 12191998"/>
              <a:gd name="connsiteY2" fmla="*/ 315265 h 2277611"/>
              <a:gd name="connsiteX3" fmla="*/ 2895316 w 12191998"/>
              <a:gd name="connsiteY3" fmla="*/ 0 h 2277611"/>
              <a:gd name="connsiteX4" fmla="*/ 5295117 w 12191998"/>
              <a:gd name="connsiteY4" fmla="*/ 0 h 2277611"/>
              <a:gd name="connsiteX5" fmla="*/ 6101519 w 12191998"/>
              <a:gd name="connsiteY5" fmla="*/ 315265 h 2277611"/>
              <a:gd name="connsiteX6" fmla="*/ 6907921 w 12191998"/>
              <a:gd name="connsiteY6" fmla="*/ 0 h 2277611"/>
              <a:gd name="connsiteX7" fmla="*/ 8804442 w 12191998"/>
              <a:gd name="connsiteY7" fmla="*/ 0 h 2277611"/>
              <a:gd name="connsiteX8" fmla="*/ 9303313 w 12191998"/>
              <a:gd name="connsiteY8" fmla="*/ 0 h 2277611"/>
              <a:gd name="connsiteX9" fmla="*/ 10109715 w 12191998"/>
              <a:gd name="connsiteY9" fmla="*/ 315265 h 2277611"/>
              <a:gd name="connsiteX10" fmla="*/ 10916117 w 12191998"/>
              <a:gd name="connsiteY10" fmla="*/ 0 h 2277611"/>
              <a:gd name="connsiteX11" fmla="*/ 11817273 w 12191998"/>
              <a:gd name="connsiteY11" fmla="*/ 0 h 2277611"/>
              <a:gd name="connsiteX12" fmla="*/ 11817273 w 12191998"/>
              <a:gd name="connsiteY12" fmla="*/ 10497 h 2277611"/>
              <a:gd name="connsiteX13" fmla="*/ 12191998 w 12191998"/>
              <a:gd name="connsiteY13" fmla="*/ 10497 h 2277611"/>
              <a:gd name="connsiteX14" fmla="*/ 12191998 w 12191998"/>
              <a:gd name="connsiteY14" fmla="*/ 2277611 h 2277611"/>
              <a:gd name="connsiteX15" fmla="*/ 0 w 12191998"/>
              <a:gd name="connsiteY15" fmla="*/ 2277611 h 22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1998" h="2277611">
                <a:moveTo>
                  <a:pt x="0" y="0"/>
                </a:moveTo>
                <a:lnTo>
                  <a:pt x="1282513" y="0"/>
                </a:lnTo>
                <a:lnTo>
                  <a:pt x="2088915" y="315265"/>
                </a:lnTo>
                <a:lnTo>
                  <a:pt x="2895316" y="0"/>
                </a:lnTo>
                <a:lnTo>
                  <a:pt x="5295117" y="0"/>
                </a:lnTo>
                <a:lnTo>
                  <a:pt x="6101519" y="315265"/>
                </a:lnTo>
                <a:lnTo>
                  <a:pt x="6907921" y="0"/>
                </a:lnTo>
                <a:lnTo>
                  <a:pt x="8804442" y="0"/>
                </a:lnTo>
                <a:lnTo>
                  <a:pt x="9303313" y="0"/>
                </a:lnTo>
                <a:lnTo>
                  <a:pt x="10109715" y="315265"/>
                </a:lnTo>
                <a:lnTo>
                  <a:pt x="10916117" y="0"/>
                </a:lnTo>
                <a:lnTo>
                  <a:pt x="11817273" y="0"/>
                </a:lnTo>
                <a:lnTo>
                  <a:pt x="11817273" y="10497"/>
                </a:lnTo>
                <a:lnTo>
                  <a:pt x="12191998" y="10497"/>
                </a:lnTo>
                <a:lnTo>
                  <a:pt x="12191998" y="2277611"/>
                </a:lnTo>
                <a:lnTo>
                  <a:pt x="0" y="2277611"/>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b="1" dirty="0">
              <a:solidFill>
                <a:schemeClr val="bg1"/>
              </a:solidFill>
              <a:latin typeface="Candara" panose="020E0502030303020204" pitchFamily="34" charset="0"/>
            </a:endParaRPr>
          </a:p>
        </p:txBody>
      </p:sp>
      <p:sp>
        <p:nvSpPr>
          <p:cNvPr id="34" name="Freeform: Shape 33">
            <a:extLst>
              <a:ext uri="{FF2B5EF4-FFF2-40B4-BE49-F238E27FC236}">
                <a16:creationId xmlns:a16="http://schemas.microsoft.com/office/drawing/2014/main" id="{B2FF498D-583B-434B-9518-12AFACE3273C}"/>
              </a:ext>
            </a:extLst>
          </p:cNvPr>
          <p:cNvSpPr/>
          <p:nvPr/>
        </p:nvSpPr>
        <p:spPr>
          <a:xfrm>
            <a:off x="0" y="4580389"/>
            <a:ext cx="12191998" cy="2277611"/>
          </a:xfrm>
          <a:custGeom>
            <a:avLst/>
            <a:gdLst>
              <a:gd name="connsiteX0" fmla="*/ 0 w 12191998"/>
              <a:gd name="connsiteY0" fmla="*/ 0 h 2277611"/>
              <a:gd name="connsiteX1" fmla="*/ 1282513 w 12191998"/>
              <a:gd name="connsiteY1" fmla="*/ 0 h 2277611"/>
              <a:gd name="connsiteX2" fmla="*/ 2088915 w 12191998"/>
              <a:gd name="connsiteY2" fmla="*/ 315265 h 2277611"/>
              <a:gd name="connsiteX3" fmla="*/ 2895316 w 12191998"/>
              <a:gd name="connsiteY3" fmla="*/ 0 h 2277611"/>
              <a:gd name="connsiteX4" fmla="*/ 5295117 w 12191998"/>
              <a:gd name="connsiteY4" fmla="*/ 0 h 2277611"/>
              <a:gd name="connsiteX5" fmla="*/ 6101519 w 12191998"/>
              <a:gd name="connsiteY5" fmla="*/ 315265 h 2277611"/>
              <a:gd name="connsiteX6" fmla="*/ 6907921 w 12191998"/>
              <a:gd name="connsiteY6" fmla="*/ 0 h 2277611"/>
              <a:gd name="connsiteX7" fmla="*/ 8804442 w 12191998"/>
              <a:gd name="connsiteY7" fmla="*/ 0 h 2277611"/>
              <a:gd name="connsiteX8" fmla="*/ 9303313 w 12191998"/>
              <a:gd name="connsiteY8" fmla="*/ 0 h 2277611"/>
              <a:gd name="connsiteX9" fmla="*/ 10109715 w 12191998"/>
              <a:gd name="connsiteY9" fmla="*/ 315265 h 2277611"/>
              <a:gd name="connsiteX10" fmla="*/ 10916117 w 12191998"/>
              <a:gd name="connsiteY10" fmla="*/ 0 h 2277611"/>
              <a:gd name="connsiteX11" fmla="*/ 11817273 w 12191998"/>
              <a:gd name="connsiteY11" fmla="*/ 0 h 2277611"/>
              <a:gd name="connsiteX12" fmla="*/ 11817273 w 12191998"/>
              <a:gd name="connsiteY12" fmla="*/ 10497 h 2277611"/>
              <a:gd name="connsiteX13" fmla="*/ 12191998 w 12191998"/>
              <a:gd name="connsiteY13" fmla="*/ 10497 h 2277611"/>
              <a:gd name="connsiteX14" fmla="*/ 12191998 w 12191998"/>
              <a:gd name="connsiteY14" fmla="*/ 2277611 h 2277611"/>
              <a:gd name="connsiteX15" fmla="*/ 0 w 12191998"/>
              <a:gd name="connsiteY15" fmla="*/ 2277611 h 22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1998" h="2277611">
                <a:moveTo>
                  <a:pt x="0" y="0"/>
                </a:moveTo>
                <a:lnTo>
                  <a:pt x="1282513" y="0"/>
                </a:lnTo>
                <a:lnTo>
                  <a:pt x="2088915" y="315265"/>
                </a:lnTo>
                <a:lnTo>
                  <a:pt x="2895316" y="0"/>
                </a:lnTo>
                <a:lnTo>
                  <a:pt x="5295117" y="0"/>
                </a:lnTo>
                <a:lnTo>
                  <a:pt x="6101519" y="315265"/>
                </a:lnTo>
                <a:lnTo>
                  <a:pt x="6907921" y="0"/>
                </a:lnTo>
                <a:lnTo>
                  <a:pt x="8804442" y="0"/>
                </a:lnTo>
                <a:lnTo>
                  <a:pt x="9303313" y="0"/>
                </a:lnTo>
                <a:lnTo>
                  <a:pt x="10109715" y="315265"/>
                </a:lnTo>
                <a:lnTo>
                  <a:pt x="10916117" y="0"/>
                </a:lnTo>
                <a:lnTo>
                  <a:pt x="11817273" y="0"/>
                </a:lnTo>
                <a:lnTo>
                  <a:pt x="11817273" y="10497"/>
                </a:lnTo>
                <a:lnTo>
                  <a:pt x="12191998" y="10497"/>
                </a:lnTo>
                <a:lnTo>
                  <a:pt x="12191998" y="2277611"/>
                </a:lnTo>
                <a:lnTo>
                  <a:pt x="0" y="227761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r>
              <a:rPr lang="en-US" sz="1700" b="1" dirty="0">
                <a:solidFill>
                  <a:schemeClr val="bg1"/>
                </a:solidFill>
                <a:latin typeface="Candara" panose="020E0502030303020204" pitchFamily="34" charset="0"/>
              </a:rPr>
              <a:t>To change this picture you must first drag this text box to another part of the slide</a:t>
            </a:r>
            <a:r>
              <a:rPr lang="en-US" sz="1700" dirty="0">
                <a:solidFill>
                  <a:schemeClr val="bg1"/>
                </a:solidFill>
                <a:latin typeface="Candara" panose="020E0502030303020204" pitchFamily="34" charset="0"/>
              </a:rPr>
              <a:t>. </a:t>
            </a:r>
            <a:r>
              <a:rPr lang="en-US" sz="1700" b="1" dirty="0">
                <a:solidFill>
                  <a:schemeClr val="bg1"/>
                </a:solidFill>
                <a:latin typeface="Candara" panose="020E0502030303020204" pitchFamily="34" charset="0"/>
              </a:rPr>
              <a:t>Right click anywhere within the image, then choose “format picture”. Click the “fill” icon in the right screen, make sure the “picture” option is selected, then click the File button to browse and find your image. Then drag the text box back to cover the image.</a:t>
            </a:r>
          </a:p>
        </p:txBody>
      </p:sp>
      <p:sp>
        <p:nvSpPr>
          <p:cNvPr id="31" name="Freeform: Shape 30">
            <a:extLst>
              <a:ext uri="{FF2B5EF4-FFF2-40B4-BE49-F238E27FC236}">
                <a16:creationId xmlns:a16="http://schemas.microsoft.com/office/drawing/2014/main" id="{AB6167C6-D324-4864-A839-33CED8644421}"/>
              </a:ext>
            </a:extLst>
          </p:cNvPr>
          <p:cNvSpPr/>
          <p:nvPr/>
        </p:nvSpPr>
        <p:spPr>
          <a:xfrm>
            <a:off x="0" y="1464728"/>
            <a:ext cx="12192000" cy="3441684"/>
          </a:xfrm>
          <a:custGeom>
            <a:avLst/>
            <a:gdLst>
              <a:gd name="connsiteX0" fmla="*/ 0 w 12192000"/>
              <a:gd name="connsiteY0" fmla="*/ 0 h 3441684"/>
              <a:gd name="connsiteX1" fmla="*/ 3012832 w 12192000"/>
              <a:gd name="connsiteY1" fmla="*/ 0 h 3441684"/>
              <a:gd name="connsiteX2" fmla="*/ 9179169 w 12192000"/>
              <a:gd name="connsiteY2" fmla="*/ 0 h 3441684"/>
              <a:gd name="connsiteX3" fmla="*/ 12192000 w 12192000"/>
              <a:gd name="connsiteY3" fmla="*/ 0 h 3441684"/>
              <a:gd name="connsiteX4" fmla="*/ 12192000 w 12192000"/>
              <a:gd name="connsiteY4" fmla="*/ 3136916 h 3441684"/>
              <a:gd name="connsiteX5" fmla="*/ 11817275 w 12192000"/>
              <a:gd name="connsiteY5" fmla="*/ 3136916 h 3441684"/>
              <a:gd name="connsiteX6" fmla="*/ 11817275 w 12192000"/>
              <a:gd name="connsiteY6" fmla="*/ 3126419 h 3441684"/>
              <a:gd name="connsiteX7" fmla="*/ 10916119 w 12192000"/>
              <a:gd name="connsiteY7" fmla="*/ 3126419 h 3441684"/>
              <a:gd name="connsiteX8" fmla="*/ 10109717 w 12192000"/>
              <a:gd name="connsiteY8" fmla="*/ 3441684 h 3441684"/>
              <a:gd name="connsiteX9" fmla="*/ 9303315 w 12192000"/>
              <a:gd name="connsiteY9" fmla="*/ 3126419 h 3441684"/>
              <a:gd name="connsiteX10" fmla="*/ 8804444 w 12192000"/>
              <a:gd name="connsiteY10" fmla="*/ 3126419 h 3441684"/>
              <a:gd name="connsiteX11" fmla="*/ 6907923 w 12192000"/>
              <a:gd name="connsiteY11" fmla="*/ 3126419 h 3441684"/>
              <a:gd name="connsiteX12" fmla="*/ 6101521 w 12192000"/>
              <a:gd name="connsiteY12" fmla="*/ 3441684 h 3441684"/>
              <a:gd name="connsiteX13" fmla="*/ 5295119 w 12192000"/>
              <a:gd name="connsiteY13" fmla="*/ 3126419 h 3441684"/>
              <a:gd name="connsiteX14" fmla="*/ 2895318 w 12192000"/>
              <a:gd name="connsiteY14" fmla="*/ 3126419 h 3441684"/>
              <a:gd name="connsiteX15" fmla="*/ 2088917 w 12192000"/>
              <a:gd name="connsiteY15" fmla="*/ 3441684 h 3441684"/>
              <a:gd name="connsiteX16" fmla="*/ 1282515 w 12192000"/>
              <a:gd name="connsiteY16" fmla="*/ 3126419 h 3441684"/>
              <a:gd name="connsiteX17" fmla="*/ 0 w 12192000"/>
              <a:gd name="connsiteY17" fmla="*/ 3126419 h 3441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92000" h="3441684">
                <a:moveTo>
                  <a:pt x="0" y="0"/>
                </a:moveTo>
                <a:lnTo>
                  <a:pt x="3012832" y="0"/>
                </a:lnTo>
                <a:lnTo>
                  <a:pt x="9179169" y="0"/>
                </a:lnTo>
                <a:lnTo>
                  <a:pt x="12192000" y="0"/>
                </a:lnTo>
                <a:lnTo>
                  <a:pt x="12192000" y="3136916"/>
                </a:lnTo>
                <a:lnTo>
                  <a:pt x="11817275" y="3136916"/>
                </a:lnTo>
                <a:lnTo>
                  <a:pt x="11817275" y="3126419"/>
                </a:lnTo>
                <a:lnTo>
                  <a:pt x="10916119" y="3126419"/>
                </a:lnTo>
                <a:lnTo>
                  <a:pt x="10109717" y="3441684"/>
                </a:lnTo>
                <a:lnTo>
                  <a:pt x="9303315" y="3126419"/>
                </a:lnTo>
                <a:lnTo>
                  <a:pt x="8804444" y="3126419"/>
                </a:lnTo>
                <a:lnTo>
                  <a:pt x="6907923" y="3126419"/>
                </a:lnTo>
                <a:lnTo>
                  <a:pt x="6101521" y="3441684"/>
                </a:lnTo>
                <a:lnTo>
                  <a:pt x="5295119" y="3126419"/>
                </a:lnTo>
                <a:lnTo>
                  <a:pt x="2895318" y="3126419"/>
                </a:lnTo>
                <a:lnTo>
                  <a:pt x="2088917" y="3441684"/>
                </a:lnTo>
                <a:lnTo>
                  <a:pt x="1282515" y="3126419"/>
                </a:lnTo>
                <a:lnTo>
                  <a:pt x="0" y="3126419"/>
                </a:lnTo>
                <a:close/>
              </a:path>
            </a:pathLst>
          </a:custGeom>
          <a:solidFill>
            <a:schemeClr val="tx1">
              <a:alpha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8" name="Freeform: Shape 7">
            <a:extLst>
              <a:ext uri="{FF2B5EF4-FFF2-40B4-BE49-F238E27FC236}">
                <a16:creationId xmlns:a16="http://schemas.microsoft.com/office/drawing/2014/main" id="{2AAC0A4C-0263-43F6-91E6-62C14FE4FD09}"/>
              </a:ext>
            </a:extLst>
          </p:cNvPr>
          <p:cNvSpPr/>
          <p:nvPr/>
        </p:nvSpPr>
        <p:spPr>
          <a:xfrm>
            <a:off x="4132870" y="2318431"/>
            <a:ext cx="3937299" cy="2316798"/>
          </a:xfrm>
          <a:custGeom>
            <a:avLst/>
            <a:gdLst>
              <a:gd name="connsiteX0" fmla="*/ 0 w 3937299"/>
              <a:gd name="connsiteY0" fmla="*/ 0 h 2316798"/>
              <a:gd name="connsiteX1" fmla="*/ 3937299 w 3937299"/>
              <a:gd name="connsiteY1" fmla="*/ 0 h 2316798"/>
              <a:gd name="connsiteX2" fmla="*/ 3937299 w 3937299"/>
              <a:gd name="connsiteY2" fmla="*/ 1547149 h 2316798"/>
              <a:gd name="connsiteX3" fmla="*/ 1968650 w 3937299"/>
              <a:gd name="connsiteY3" fmla="*/ 2316798 h 2316798"/>
              <a:gd name="connsiteX4" fmla="*/ 0 w 3937299"/>
              <a:gd name="connsiteY4" fmla="*/ 1547149 h 2316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299" h="2316798">
                <a:moveTo>
                  <a:pt x="0" y="0"/>
                </a:moveTo>
                <a:lnTo>
                  <a:pt x="3937299" y="0"/>
                </a:lnTo>
                <a:lnTo>
                  <a:pt x="3937299" y="1547149"/>
                </a:lnTo>
                <a:lnTo>
                  <a:pt x="1968650" y="2316798"/>
                </a:lnTo>
                <a:lnTo>
                  <a:pt x="0" y="154714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latin typeface="Candara" panose="020E0502030303020204" pitchFamily="34" charset="0"/>
              </a:rPr>
              <a:t>$2,631</a:t>
            </a:r>
          </a:p>
        </p:txBody>
      </p:sp>
      <p:sp>
        <p:nvSpPr>
          <p:cNvPr id="13" name="Freeform: Shape 12">
            <a:extLst>
              <a:ext uri="{FF2B5EF4-FFF2-40B4-BE49-F238E27FC236}">
                <a16:creationId xmlns:a16="http://schemas.microsoft.com/office/drawing/2014/main" id="{9746EF22-1253-4AE0-8BE3-578978311036}"/>
              </a:ext>
            </a:extLst>
          </p:cNvPr>
          <p:cNvSpPr/>
          <p:nvPr/>
        </p:nvSpPr>
        <p:spPr>
          <a:xfrm>
            <a:off x="120265" y="2318431"/>
            <a:ext cx="3937299" cy="2316798"/>
          </a:xfrm>
          <a:custGeom>
            <a:avLst/>
            <a:gdLst>
              <a:gd name="connsiteX0" fmla="*/ 0 w 3937299"/>
              <a:gd name="connsiteY0" fmla="*/ 0 h 2316798"/>
              <a:gd name="connsiteX1" fmla="*/ 3937299 w 3937299"/>
              <a:gd name="connsiteY1" fmla="*/ 0 h 2316798"/>
              <a:gd name="connsiteX2" fmla="*/ 3937299 w 3937299"/>
              <a:gd name="connsiteY2" fmla="*/ 1547149 h 2316798"/>
              <a:gd name="connsiteX3" fmla="*/ 1968650 w 3937299"/>
              <a:gd name="connsiteY3" fmla="*/ 2316798 h 2316798"/>
              <a:gd name="connsiteX4" fmla="*/ 0 w 3937299"/>
              <a:gd name="connsiteY4" fmla="*/ 1547149 h 2316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299" h="2316798">
                <a:moveTo>
                  <a:pt x="0" y="0"/>
                </a:moveTo>
                <a:lnTo>
                  <a:pt x="3937299" y="0"/>
                </a:lnTo>
                <a:lnTo>
                  <a:pt x="3937299" y="1547149"/>
                </a:lnTo>
                <a:lnTo>
                  <a:pt x="1968650" y="2316798"/>
                </a:lnTo>
                <a:lnTo>
                  <a:pt x="0" y="154714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latin typeface="Candara" panose="020E0502030303020204" pitchFamily="34" charset="0"/>
              </a:rPr>
              <a:t>$1,728</a:t>
            </a:r>
          </a:p>
        </p:txBody>
      </p:sp>
      <p:sp>
        <p:nvSpPr>
          <p:cNvPr id="14" name="TextBox 13">
            <a:extLst>
              <a:ext uri="{FF2B5EF4-FFF2-40B4-BE49-F238E27FC236}">
                <a16:creationId xmlns:a16="http://schemas.microsoft.com/office/drawing/2014/main" id="{EC1D1FF1-8434-4DD8-A3B7-B94A993D8144}"/>
              </a:ext>
            </a:extLst>
          </p:cNvPr>
          <p:cNvSpPr txBox="1"/>
          <p:nvPr/>
        </p:nvSpPr>
        <p:spPr>
          <a:xfrm>
            <a:off x="1003770" y="1664153"/>
            <a:ext cx="2170288" cy="369332"/>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Lorem Ipsum</a:t>
            </a:r>
          </a:p>
        </p:txBody>
      </p:sp>
      <p:sp>
        <p:nvSpPr>
          <p:cNvPr id="15" name="TextBox 14">
            <a:extLst>
              <a:ext uri="{FF2B5EF4-FFF2-40B4-BE49-F238E27FC236}">
                <a16:creationId xmlns:a16="http://schemas.microsoft.com/office/drawing/2014/main" id="{80B458FB-F264-46B3-8BCE-7A8E99E1D9B4}"/>
              </a:ext>
            </a:extLst>
          </p:cNvPr>
          <p:cNvSpPr txBox="1"/>
          <p:nvPr/>
        </p:nvSpPr>
        <p:spPr>
          <a:xfrm>
            <a:off x="5010855" y="1664153"/>
            <a:ext cx="2170288" cy="369332"/>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Lorem Ipsum</a:t>
            </a:r>
          </a:p>
        </p:txBody>
      </p:sp>
      <p:sp>
        <p:nvSpPr>
          <p:cNvPr id="19" name="Freeform: Shape 18">
            <a:extLst>
              <a:ext uri="{FF2B5EF4-FFF2-40B4-BE49-F238E27FC236}">
                <a16:creationId xmlns:a16="http://schemas.microsoft.com/office/drawing/2014/main" id="{6B495396-B258-42AD-8C01-CE94853A3E5C}"/>
              </a:ext>
            </a:extLst>
          </p:cNvPr>
          <p:cNvSpPr/>
          <p:nvPr/>
        </p:nvSpPr>
        <p:spPr>
          <a:xfrm>
            <a:off x="8141066" y="2318431"/>
            <a:ext cx="3937299" cy="2316798"/>
          </a:xfrm>
          <a:custGeom>
            <a:avLst/>
            <a:gdLst>
              <a:gd name="connsiteX0" fmla="*/ 0 w 3937299"/>
              <a:gd name="connsiteY0" fmla="*/ 0 h 2316798"/>
              <a:gd name="connsiteX1" fmla="*/ 3937299 w 3937299"/>
              <a:gd name="connsiteY1" fmla="*/ 0 h 2316798"/>
              <a:gd name="connsiteX2" fmla="*/ 3937299 w 3937299"/>
              <a:gd name="connsiteY2" fmla="*/ 1547149 h 2316798"/>
              <a:gd name="connsiteX3" fmla="*/ 1968650 w 3937299"/>
              <a:gd name="connsiteY3" fmla="*/ 2316798 h 2316798"/>
              <a:gd name="connsiteX4" fmla="*/ 0 w 3937299"/>
              <a:gd name="connsiteY4" fmla="*/ 1547149 h 2316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299" h="2316798">
                <a:moveTo>
                  <a:pt x="0" y="0"/>
                </a:moveTo>
                <a:lnTo>
                  <a:pt x="3937299" y="0"/>
                </a:lnTo>
                <a:lnTo>
                  <a:pt x="3937299" y="1547149"/>
                </a:lnTo>
                <a:lnTo>
                  <a:pt x="1968650" y="2316798"/>
                </a:lnTo>
                <a:lnTo>
                  <a:pt x="0" y="154714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latin typeface="Candara" panose="020E0502030303020204" pitchFamily="34" charset="0"/>
              </a:rPr>
              <a:t>$3,271</a:t>
            </a:r>
          </a:p>
        </p:txBody>
      </p:sp>
      <p:sp>
        <p:nvSpPr>
          <p:cNvPr id="20" name="TextBox 19">
            <a:extLst>
              <a:ext uri="{FF2B5EF4-FFF2-40B4-BE49-F238E27FC236}">
                <a16:creationId xmlns:a16="http://schemas.microsoft.com/office/drawing/2014/main" id="{9F2F8984-D669-4F6A-BBAA-52A6B09D5283}"/>
              </a:ext>
            </a:extLst>
          </p:cNvPr>
          <p:cNvSpPr txBox="1"/>
          <p:nvPr/>
        </p:nvSpPr>
        <p:spPr>
          <a:xfrm>
            <a:off x="9042696" y="1687855"/>
            <a:ext cx="2170288" cy="369332"/>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Lorem Ipsum</a:t>
            </a:r>
          </a:p>
        </p:txBody>
      </p:sp>
      <p:pic>
        <p:nvPicPr>
          <p:cNvPr id="36" name="Picture 35">
            <a:extLst>
              <a:ext uri="{FF2B5EF4-FFF2-40B4-BE49-F238E27FC236}">
                <a16:creationId xmlns:a16="http://schemas.microsoft.com/office/drawing/2014/main" id="{27932923-6150-4D0A-A9CB-DE2D87CEF6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9386" y="2456032"/>
            <a:ext cx="2399056" cy="599764"/>
          </a:xfrm>
          <a:prstGeom prst="rect">
            <a:avLst/>
          </a:prstGeom>
          <a:ln>
            <a:solidFill>
              <a:schemeClr val="bg1"/>
            </a:solidFill>
          </a:ln>
          <a:effectLst>
            <a:outerShdw blurRad="50800" dist="38100" dir="2700000" algn="tl" rotWithShape="0">
              <a:prstClr val="black">
                <a:alpha val="40000"/>
              </a:prstClr>
            </a:outerShdw>
          </a:effectLst>
        </p:spPr>
      </p:pic>
      <p:pic>
        <p:nvPicPr>
          <p:cNvPr id="37" name="Picture 36">
            <a:extLst>
              <a:ext uri="{FF2B5EF4-FFF2-40B4-BE49-F238E27FC236}">
                <a16:creationId xmlns:a16="http://schemas.microsoft.com/office/drawing/2014/main" id="{5F2774E7-DB86-4B7D-90E7-564F854C44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96471" y="2456032"/>
            <a:ext cx="2399056" cy="599764"/>
          </a:xfrm>
          <a:prstGeom prst="rect">
            <a:avLst/>
          </a:prstGeom>
          <a:ln>
            <a:solidFill>
              <a:schemeClr val="bg1"/>
            </a:solidFill>
          </a:ln>
          <a:effectLst>
            <a:outerShdw blurRad="50800" dist="38100" dir="2700000" algn="tl" rotWithShape="0">
              <a:prstClr val="black">
                <a:alpha val="40000"/>
              </a:prstClr>
            </a:outerShdw>
          </a:effectLst>
        </p:spPr>
      </p:pic>
      <p:pic>
        <p:nvPicPr>
          <p:cNvPr id="38" name="Picture 37">
            <a:extLst>
              <a:ext uri="{FF2B5EF4-FFF2-40B4-BE49-F238E27FC236}">
                <a16:creationId xmlns:a16="http://schemas.microsoft.com/office/drawing/2014/main" id="{22B5C7E4-1760-4E1F-B512-4FFE6184D47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10187" y="2456032"/>
            <a:ext cx="2399056" cy="599764"/>
          </a:xfrm>
          <a:prstGeom prst="rect">
            <a:avLst/>
          </a:prstGeom>
          <a:ln>
            <a:solidFill>
              <a:schemeClr val="bg1"/>
            </a:solidFill>
          </a:ln>
          <a:effectLst>
            <a:outerShdw blurRad="50800" dist="38100" dir="2700000" algn="tl" rotWithShape="0">
              <a:prstClr val="black">
                <a:alpha val="40000"/>
              </a:prstClr>
            </a:outerShdw>
          </a:effectLst>
        </p:spPr>
      </p:pic>
      <p:pic>
        <p:nvPicPr>
          <p:cNvPr id="16" name="Picture 15">
            <a:hlinkClick r:id="rId6"/>
            <a:extLst>
              <a:ext uri="{FF2B5EF4-FFF2-40B4-BE49-F238E27FC236}">
                <a16:creationId xmlns:a16="http://schemas.microsoft.com/office/drawing/2014/main" id="{FF8E59BA-3E49-404E-8F0E-11368FC0257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4770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up)">
                                      <p:cBhvr>
                                        <p:cTn id="11" dur="500"/>
                                        <p:tgtEl>
                                          <p:spTgt spid="31"/>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up)">
                                      <p:cBhvr>
                                        <p:cTn id="15" dur="500"/>
                                        <p:tgtEl>
                                          <p:spTgt spid="35"/>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up)">
                                      <p:cBhvr>
                                        <p:cTn id="25" dur="500"/>
                                        <p:tgtEl>
                                          <p:spTgt spid="13"/>
                                        </p:tgtEl>
                                      </p:cBhvr>
                                    </p:animEffect>
                                  </p:childTnLst>
                                </p:cTn>
                              </p:par>
                            </p:childTnLst>
                          </p:cTn>
                        </p:par>
                        <p:par>
                          <p:cTn id="26" fill="hold">
                            <p:stCondLst>
                              <p:cond delay="2500"/>
                            </p:stCondLst>
                            <p:childTnLst>
                              <p:par>
                                <p:cTn id="27" presetID="53" presetClass="entr" presetSubtype="16" fill="hold" nodeType="after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p:cTn id="29" dur="500" fill="hold"/>
                                        <p:tgtEl>
                                          <p:spTgt spid="36"/>
                                        </p:tgtEl>
                                        <p:attrNameLst>
                                          <p:attrName>ppt_w</p:attrName>
                                        </p:attrNameLst>
                                      </p:cBhvr>
                                      <p:tavLst>
                                        <p:tav tm="0">
                                          <p:val>
                                            <p:fltVal val="0"/>
                                          </p:val>
                                        </p:tav>
                                        <p:tav tm="100000">
                                          <p:val>
                                            <p:strVal val="#ppt_w"/>
                                          </p:val>
                                        </p:tav>
                                      </p:tavLst>
                                    </p:anim>
                                    <p:anim calcmode="lin" valueType="num">
                                      <p:cBhvr>
                                        <p:cTn id="30" dur="500" fill="hold"/>
                                        <p:tgtEl>
                                          <p:spTgt spid="36"/>
                                        </p:tgtEl>
                                        <p:attrNameLst>
                                          <p:attrName>ppt_h</p:attrName>
                                        </p:attrNameLst>
                                      </p:cBhvr>
                                      <p:tavLst>
                                        <p:tav tm="0">
                                          <p:val>
                                            <p:fltVal val="0"/>
                                          </p:val>
                                        </p:tav>
                                        <p:tav tm="100000">
                                          <p:val>
                                            <p:strVal val="#ppt_h"/>
                                          </p:val>
                                        </p:tav>
                                      </p:tavLst>
                                    </p:anim>
                                    <p:animEffect transition="in" filter="fade">
                                      <p:cBhvr>
                                        <p:cTn id="31" dur="500"/>
                                        <p:tgtEl>
                                          <p:spTgt spid="36"/>
                                        </p:tgtEl>
                                      </p:cBhvr>
                                    </p:animEffect>
                                  </p:childTnLst>
                                </p:cTn>
                              </p:par>
                            </p:childTnLst>
                          </p:cTn>
                        </p:par>
                        <p:par>
                          <p:cTn id="32" fill="hold">
                            <p:stCondLst>
                              <p:cond delay="3000"/>
                            </p:stCondLst>
                            <p:childTnLst>
                              <p:par>
                                <p:cTn id="33" presetID="53" presetClass="entr" presetSubtype="16"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par>
                          <p:cTn id="38" fill="hold">
                            <p:stCondLst>
                              <p:cond delay="3500"/>
                            </p:stCondLst>
                            <p:childTnLst>
                              <p:par>
                                <p:cTn id="39" presetID="22" presetClass="entr" presetSubtype="1"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up)">
                                      <p:cBhvr>
                                        <p:cTn id="41" dur="500"/>
                                        <p:tgtEl>
                                          <p:spTgt spid="8"/>
                                        </p:tgtEl>
                                      </p:cBhvr>
                                    </p:animEffect>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37"/>
                                        </p:tgtEl>
                                        <p:attrNameLst>
                                          <p:attrName>style.visibility</p:attrName>
                                        </p:attrNameLst>
                                      </p:cBhvr>
                                      <p:to>
                                        <p:strVal val="visible"/>
                                      </p:to>
                                    </p:set>
                                    <p:anim calcmode="lin" valueType="num">
                                      <p:cBhvr>
                                        <p:cTn id="45" dur="500" fill="hold"/>
                                        <p:tgtEl>
                                          <p:spTgt spid="37"/>
                                        </p:tgtEl>
                                        <p:attrNameLst>
                                          <p:attrName>ppt_w</p:attrName>
                                        </p:attrNameLst>
                                      </p:cBhvr>
                                      <p:tavLst>
                                        <p:tav tm="0">
                                          <p:val>
                                            <p:fltVal val="0"/>
                                          </p:val>
                                        </p:tav>
                                        <p:tav tm="100000">
                                          <p:val>
                                            <p:strVal val="#ppt_w"/>
                                          </p:val>
                                        </p:tav>
                                      </p:tavLst>
                                    </p:anim>
                                    <p:anim calcmode="lin" valueType="num">
                                      <p:cBhvr>
                                        <p:cTn id="46" dur="500" fill="hold"/>
                                        <p:tgtEl>
                                          <p:spTgt spid="37"/>
                                        </p:tgtEl>
                                        <p:attrNameLst>
                                          <p:attrName>ppt_h</p:attrName>
                                        </p:attrNameLst>
                                      </p:cBhvr>
                                      <p:tavLst>
                                        <p:tav tm="0">
                                          <p:val>
                                            <p:fltVal val="0"/>
                                          </p:val>
                                        </p:tav>
                                        <p:tav tm="100000">
                                          <p:val>
                                            <p:strVal val="#ppt_h"/>
                                          </p:val>
                                        </p:tav>
                                      </p:tavLst>
                                    </p:anim>
                                    <p:animEffect transition="in" filter="fade">
                                      <p:cBhvr>
                                        <p:cTn id="47" dur="500"/>
                                        <p:tgtEl>
                                          <p:spTgt spid="37"/>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animEffect transition="in" filter="fade">
                                      <p:cBhvr>
                                        <p:cTn id="53" dur="500"/>
                                        <p:tgtEl>
                                          <p:spTgt spid="20"/>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ipe(up)">
                                      <p:cBhvr>
                                        <p:cTn id="57" dur="500"/>
                                        <p:tgtEl>
                                          <p:spTgt spid="19"/>
                                        </p:tgtEl>
                                      </p:cBhvr>
                                    </p:animEffect>
                                  </p:childTnLst>
                                </p:cTn>
                              </p:par>
                            </p:childTnLst>
                          </p:cTn>
                        </p:par>
                        <p:par>
                          <p:cTn id="58" fill="hold">
                            <p:stCondLst>
                              <p:cond delay="5500"/>
                            </p:stCondLst>
                            <p:childTnLst>
                              <p:par>
                                <p:cTn id="59" presetID="53" presetClass="entr" presetSubtype="16" fill="hold" nodeType="after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fade">
                                      <p:cBhvr>
                                        <p:cTn id="67" dur="1000"/>
                                        <p:tgtEl>
                                          <p:spTgt spid="34"/>
                                        </p:tgtEl>
                                      </p:cBhvr>
                                    </p:animEffect>
                                    <p:anim calcmode="lin" valueType="num">
                                      <p:cBhvr>
                                        <p:cTn id="68" dur="1000" fill="hold"/>
                                        <p:tgtEl>
                                          <p:spTgt spid="34"/>
                                        </p:tgtEl>
                                        <p:attrNameLst>
                                          <p:attrName>ppt_x</p:attrName>
                                        </p:attrNameLst>
                                      </p:cBhvr>
                                      <p:tavLst>
                                        <p:tav tm="0">
                                          <p:val>
                                            <p:strVal val="#ppt_x"/>
                                          </p:val>
                                        </p:tav>
                                        <p:tav tm="100000">
                                          <p:val>
                                            <p:strVal val="#ppt_x"/>
                                          </p:val>
                                        </p:tav>
                                      </p:tavLst>
                                    </p:anim>
                                    <p:anim calcmode="lin" valueType="num">
                                      <p:cBhvr>
                                        <p:cTn id="6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4" grpId="0" animBg="1"/>
      <p:bldP spid="31" grpId="0" animBg="1"/>
      <p:bldP spid="7" grpId="0"/>
      <p:bldP spid="8" grpId="0" animBg="1"/>
      <p:bldP spid="13" grpId="0" animBg="1"/>
      <p:bldP spid="14" grpId="0"/>
      <p:bldP spid="15" grpId="0"/>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1273</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356</cp:revision>
  <dcterms:created xsi:type="dcterms:W3CDTF">2016-09-28T22:08:47Z</dcterms:created>
  <dcterms:modified xsi:type="dcterms:W3CDTF">2017-11-05T23:36:19Z</dcterms:modified>
</cp:coreProperties>
</file>