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6"/>
          <p:cNvSpPr>
            <a:spLocks/>
          </p:cNvSpPr>
          <p:nvPr/>
        </p:nvSpPr>
        <p:spPr bwMode="auto">
          <a:xfrm>
            <a:off x="6114857" y="1830603"/>
            <a:ext cx="1421784" cy="1620377"/>
          </a:xfrm>
          <a:custGeom>
            <a:avLst/>
            <a:gdLst>
              <a:gd name="T0" fmla="*/ 0 w 1797"/>
              <a:gd name="T1" fmla="*/ 0 h 2048"/>
              <a:gd name="T2" fmla="*/ 978 w 1797"/>
              <a:gd name="T3" fmla="*/ 0 h 2048"/>
              <a:gd name="T4" fmla="*/ 1028 w 1797"/>
              <a:gd name="T5" fmla="*/ 3 h 2048"/>
              <a:gd name="T6" fmla="*/ 1078 w 1797"/>
              <a:gd name="T7" fmla="*/ 13 h 2048"/>
              <a:gd name="T8" fmla="*/ 1125 w 1797"/>
              <a:gd name="T9" fmla="*/ 28 h 2048"/>
              <a:gd name="T10" fmla="*/ 1169 w 1797"/>
              <a:gd name="T11" fmla="*/ 50 h 2048"/>
              <a:gd name="T12" fmla="*/ 1211 w 1797"/>
              <a:gd name="T13" fmla="*/ 78 h 2048"/>
              <a:gd name="T14" fmla="*/ 1247 w 1797"/>
              <a:gd name="T15" fmla="*/ 110 h 2048"/>
              <a:gd name="T16" fmla="*/ 1281 w 1797"/>
              <a:gd name="T17" fmla="*/ 147 h 2048"/>
              <a:gd name="T18" fmla="*/ 1309 w 1797"/>
              <a:gd name="T19" fmla="*/ 190 h 2048"/>
              <a:gd name="T20" fmla="*/ 1797 w 1797"/>
              <a:gd name="T21" fmla="*/ 1036 h 2048"/>
              <a:gd name="T22" fmla="*/ 0 w 1797"/>
              <a:gd name="T23" fmla="*/ 2048 h 2048"/>
              <a:gd name="T24" fmla="*/ 0 w 1797"/>
              <a:gd name="T25" fmla="*/ 0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7" h="2048">
                <a:moveTo>
                  <a:pt x="0" y="0"/>
                </a:moveTo>
                <a:lnTo>
                  <a:pt x="978" y="0"/>
                </a:lnTo>
                <a:lnTo>
                  <a:pt x="1028" y="3"/>
                </a:lnTo>
                <a:lnTo>
                  <a:pt x="1078" y="13"/>
                </a:lnTo>
                <a:lnTo>
                  <a:pt x="1125" y="28"/>
                </a:lnTo>
                <a:lnTo>
                  <a:pt x="1169" y="50"/>
                </a:lnTo>
                <a:lnTo>
                  <a:pt x="1211" y="78"/>
                </a:lnTo>
                <a:lnTo>
                  <a:pt x="1247" y="110"/>
                </a:lnTo>
                <a:lnTo>
                  <a:pt x="1281" y="147"/>
                </a:lnTo>
                <a:lnTo>
                  <a:pt x="1309" y="190"/>
                </a:lnTo>
                <a:lnTo>
                  <a:pt x="1797" y="1036"/>
                </a:lnTo>
                <a:lnTo>
                  <a:pt x="0" y="2048"/>
                </a:lnTo>
                <a:lnTo>
                  <a:pt x="0" y="0"/>
                </a:lnTo>
                <a:close/>
              </a:path>
            </a:pathLst>
          </a:custGeom>
          <a:solidFill>
            <a:srgbClr val="5C9AD3"/>
          </a:solidFill>
          <a:ln w="6350">
            <a:solidFill>
              <a:schemeClr val="bg1"/>
            </a:solid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sp>
        <p:nvSpPr>
          <p:cNvPr id="10" name="Freeform 7"/>
          <p:cNvSpPr>
            <a:spLocks/>
          </p:cNvSpPr>
          <p:nvPr/>
        </p:nvSpPr>
        <p:spPr bwMode="auto">
          <a:xfrm>
            <a:off x="4159803" y="2721495"/>
            <a:ext cx="1818966" cy="1602969"/>
          </a:xfrm>
          <a:custGeom>
            <a:avLst/>
            <a:gdLst>
              <a:gd name="T0" fmla="*/ 533 w 2299"/>
              <a:gd name="T1" fmla="*/ 0 h 2026"/>
              <a:gd name="T2" fmla="*/ 2299 w 2299"/>
              <a:gd name="T3" fmla="*/ 1019 h 2026"/>
              <a:gd name="T4" fmla="*/ 513 w 2299"/>
              <a:gd name="T5" fmla="*/ 2026 h 2026"/>
              <a:gd name="T6" fmla="*/ 51 w 2299"/>
              <a:gd name="T7" fmla="*/ 1221 h 2026"/>
              <a:gd name="T8" fmla="*/ 26 w 2299"/>
              <a:gd name="T9" fmla="*/ 1169 h 2026"/>
              <a:gd name="T10" fmla="*/ 8 w 2299"/>
              <a:gd name="T11" fmla="*/ 1115 h 2026"/>
              <a:gd name="T12" fmla="*/ 0 w 2299"/>
              <a:gd name="T13" fmla="*/ 1059 h 2026"/>
              <a:gd name="T14" fmla="*/ 0 w 2299"/>
              <a:gd name="T15" fmla="*/ 1002 h 2026"/>
              <a:gd name="T16" fmla="*/ 8 w 2299"/>
              <a:gd name="T17" fmla="*/ 946 h 2026"/>
              <a:gd name="T18" fmla="*/ 26 w 2299"/>
              <a:gd name="T19" fmla="*/ 891 h 2026"/>
              <a:gd name="T20" fmla="*/ 51 w 2299"/>
              <a:gd name="T21" fmla="*/ 840 h 2026"/>
              <a:gd name="T22" fmla="*/ 533 w 2299"/>
              <a:gd name="T23"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99" h="2026">
                <a:moveTo>
                  <a:pt x="533" y="0"/>
                </a:moveTo>
                <a:lnTo>
                  <a:pt x="2299" y="1019"/>
                </a:lnTo>
                <a:lnTo>
                  <a:pt x="513" y="2026"/>
                </a:lnTo>
                <a:lnTo>
                  <a:pt x="51" y="1221"/>
                </a:lnTo>
                <a:lnTo>
                  <a:pt x="26" y="1169"/>
                </a:lnTo>
                <a:lnTo>
                  <a:pt x="8" y="1115"/>
                </a:lnTo>
                <a:lnTo>
                  <a:pt x="0" y="1059"/>
                </a:lnTo>
                <a:lnTo>
                  <a:pt x="0" y="1002"/>
                </a:lnTo>
                <a:lnTo>
                  <a:pt x="8" y="946"/>
                </a:lnTo>
                <a:lnTo>
                  <a:pt x="26" y="891"/>
                </a:lnTo>
                <a:lnTo>
                  <a:pt x="51" y="840"/>
                </a:lnTo>
                <a:lnTo>
                  <a:pt x="533" y="0"/>
                </a:lnTo>
                <a:close/>
              </a:path>
            </a:pathLst>
          </a:custGeom>
          <a:solidFill>
            <a:srgbClr val="BFBFBF"/>
          </a:solidFill>
          <a:ln w="6350">
            <a:solidFill>
              <a:schemeClr val="bg1"/>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sp>
        <p:nvSpPr>
          <p:cNvPr id="11" name="Freeform 8"/>
          <p:cNvSpPr>
            <a:spLocks/>
          </p:cNvSpPr>
          <p:nvPr/>
        </p:nvSpPr>
        <p:spPr bwMode="auto">
          <a:xfrm>
            <a:off x="4622654" y="1830604"/>
            <a:ext cx="1401213" cy="1627497"/>
          </a:xfrm>
          <a:custGeom>
            <a:avLst/>
            <a:gdLst>
              <a:gd name="T0" fmla="*/ 820 w 1771"/>
              <a:gd name="T1" fmla="*/ 0 h 2057"/>
              <a:gd name="T2" fmla="*/ 1771 w 1771"/>
              <a:gd name="T3" fmla="*/ 0 h 2057"/>
              <a:gd name="T4" fmla="*/ 1771 w 1771"/>
              <a:gd name="T5" fmla="*/ 2057 h 2057"/>
              <a:gd name="T6" fmla="*/ 0 w 1771"/>
              <a:gd name="T7" fmla="*/ 1033 h 2057"/>
              <a:gd name="T8" fmla="*/ 487 w 1771"/>
              <a:gd name="T9" fmla="*/ 190 h 2057"/>
              <a:gd name="T10" fmla="*/ 517 w 1771"/>
              <a:gd name="T11" fmla="*/ 147 h 2057"/>
              <a:gd name="T12" fmla="*/ 549 w 1771"/>
              <a:gd name="T13" fmla="*/ 110 h 2057"/>
              <a:gd name="T14" fmla="*/ 588 w 1771"/>
              <a:gd name="T15" fmla="*/ 78 h 2057"/>
              <a:gd name="T16" fmla="*/ 629 w 1771"/>
              <a:gd name="T17" fmla="*/ 50 h 2057"/>
              <a:gd name="T18" fmla="*/ 673 w 1771"/>
              <a:gd name="T19" fmla="*/ 28 h 2057"/>
              <a:gd name="T20" fmla="*/ 720 w 1771"/>
              <a:gd name="T21" fmla="*/ 13 h 2057"/>
              <a:gd name="T22" fmla="*/ 770 w 1771"/>
              <a:gd name="T23" fmla="*/ 3 h 2057"/>
              <a:gd name="T24" fmla="*/ 820 w 1771"/>
              <a:gd name="T25"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71" h="2057">
                <a:moveTo>
                  <a:pt x="820" y="0"/>
                </a:moveTo>
                <a:lnTo>
                  <a:pt x="1771" y="0"/>
                </a:lnTo>
                <a:lnTo>
                  <a:pt x="1771" y="2057"/>
                </a:lnTo>
                <a:lnTo>
                  <a:pt x="0" y="1033"/>
                </a:lnTo>
                <a:lnTo>
                  <a:pt x="487" y="190"/>
                </a:lnTo>
                <a:lnTo>
                  <a:pt x="517" y="147"/>
                </a:lnTo>
                <a:lnTo>
                  <a:pt x="549" y="110"/>
                </a:lnTo>
                <a:lnTo>
                  <a:pt x="588" y="78"/>
                </a:lnTo>
                <a:lnTo>
                  <a:pt x="629" y="50"/>
                </a:lnTo>
                <a:lnTo>
                  <a:pt x="673" y="28"/>
                </a:lnTo>
                <a:lnTo>
                  <a:pt x="720" y="13"/>
                </a:lnTo>
                <a:lnTo>
                  <a:pt x="770" y="3"/>
                </a:lnTo>
                <a:lnTo>
                  <a:pt x="820" y="0"/>
                </a:lnTo>
                <a:close/>
              </a:path>
            </a:pathLst>
          </a:custGeom>
          <a:solidFill>
            <a:srgbClr val="FE4A1E"/>
          </a:solidFill>
          <a:ln w="6350">
            <a:solidFill>
              <a:schemeClr val="bg1"/>
            </a:solid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sp>
        <p:nvSpPr>
          <p:cNvPr id="12" name="Freeform 9"/>
          <p:cNvSpPr>
            <a:spLocks/>
          </p:cNvSpPr>
          <p:nvPr/>
        </p:nvSpPr>
        <p:spPr bwMode="auto">
          <a:xfrm>
            <a:off x="6153623" y="2724658"/>
            <a:ext cx="1846660" cy="1627497"/>
          </a:xfrm>
          <a:custGeom>
            <a:avLst/>
            <a:gdLst>
              <a:gd name="T0" fmla="*/ 1804 w 2334"/>
              <a:gd name="T1" fmla="*/ 0 h 2057"/>
              <a:gd name="T2" fmla="*/ 2284 w 2334"/>
              <a:gd name="T3" fmla="*/ 836 h 2057"/>
              <a:gd name="T4" fmla="*/ 2309 w 2334"/>
              <a:gd name="T5" fmla="*/ 887 h 2057"/>
              <a:gd name="T6" fmla="*/ 2326 w 2334"/>
              <a:gd name="T7" fmla="*/ 942 h 2057"/>
              <a:gd name="T8" fmla="*/ 2334 w 2334"/>
              <a:gd name="T9" fmla="*/ 998 h 2057"/>
              <a:gd name="T10" fmla="*/ 2334 w 2334"/>
              <a:gd name="T11" fmla="*/ 1055 h 2057"/>
              <a:gd name="T12" fmla="*/ 2326 w 2334"/>
              <a:gd name="T13" fmla="*/ 1111 h 2057"/>
              <a:gd name="T14" fmla="*/ 2309 w 2334"/>
              <a:gd name="T15" fmla="*/ 1165 h 2057"/>
              <a:gd name="T16" fmla="*/ 2284 w 2334"/>
              <a:gd name="T17" fmla="*/ 1217 h 2057"/>
              <a:gd name="T18" fmla="*/ 1801 w 2334"/>
              <a:gd name="T19" fmla="*/ 2057 h 2057"/>
              <a:gd name="T20" fmla="*/ 0 w 2334"/>
              <a:gd name="T21" fmla="*/ 1017 h 2057"/>
              <a:gd name="T22" fmla="*/ 1804 w 2334"/>
              <a:gd name="T23"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34" h="2057">
                <a:moveTo>
                  <a:pt x="1804" y="0"/>
                </a:moveTo>
                <a:lnTo>
                  <a:pt x="2284" y="836"/>
                </a:lnTo>
                <a:lnTo>
                  <a:pt x="2309" y="887"/>
                </a:lnTo>
                <a:lnTo>
                  <a:pt x="2326" y="942"/>
                </a:lnTo>
                <a:lnTo>
                  <a:pt x="2334" y="998"/>
                </a:lnTo>
                <a:lnTo>
                  <a:pt x="2334" y="1055"/>
                </a:lnTo>
                <a:lnTo>
                  <a:pt x="2326" y="1111"/>
                </a:lnTo>
                <a:lnTo>
                  <a:pt x="2309" y="1165"/>
                </a:lnTo>
                <a:lnTo>
                  <a:pt x="2284" y="1217"/>
                </a:lnTo>
                <a:lnTo>
                  <a:pt x="1801" y="2057"/>
                </a:lnTo>
                <a:lnTo>
                  <a:pt x="0" y="1017"/>
                </a:lnTo>
                <a:lnTo>
                  <a:pt x="1804" y="0"/>
                </a:lnTo>
                <a:close/>
              </a:path>
            </a:pathLst>
          </a:custGeom>
          <a:solidFill>
            <a:srgbClr val="44546B"/>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sp>
        <p:nvSpPr>
          <p:cNvPr id="13" name="Freeform 10"/>
          <p:cNvSpPr>
            <a:spLocks/>
          </p:cNvSpPr>
          <p:nvPr/>
        </p:nvSpPr>
        <p:spPr bwMode="auto">
          <a:xfrm>
            <a:off x="4607622" y="3598143"/>
            <a:ext cx="1416247" cy="1650441"/>
          </a:xfrm>
          <a:custGeom>
            <a:avLst/>
            <a:gdLst>
              <a:gd name="T0" fmla="*/ 1790 w 1790"/>
              <a:gd name="T1" fmla="*/ 0 h 2086"/>
              <a:gd name="T2" fmla="*/ 1790 w 1790"/>
              <a:gd name="T3" fmla="*/ 2086 h 2086"/>
              <a:gd name="T4" fmla="*/ 839 w 1790"/>
              <a:gd name="T5" fmla="*/ 2086 h 2086"/>
              <a:gd name="T6" fmla="*/ 789 w 1790"/>
              <a:gd name="T7" fmla="*/ 2083 h 2086"/>
              <a:gd name="T8" fmla="*/ 739 w 1790"/>
              <a:gd name="T9" fmla="*/ 2073 h 2086"/>
              <a:gd name="T10" fmla="*/ 692 w 1790"/>
              <a:gd name="T11" fmla="*/ 2057 h 2086"/>
              <a:gd name="T12" fmla="*/ 646 w 1790"/>
              <a:gd name="T13" fmla="*/ 2033 h 2086"/>
              <a:gd name="T14" fmla="*/ 605 w 1790"/>
              <a:gd name="T15" fmla="*/ 2005 h 2086"/>
              <a:gd name="T16" fmla="*/ 568 w 1790"/>
              <a:gd name="T17" fmla="*/ 1973 h 2086"/>
              <a:gd name="T18" fmla="*/ 534 w 1790"/>
              <a:gd name="T19" fmla="*/ 1934 h 2086"/>
              <a:gd name="T20" fmla="*/ 506 w 1790"/>
              <a:gd name="T21" fmla="*/ 1892 h 2086"/>
              <a:gd name="T22" fmla="*/ 0 w 1790"/>
              <a:gd name="T23" fmla="*/ 1012 h 2086"/>
              <a:gd name="T24" fmla="*/ 1790 w 1790"/>
              <a:gd name="T25" fmla="*/ 0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0" h="2086">
                <a:moveTo>
                  <a:pt x="1790" y="0"/>
                </a:moveTo>
                <a:lnTo>
                  <a:pt x="1790" y="2086"/>
                </a:lnTo>
                <a:lnTo>
                  <a:pt x="839" y="2086"/>
                </a:lnTo>
                <a:lnTo>
                  <a:pt x="789" y="2083"/>
                </a:lnTo>
                <a:lnTo>
                  <a:pt x="739" y="2073"/>
                </a:lnTo>
                <a:lnTo>
                  <a:pt x="692" y="2057"/>
                </a:lnTo>
                <a:lnTo>
                  <a:pt x="646" y="2033"/>
                </a:lnTo>
                <a:lnTo>
                  <a:pt x="605" y="2005"/>
                </a:lnTo>
                <a:lnTo>
                  <a:pt x="568" y="1973"/>
                </a:lnTo>
                <a:lnTo>
                  <a:pt x="534" y="1934"/>
                </a:lnTo>
                <a:lnTo>
                  <a:pt x="506" y="1892"/>
                </a:lnTo>
                <a:lnTo>
                  <a:pt x="0" y="1012"/>
                </a:lnTo>
                <a:lnTo>
                  <a:pt x="1790" y="0"/>
                </a:lnTo>
                <a:close/>
              </a:path>
            </a:pathLst>
          </a:custGeom>
          <a:solidFill>
            <a:srgbClr val="939393"/>
          </a:solidFill>
          <a:ln w="635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sp>
        <p:nvSpPr>
          <p:cNvPr id="14" name="Freeform 11"/>
          <p:cNvSpPr>
            <a:spLocks/>
          </p:cNvSpPr>
          <p:nvPr/>
        </p:nvSpPr>
        <p:spPr bwMode="auto">
          <a:xfrm>
            <a:off x="6114857" y="3606845"/>
            <a:ext cx="1419411" cy="1641739"/>
          </a:xfrm>
          <a:custGeom>
            <a:avLst/>
            <a:gdLst>
              <a:gd name="T0" fmla="*/ 0 w 1794"/>
              <a:gd name="T1" fmla="*/ 0 h 2075"/>
              <a:gd name="T2" fmla="*/ 1794 w 1794"/>
              <a:gd name="T3" fmla="*/ 1036 h 2075"/>
              <a:gd name="T4" fmla="*/ 1311 w 1794"/>
              <a:gd name="T5" fmla="*/ 1881 h 2075"/>
              <a:gd name="T6" fmla="*/ 1283 w 1794"/>
              <a:gd name="T7" fmla="*/ 1923 h 2075"/>
              <a:gd name="T8" fmla="*/ 1249 w 1794"/>
              <a:gd name="T9" fmla="*/ 1962 h 2075"/>
              <a:gd name="T10" fmla="*/ 1211 w 1794"/>
              <a:gd name="T11" fmla="*/ 1994 h 2075"/>
              <a:gd name="T12" fmla="*/ 1169 w 1794"/>
              <a:gd name="T13" fmla="*/ 2022 h 2075"/>
              <a:gd name="T14" fmla="*/ 1125 w 1794"/>
              <a:gd name="T15" fmla="*/ 2046 h 2075"/>
              <a:gd name="T16" fmla="*/ 1078 w 1794"/>
              <a:gd name="T17" fmla="*/ 2062 h 2075"/>
              <a:gd name="T18" fmla="*/ 1029 w 1794"/>
              <a:gd name="T19" fmla="*/ 2072 h 2075"/>
              <a:gd name="T20" fmla="*/ 978 w 1794"/>
              <a:gd name="T21" fmla="*/ 2075 h 2075"/>
              <a:gd name="T22" fmla="*/ 0 w 1794"/>
              <a:gd name="T23" fmla="*/ 2075 h 2075"/>
              <a:gd name="T24" fmla="*/ 0 w 1794"/>
              <a:gd name="T25" fmla="*/ 0 h 2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4" h="2075">
                <a:moveTo>
                  <a:pt x="0" y="0"/>
                </a:moveTo>
                <a:lnTo>
                  <a:pt x="1794" y="1036"/>
                </a:lnTo>
                <a:lnTo>
                  <a:pt x="1311" y="1881"/>
                </a:lnTo>
                <a:lnTo>
                  <a:pt x="1283" y="1923"/>
                </a:lnTo>
                <a:lnTo>
                  <a:pt x="1249" y="1962"/>
                </a:lnTo>
                <a:lnTo>
                  <a:pt x="1211" y="1994"/>
                </a:lnTo>
                <a:lnTo>
                  <a:pt x="1169" y="2022"/>
                </a:lnTo>
                <a:lnTo>
                  <a:pt x="1125" y="2046"/>
                </a:lnTo>
                <a:lnTo>
                  <a:pt x="1078" y="2062"/>
                </a:lnTo>
                <a:lnTo>
                  <a:pt x="1029" y="2072"/>
                </a:lnTo>
                <a:lnTo>
                  <a:pt x="978" y="2075"/>
                </a:lnTo>
                <a:lnTo>
                  <a:pt x="0" y="2075"/>
                </a:lnTo>
                <a:lnTo>
                  <a:pt x="0" y="0"/>
                </a:lnTo>
                <a:close/>
              </a:path>
            </a:pathLst>
          </a:custGeom>
          <a:solidFill>
            <a:srgbClr val="7A7A7A"/>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solidFill>
                <a:schemeClr val="bg1"/>
              </a:solidFill>
              <a:latin typeface="Candara" panose="020E0502030303020204" pitchFamily="34" charset="0"/>
            </a:endParaRPr>
          </a:p>
        </p:txBody>
      </p:sp>
      <p:grpSp>
        <p:nvGrpSpPr>
          <p:cNvPr id="24" name="Group 23"/>
          <p:cNvGrpSpPr/>
          <p:nvPr/>
        </p:nvGrpSpPr>
        <p:grpSpPr>
          <a:xfrm>
            <a:off x="8223232" y="580906"/>
            <a:ext cx="3657600" cy="863891"/>
            <a:chOff x="8223232" y="580906"/>
            <a:chExt cx="3657600" cy="863891"/>
          </a:xfrm>
        </p:grpSpPr>
        <p:grpSp>
          <p:nvGrpSpPr>
            <p:cNvPr id="30" name="Group 29"/>
            <p:cNvGrpSpPr>
              <a:grpSpLocks noChangeAspect="1"/>
            </p:cNvGrpSpPr>
            <p:nvPr/>
          </p:nvGrpSpPr>
          <p:grpSpPr>
            <a:xfrm>
              <a:off x="8223232" y="1021697"/>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31"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2"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3"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4"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5"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6"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7"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8"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39"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0"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1"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2"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3"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4"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45"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6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6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6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6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65" name="Text Placeholder 3"/>
            <p:cNvSpPr txBox="1">
              <a:spLocks/>
            </p:cNvSpPr>
            <p:nvPr/>
          </p:nvSpPr>
          <p:spPr>
            <a:xfrm flipH="1">
              <a:off x="8235034" y="580906"/>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35%</a:t>
              </a:r>
            </a:p>
          </p:txBody>
        </p:sp>
        <p:cxnSp>
          <p:nvCxnSpPr>
            <p:cNvPr id="66" name="Straight Connector 65"/>
            <p:cNvCxnSpPr/>
            <p:nvPr/>
          </p:nvCxnSpPr>
          <p:spPr>
            <a:xfrm>
              <a:off x="8262665" y="916354"/>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67" name="Text Placeholder 3"/>
          <p:cNvSpPr txBox="1">
            <a:spLocks/>
          </p:cNvSpPr>
          <p:nvPr/>
        </p:nvSpPr>
        <p:spPr>
          <a:xfrm>
            <a:off x="8239048" y="1548023"/>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1" name="Group 20"/>
          <p:cNvGrpSpPr/>
          <p:nvPr/>
        </p:nvGrpSpPr>
        <p:grpSpPr>
          <a:xfrm>
            <a:off x="273183" y="1186359"/>
            <a:ext cx="3657600" cy="863891"/>
            <a:chOff x="273183" y="1186359"/>
            <a:chExt cx="3657600" cy="863891"/>
          </a:xfrm>
        </p:grpSpPr>
        <p:grpSp>
          <p:nvGrpSpPr>
            <p:cNvPr id="173" name="Group 172"/>
            <p:cNvGrpSpPr>
              <a:grpSpLocks noChangeAspect="1"/>
            </p:cNvGrpSpPr>
            <p:nvPr/>
          </p:nvGrpSpPr>
          <p:grpSpPr>
            <a:xfrm>
              <a:off x="273183" y="1627150"/>
              <a:ext cx="3657600" cy="423100"/>
              <a:chOff x="1041007" y="2030581"/>
              <a:chExt cx="5873749" cy="679451"/>
            </a:xfrm>
            <a:effectLst>
              <a:outerShdw blurRad="50800" dist="38100" dir="2700000" algn="tl" rotWithShape="0">
                <a:prstClr val="black">
                  <a:alpha val="40000"/>
                </a:prstClr>
              </a:outerShdw>
            </a:effectLst>
          </p:grpSpPr>
          <p:sp>
            <p:nvSpPr>
              <p:cNvPr id="176"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77"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78"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79"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0"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1"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2"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3"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4"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D9D9D9"/>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5"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6"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7"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8"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89"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90"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91"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92"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93"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94"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latin typeface="Candara" panose="020E0502030303020204" pitchFamily="34" charset="0"/>
                </a:endParaRPr>
              </a:p>
            </p:txBody>
          </p:sp>
          <p:sp>
            <p:nvSpPr>
              <p:cNvPr id="195"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174" name="Text Placeholder 3"/>
            <p:cNvSpPr txBox="1">
              <a:spLocks/>
            </p:cNvSpPr>
            <p:nvPr/>
          </p:nvSpPr>
          <p:spPr>
            <a:xfrm flipH="1">
              <a:off x="284985" y="1186359"/>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55%</a:t>
              </a:r>
            </a:p>
          </p:txBody>
        </p:sp>
        <p:cxnSp>
          <p:nvCxnSpPr>
            <p:cNvPr id="175" name="Straight Connector 174"/>
            <p:cNvCxnSpPr/>
            <p:nvPr/>
          </p:nvCxnSpPr>
          <p:spPr>
            <a:xfrm>
              <a:off x="312616" y="1521807"/>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172" name="Text Placeholder 3"/>
          <p:cNvSpPr txBox="1">
            <a:spLocks/>
          </p:cNvSpPr>
          <p:nvPr/>
        </p:nvSpPr>
        <p:spPr>
          <a:xfrm>
            <a:off x="288999" y="2153476"/>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2" name="Group 21"/>
          <p:cNvGrpSpPr/>
          <p:nvPr/>
        </p:nvGrpSpPr>
        <p:grpSpPr>
          <a:xfrm>
            <a:off x="261981" y="3141816"/>
            <a:ext cx="3657600" cy="863891"/>
            <a:chOff x="261981" y="3141816"/>
            <a:chExt cx="3657600" cy="863891"/>
          </a:xfrm>
        </p:grpSpPr>
        <p:grpSp>
          <p:nvGrpSpPr>
            <p:cNvPr id="199" name="Group 198"/>
            <p:cNvGrpSpPr>
              <a:grpSpLocks noChangeAspect="1"/>
            </p:cNvGrpSpPr>
            <p:nvPr/>
          </p:nvGrpSpPr>
          <p:grpSpPr>
            <a:xfrm>
              <a:off x="261981" y="3582607"/>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02"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3"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4"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5"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6"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7"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8"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09"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0"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1"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2"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3"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4"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5"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6"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7"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8"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19"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20"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21"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200" name="Text Placeholder 3"/>
            <p:cNvSpPr txBox="1">
              <a:spLocks/>
            </p:cNvSpPr>
            <p:nvPr/>
          </p:nvSpPr>
          <p:spPr>
            <a:xfrm flipH="1">
              <a:off x="273783" y="3141816"/>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80%</a:t>
              </a:r>
            </a:p>
          </p:txBody>
        </p:sp>
        <p:cxnSp>
          <p:nvCxnSpPr>
            <p:cNvPr id="201" name="Straight Connector 200"/>
            <p:cNvCxnSpPr/>
            <p:nvPr/>
          </p:nvCxnSpPr>
          <p:spPr>
            <a:xfrm>
              <a:off x="301414" y="3477264"/>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198" name="Text Placeholder 3"/>
          <p:cNvSpPr txBox="1">
            <a:spLocks/>
          </p:cNvSpPr>
          <p:nvPr/>
        </p:nvSpPr>
        <p:spPr>
          <a:xfrm>
            <a:off x="277797" y="4108933"/>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3" name="Group 22"/>
          <p:cNvGrpSpPr/>
          <p:nvPr/>
        </p:nvGrpSpPr>
        <p:grpSpPr>
          <a:xfrm>
            <a:off x="1292743" y="5113515"/>
            <a:ext cx="3657600" cy="863891"/>
            <a:chOff x="1292743" y="5113515"/>
            <a:chExt cx="3657600" cy="863891"/>
          </a:xfrm>
        </p:grpSpPr>
        <p:grpSp>
          <p:nvGrpSpPr>
            <p:cNvPr id="225" name="Group 224"/>
            <p:cNvGrpSpPr>
              <a:grpSpLocks noChangeAspect="1"/>
            </p:cNvGrpSpPr>
            <p:nvPr/>
          </p:nvGrpSpPr>
          <p:grpSpPr>
            <a:xfrm>
              <a:off x="1292743" y="5554306"/>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28"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29"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0"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1"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2"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3"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4"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5"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6"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7"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8"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39"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0"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1"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2"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3"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4"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5"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6"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47"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226" name="Text Placeholder 3"/>
            <p:cNvSpPr txBox="1">
              <a:spLocks/>
            </p:cNvSpPr>
            <p:nvPr/>
          </p:nvSpPr>
          <p:spPr>
            <a:xfrm flipH="1">
              <a:off x="1304545" y="5113515"/>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45%</a:t>
              </a:r>
            </a:p>
          </p:txBody>
        </p:sp>
        <p:cxnSp>
          <p:nvCxnSpPr>
            <p:cNvPr id="227" name="Straight Connector 226"/>
            <p:cNvCxnSpPr/>
            <p:nvPr/>
          </p:nvCxnSpPr>
          <p:spPr>
            <a:xfrm>
              <a:off x="1332176" y="5448963"/>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224" name="Text Placeholder 3"/>
          <p:cNvSpPr txBox="1">
            <a:spLocks/>
          </p:cNvSpPr>
          <p:nvPr/>
        </p:nvSpPr>
        <p:spPr>
          <a:xfrm>
            <a:off x="1308559" y="6080632"/>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6" name="Group 25"/>
          <p:cNvGrpSpPr/>
          <p:nvPr/>
        </p:nvGrpSpPr>
        <p:grpSpPr>
          <a:xfrm>
            <a:off x="7222829" y="5221833"/>
            <a:ext cx="3657600" cy="863891"/>
            <a:chOff x="7222829" y="5221833"/>
            <a:chExt cx="3657600" cy="863891"/>
          </a:xfrm>
        </p:grpSpPr>
        <p:grpSp>
          <p:nvGrpSpPr>
            <p:cNvPr id="251" name="Group 250"/>
            <p:cNvGrpSpPr>
              <a:grpSpLocks noChangeAspect="1"/>
            </p:cNvGrpSpPr>
            <p:nvPr/>
          </p:nvGrpSpPr>
          <p:grpSpPr>
            <a:xfrm>
              <a:off x="7222829" y="5662624"/>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54"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55"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56"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57"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58"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59"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0"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1"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2"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3"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4"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5"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6"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7"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8"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6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7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7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7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7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252" name="Text Placeholder 3"/>
            <p:cNvSpPr txBox="1">
              <a:spLocks/>
            </p:cNvSpPr>
            <p:nvPr/>
          </p:nvSpPr>
          <p:spPr>
            <a:xfrm flipH="1">
              <a:off x="7234631" y="5221833"/>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55%</a:t>
              </a:r>
            </a:p>
          </p:txBody>
        </p:sp>
        <p:cxnSp>
          <p:nvCxnSpPr>
            <p:cNvPr id="253" name="Straight Connector 252"/>
            <p:cNvCxnSpPr/>
            <p:nvPr/>
          </p:nvCxnSpPr>
          <p:spPr>
            <a:xfrm>
              <a:off x="7262262" y="5557281"/>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250" name="Text Placeholder 3"/>
          <p:cNvSpPr txBox="1">
            <a:spLocks/>
          </p:cNvSpPr>
          <p:nvPr/>
        </p:nvSpPr>
        <p:spPr>
          <a:xfrm>
            <a:off x="7238645" y="6188950"/>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5" name="Group 24"/>
          <p:cNvGrpSpPr/>
          <p:nvPr/>
        </p:nvGrpSpPr>
        <p:grpSpPr>
          <a:xfrm>
            <a:off x="8235034" y="2444777"/>
            <a:ext cx="3657600" cy="863891"/>
            <a:chOff x="8235034" y="2444777"/>
            <a:chExt cx="3657600" cy="863891"/>
          </a:xfrm>
        </p:grpSpPr>
        <p:grpSp>
          <p:nvGrpSpPr>
            <p:cNvPr id="277" name="Group 276"/>
            <p:cNvGrpSpPr>
              <a:grpSpLocks noChangeAspect="1"/>
            </p:cNvGrpSpPr>
            <p:nvPr/>
          </p:nvGrpSpPr>
          <p:grpSpPr>
            <a:xfrm>
              <a:off x="8235034" y="2885568"/>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80"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1"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2"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3"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4"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5"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6"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7"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8"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89"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0"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1"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2"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3"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4"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5"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6"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7"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8"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299"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278" name="Text Placeholder 3"/>
            <p:cNvSpPr txBox="1">
              <a:spLocks/>
            </p:cNvSpPr>
            <p:nvPr/>
          </p:nvSpPr>
          <p:spPr>
            <a:xfrm flipH="1">
              <a:off x="8246836" y="2444777"/>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solidFill>
                  <a:latin typeface="Candara" panose="020E0502030303020204" pitchFamily="34" charset="0"/>
                </a:rPr>
                <a:t>Lorem Ipsum Dolor – 25%</a:t>
              </a:r>
            </a:p>
          </p:txBody>
        </p:sp>
        <p:cxnSp>
          <p:nvCxnSpPr>
            <p:cNvPr id="279" name="Straight Connector 278"/>
            <p:cNvCxnSpPr/>
            <p:nvPr/>
          </p:nvCxnSpPr>
          <p:spPr>
            <a:xfrm>
              <a:off x="8274467" y="2780225"/>
              <a:ext cx="2438400" cy="2117"/>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276" name="Text Placeholder 3"/>
          <p:cNvSpPr txBox="1">
            <a:spLocks/>
          </p:cNvSpPr>
          <p:nvPr/>
        </p:nvSpPr>
        <p:spPr>
          <a:xfrm>
            <a:off x="8250850" y="3411894"/>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01" name="Freeform 28"/>
          <p:cNvSpPr>
            <a:spLocks noChangeArrowheads="1"/>
          </p:cNvSpPr>
          <p:nvPr/>
        </p:nvSpPr>
        <p:spPr bwMode="auto">
          <a:xfrm>
            <a:off x="5226724" y="2159273"/>
            <a:ext cx="302821" cy="305303"/>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302" name="Freeform 29"/>
          <p:cNvSpPr>
            <a:spLocks noChangeArrowheads="1"/>
          </p:cNvSpPr>
          <p:nvPr/>
        </p:nvSpPr>
        <p:spPr bwMode="auto">
          <a:xfrm>
            <a:off x="6587954" y="4576063"/>
            <a:ext cx="302821" cy="305304"/>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304" name="Freeform 31"/>
          <p:cNvSpPr>
            <a:spLocks noChangeArrowheads="1"/>
          </p:cNvSpPr>
          <p:nvPr/>
        </p:nvSpPr>
        <p:spPr bwMode="auto">
          <a:xfrm>
            <a:off x="7307392" y="3355889"/>
            <a:ext cx="302821" cy="305304"/>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305" name="Freeform 32"/>
          <p:cNvSpPr>
            <a:spLocks noChangeArrowheads="1"/>
          </p:cNvSpPr>
          <p:nvPr/>
        </p:nvSpPr>
        <p:spPr bwMode="auto">
          <a:xfrm>
            <a:off x="6563086" y="2153476"/>
            <a:ext cx="305304" cy="305304"/>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306" name="Freeform 33"/>
          <p:cNvSpPr>
            <a:spLocks noChangeArrowheads="1"/>
          </p:cNvSpPr>
          <p:nvPr/>
        </p:nvSpPr>
        <p:spPr bwMode="auto">
          <a:xfrm>
            <a:off x="5185600" y="4575872"/>
            <a:ext cx="302821" cy="305304"/>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307" name="Freeform 34"/>
          <p:cNvSpPr>
            <a:spLocks noChangeArrowheads="1"/>
          </p:cNvSpPr>
          <p:nvPr/>
        </p:nvSpPr>
        <p:spPr bwMode="auto">
          <a:xfrm>
            <a:off x="4467012" y="3371565"/>
            <a:ext cx="302821" cy="302821"/>
          </a:xfrm>
          <a:custGeom>
            <a:avLst/>
            <a:gdLst>
              <a:gd name="T0" fmla="*/ 488 w 540"/>
              <a:gd name="T1" fmla="*/ 0 h 540"/>
              <a:gd name="T2" fmla="*/ 56 w 540"/>
              <a:gd name="T3" fmla="*/ 0 h 540"/>
              <a:gd name="T4" fmla="*/ 0 w 540"/>
              <a:gd name="T5" fmla="*/ 56 h 540"/>
              <a:gd name="T6" fmla="*/ 0 w 540"/>
              <a:gd name="T7" fmla="*/ 483 h 540"/>
              <a:gd name="T8" fmla="*/ 56 w 540"/>
              <a:gd name="T9" fmla="*/ 539 h 540"/>
              <a:gd name="T10" fmla="*/ 488 w 540"/>
              <a:gd name="T11" fmla="*/ 539 h 540"/>
              <a:gd name="T12" fmla="*/ 539 w 540"/>
              <a:gd name="T13" fmla="*/ 483 h 540"/>
              <a:gd name="T14" fmla="*/ 539 w 540"/>
              <a:gd name="T15" fmla="*/ 56 h 540"/>
              <a:gd name="T16" fmla="*/ 488 w 540"/>
              <a:gd name="T17" fmla="*/ 0 h 540"/>
              <a:gd name="T18" fmla="*/ 426 w 540"/>
              <a:gd name="T19" fmla="*/ 195 h 540"/>
              <a:gd name="T20" fmla="*/ 226 w 540"/>
              <a:gd name="T21" fmla="*/ 411 h 540"/>
              <a:gd name="T22" fmla="*/ 108 w 540"/>
              <a:gd name="T23" fmla="*/ 380 h 540"/>
              <a:gd name="T24" fmla="*/ 216 w 540"/>
              <a:gd name="T25" fmla="*/ 349 h 540"/>
              <a:gd name="T26" fmla="*/ 149 w 540"/>
              <a:gd name="T27" fmla="*/ 298 h 540"/>
              <a:gd name="T28" fmla="*/ 175 w 540"/>
              <a:gd name="T29" fmla="*/ 298 h 540"/>
              <a:gd name="T30" fmla="*/ 118 w 540"/>
              <a:gd name="T31" fmla="*/ 226 h 540"/>
              <a:gd name="T32" fmla="*/ 149 w 540"/>
              <a:gd name="T33" fmla="*/ 236 h 540"/>
              <a:gd name="T34" fmla="*/ 128 w 540"/>
              <a:gd name="T35" fmla="*/ 138 h 540"/>
              <a:gd name="T36" fmla="*/ 277 w 540"/>
              <a:gd name="T37" fmla="*/ 215 h 540"/>
              <a:gd name="T38" fmla="*/ 401 w 540"/>
              <a:gd name="T39" fmla="*/ 149 h 540"/>
              <a:gd name="T40" fmla="*/ 447 w 540"/>
              <a:gd name="T41" fmla="*/ 133 h 540"/>
              <a:gd name="T42" fmla="*/ 416 w 540"/>
              <a:gd name="T43" fmla="*/ 174 h 540"/>
              <a:gd name="T44" fmla="*/ 452 w 540"/>
              <a:gd name="T45" fmla="*/ 164 h 540"/>
              <a:gd name="T46" fmla="*/ 426 w 540"/>
              <a:gd name="T47" fmla="*/ 195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0" h="540">
                <a:moveTo>
                  <a:pt x="488" y="0"/>
                </a:moveTo>
                <a:lnTo>
                  <a:pt x="56" y="0"/>
                </a:lnTo>
                <a:cubicBezTo>
                  <a:pt x="26" y="0"/>
                  <a:pt x="0" y="25"/>
                  <a:pt x="0" y="56"/>
                </a:cubicBezTo>
                <a:lnTo>
                  <a:pt x="0" y="483"/>
                </a:lnTo>
                <a:cubicBezTo>
                  <a:pt x="0" y="514"/>
                  <a:pt x="26" y="539"/>
                  <a:pt x="56" y="539"/>
                </a:cubicBezTo>
                <a:lnTo>
                  <a:pt x="488" y="539"/>
                </a:lnTo>
                <a:cubicBezTo>
                  <a:pt x="514" y="539"/>
                  <a:pt x="539" y="514"/>
                  <a:pt x="539" y="483"/>
                </a:cubicBezTo>
                <a:lnTo>
                  <a:pt x="539" y="56"/>
                </a:lnTo>
                <a:cubicBezTo>
                  <a:pt x="539" y="25"/>
                  <a:pt x="514" y="0"/>
                  <a:pt x="488" y="0"/>
                </a:cubicBezTo>
                <a:close/>
                <a:moveTo>
                  <a:pt x="426" y="195"/>
                </a:moveTo>
                <a:cubicBezTo>
                  <a:pt x="421" y="318"/>
                  <a:pt x="344" y="406"/>
                  <a:pt x="226" y="411"/>
                </a:cubicBezTo>
                <a:cubicBezTo>
                  <a:pt x="175" y="416"/>
                  <a:pt x="144" y="400"/>
                  <a:pt x="108" y="380"/>
                </a:cubicBezTo>
                <a:cubicBezTo>
                  <a:pt x="144" y="385"/>
                  <a:pt x="190" y="370"/>
                  <a:pt x="216" y="349"/>
                </a:cubicBezTo>
                <a:cubicBezTo>
                  <a:pt x="180" y="349"/>
                  <a:pt x="159" y="329"/>
                  <a:pt x="149" y="298"/>
                </a:cubicBezTo>
                <a:cubicBezTo>
                  <a:pt x="159" y="303"/>
                  <a:pt x="169" y="298"/>
                  <a:pt x="175" y="298"/>
                </a:cubicBezTo>
                <a:cubicBezTo>
                  <a:pt x="144" y="287"/>
                  <a:pt x="123" y="272"/>
                  <a:pt x="118" y="226"/>
                </a:cubicBezTo>
                <a:cubicBezTo>
                  <a:pt x="128" y="231"/>
                  <a:pt x="139" y="236"/>
                  <a:pt x="149" y="236"/>
                </a:cubicBezTo>
                <a:cubicBezTo>
                  <a:pt x="128" y="221"/>
                  <a:pt x="108" y="169"/>
                  <a:pt x="128" y="138"/>
                </a:cubicBezTo>
                <a:cubicBezTo>
                  <a:pt x="164" y="174"/>
                  <a:pt x="205" y="210"/>
                  <a:pt x="277" y="215"/>
                </a:cubicBezTo>
                <a:cubicBezTo>
                  <a:pt x="257" y="138"/>
                  <a:pt x="360" y="97"/>
                  <a:pt x="401" y="149"/>
                </a:cubicBezTo>
                <a:cubicBezTo>
                  <a:pt x="421" y="144"/>
                  <a:pt x="432" y="138"/>
                  <a:pt x="447" y="133"/>
                </a:cubicBezTo>
                <a:cubicBezTo>
                  <a:pt x="442" y="154"/>
                  <a:pt x="432" y="164"/>
                  <a:pt x="416" y="174"/>
                </a:cubicBezTo>
                <a:cubicBezTo>
                  <a:pt x="432" y="169"/>
                  <a:pt x="442" y="169"/>
                  <a:pt x="452" y="164"/>
                </a:cubicBezTo>
                <a:cubicBezTo>
                  <a:pt x="452" y="174"/>
                  <a:pt x="437" y="185"/>
                  <a:pt x="426" y="195"/>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latin typeface="Candara" panose="020E0502030303020204" pitchFamily="34" charset="0"/>
            </a:endParaRPr>
          </a:p>
        </p:txBody>
      </p:sp>
      <p:sp>
        <p:nvSpPr>
          <p:cNvPr id="20" name="Oval 19"/>
          <p:cNvSpPr>
            <a:spLocks noChangeAspect="1"/>
          </p:cNvSpPr>
          <p:nvPr/>
        </p:nvSpPr>
        <p:spPr>
          <a:xfrm>
            <a:off x="5023741" y="2473805"/>
            <a:ext cx="2103120" cy="2103120"/>
          </a:xfrm>
          <a:prstGeom prst="ellipse">
            <a:avLst/>
          </a:prstGeom>
          <a:blipFill>
            <a:blip r:embed="rId2"/>
            <a:stretch>
              <a:fillRect/>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166" name="TextBox 165">
            <a:extLst>
              <a:ext uri="{FF2B5EF4-FFF2-40B4-BE49-F238E27FC236}">
                <a16:creationId xmlns:a16="http://schemas.microsoft.com/office/drawing/2014/main" id="{FCA380DC-EFEA-415C-88EC-6C7A4101189B}"/>
              </a:ext>
            </a:extLst>
          </p:cNvPr>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pic>
        <p:nvPicPr>
          <p:cNvPr id="167" name="Picture 166">
            <a:hlinkClick r:id="rId3"/>
            <a:extLst>
              <a:ext uri="{FF2B5EF4-FFF2-40B4-BE49-F238E27FC236}">
                <a16:creationId xmlns:a16="http://schemas.microsoft.com/office/drawing/2014/main" id="{BA99723C-82A5-4BB1-BDAB-09A16BD8F0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17244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wipe(left)">
                                      <p:cBhvr>
                                        <p:cTn id="7" dur="500"/>
                                        <p:tgtEl>
                                          <p:spTgt spid="16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animEffect transition="in" filter="fade">
                                      <p:cBhvr>
                                        <p:cTn id="13" dur="500"/>
                                        <p:tgtEl>
                                          <p:spTgt spid="20"/>
                                        </p:tgtEl>
                                      </p:cBhvr>
                                    </p:animEffect>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0-#ppt_h/2"/>
                                          </p:val>
                                        </p:tav>
                                        <p:tav tm="100000">
                                          <p:val>
                                            <p:strVal val="#ppt_y"/>
                                          </p:val>
                                        </p:tav>
                                      </p:tavLst>
                                    </p:anim>
                                  </p:childTnLst>
                                </p:cTn>
                              </p:par>
                              <p:par>
                                <p:cTn id="19" presetID="2" presetClass="entr" presetSubtype="3"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1+#ppt_w/2"/>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par>
                                <p:cTn id="27" presetID="2" presetClass="entr" presetSubtype="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1+#ppt_w/2"/>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par>
                                <p:cTn id="31" presetID="2" presetClass="entr" presetSubtype="12"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0-#ppt_w/2"/>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1500"/>
                            </p:stCondLst>
                            <p:childTnLst>
                              <p:par>
                                <p:cTn id="40" presetID="53" presetClass="entr" presetSubtype="528" fill="hold" grpId="0" nodeType="afterEffect">
                                  <p:stCondLst>
                                    <p:cond delay="0"/>
                                  </p:stCondLst>
                                  <p:childTnLst>
                                    <p:set>
                                      <p:cBhvr>
                                        <p:cTn id="41" dur="1" fill="hold">
                                          <p:stCondLst>
                                            <p:cond delay="0"/>
                                          </p:stCondLst>
                                        </p:cTn>
                                        <p:tgtEl>
                                          <p:spTgt spid="301"/>
                                        </p:tgtEl>
                                        <p:attrNameLst>
                                          <p:attrName>style.visibility</p:attrName>
                                        </p:attrNameLst>
                                      </p:cBhvr>
                                      <p:to>
                                        <p:strVal val="visible"/>
                                      </p:to>
                                    </p:set>
                                    <p:anim calcmode="lin" valueType="num">
                                      <p:cBhvr>
                                        <p:cTn id="42" dur="500" fill="hold"/>
                                        <p:tgtEl>
                                          <p:spTgt spid="301"/>
                                        </p:tgtEl>
                                        <p:attrNameLst>
                                          <p:attrName>ppt_w</p:attrName>
                                        </p:attrNameLst>
                                      </p:cBhvr>
                                      <p:tavLst>
                                        <p:tav tm="0">
                                          <p:val>
                                            <p:fltVal val="0"/>
                                          </p:val>
                                        </p:tav>
                                        <p:tav tm="100000">
                                          <p:val>
                                            <p:strVal val="#ppt_w"/>
                                          </p:val>
                                        </p:tav>
                                      </p:tavLst>
                                    </p:anim>
                                    <p:anim calcmode="lin" valueType="num">
                                      <p:cBhvr>
                                        <p:cTn id="43" dur="500" fill="hold"/>
                                        <p:tgtEl>
                                          <p:spTgt spid="301"/>
                                        </p:tgtEl>
                                        <p:attrNameLst>
                                          <p:attrName>ppt_h</p:attrName>
                                        </p:attrNameLst>
                                      </p:cBhvr>
                                      <p:tavLst>
                                        <p:tav tm="0">
                                          <p:val>
                                            <p:fltVal val="0"/>
                                          </p:val>
                                        </p:tav>
                                        <p:tav tm="100000">
                                          <p:val>
                                            <p:strVal val="#ppt_h"/>
                                          </p:val>
                                        </p:tav>
                                      </p:tavLst>
                                    </p:anim>
                                    <p:animEffect transition="in" filter="fade">
                                      <p:cBhvr>
                                        <p:cTn id="44" dur="500"/>
                                        <p:tgtEl>
                                          <p:spTgt spid="301"/>
                                        </p:tgtEl>
                                      </p:cBhvr>
                                    </p:animEffect>
                                    <p:anim calcmode="lin" valueType="num">
                                      <p:cBhvr>
                                        <p:cTn id="45" dur="500" fill="hold"/>
                                        <p:tgtEl>
                                          <p:spTgt spid="301"/>
                                        </p:tgtEl>
                                        <p:attrNameLst>
                                          <p:attrName>ppt_x</p:attrName>
                                        </p:attrNameLst>
                                      </p:cBhvr>
                                      <p:tavLst>
                                        <p:tav tm="0">
                                          <p:val>
                                            <p:fltVal val="0.5"/>
                                          </p:val>
                                        </p:tav>
                                        <p:tav tm="100000">
                                          <p:val>
                                            <p:strVal val="#ppt_x"/>
                                          </p:val>
                                        </p:tav>
                                      </p:tavLst>
                                    </p:anim>
                                    <p:anim calcmode="lin" valueType="num">
                                      <p:cBhvr>
                                        <p:cTn id="46" dur="500" fill="hold"/>
                                        <p:tgtEl>
                                          <p:spTgt spid="301"/>
                                        </p:tgtEl>
                                        <p:attrNameLst>
                                          <p:attrName>ppt_y</p:attrName>
                                        </p:attrNameLst>
                                      </p:cBhvr>
                                      <p:tavLst>
                                        <p:tav tm="0">
                                          <p:val>
                                            <p:fltVal val="0.5"/>
                                          </p:val>
                                        </p:tav>
                                        <p:tav tm="100000">
                                          <p:val>
                                            <p:strVal val="#ppt_y"/>
                                          </p:val>
                                        </p:tav>
                                      </p:tavLst>
                                    </p:anim>
                                  </p:childTnLst>
                                </p:cTn>
                              </p:par>
                            </p:childTnLst>
                          </p:cTn>
                        </p:par>
                        <p:par>
                          <p:cTn id="47" fill="hold">
                            <p:stCondLst>
                              <p:cond delay="2000"/>
                            </p:stCondLst>
                            <p:childTnLst>
                              <p:par>
                                <p:cTn id="48" presetID="53" presetClass="entr" presetSubtype="528" fill="hold" nodeType="after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anim calcmode="lin" valueType="num">
                                      <p:cBhvr>
                                        <p:cTn id="53" dur="500" fill="hold"/>
                                        <p:tgtEl>
                                          <p:spTgt spid="21"/>
                                        </p:tgtEl>
                                        <p:attrNameLst>
                                          <p:attrName>ppt_x</p:attrName>
                                        </p:attrNameLst>
                                      </p:cBhvr>
                                      <p:tavLst>
                                        <p:tav tm="0">
                                          <p:val>
                                            <p:fltVal val="0.5"/>
                                          </p:val>
                                        </p:tav>
                                        <p:tav tm="100000">
                                          <p:val>
                                            <p:strVal val="#ppt_x"/>
                                          </p:val>
                                        </p:tav>
                                      </p:tavLst>
                                    </p:anim>
                                    <p:anim calcmode="lin" valueType="num">
                                      <p:cBhvr>
                                        <p:cTn id="54" dur="500" fill="hold"/>
                                        <p:tgtEl>
                                          <p:spTgt spid="21"/>
                                        </p:tgtEl>
                                        <p:attrNameLst>
                                          <p:attrName>ppt_y</p:attrName>
                                        </p:attrNameLst>
                                      </p:cBhvr>
                                      <p:tavLst>
                                        <p:tav tm="0">
                                          <p:val>
                                            <p:fltVal val="0.5"/>
                                          </p:val>
                                        </p:tav>
                                        <p:tav tm="100000">
                                          <p:val>
                                            <p:strVal val="#ppt_y"/>
                                          </p:val>
                                        </p:tav>
                                      </p:tavLst>
                                    </p:anim>
                                  </p:childTnLst>
                                </p:cTn>
                              </p:par>
                            </p:childTnLst>
                          </p:cTn>
                        </p:par>
                        <p:par>
                          <p:cTn id="55" fill="hold">
                            <p:stCondLst>
                              <p:cond delay="2500"/>
                            </p:stCondLst>
                            <p:childTnLst>
                              <p:par>
                                <p:cTn id="56" presetID="53" presetClass="entr" presetSubtype="528" fill="hold" grpId="0" nodeType="afterEffect">
                                  <p:stCondLst>
                                    <p:cond delay="0"/>
                                  </p:stCondLst>
                                  <p:childTnLst>
                                    <p:set>
                                      <p:cBhvr>
                                        <p:cTn id="57" dur="1" fill="hold">
                                          <p:stCondLst>
                                            <p:cond delay="0"/>
                                          </p:stCondLst>
                                        </p:cTn>
                                        <p:tgtEl>
                                          <p:spTgt spid="172"/>
                                        </p:tgtEl>
                                        <p:attrNameLst>
                                          <p:attrName>style.visibility</p:attrName>
                                        </p:attrNameLst>
                                      </p:cBhvr>
                                      <p:to>
                                        <p:strVal val="visible"/>
                                      </p:to>
                                    </p:set>
                                    <p:anim calcmode="lin" valueType="num">
                                      <p:cBhvr>
                                        <p:cTn id="58" dur="500" fill="hold"/>
                                        <p:tgtEl>
                                          <p:spTgt spid="172"/>
                                        </p:tgtEl>
                                        <p:attrNameLst>
                                          <p:attrName>ppt_w</p:attrName>
                                        </p:attrNameLst>
                                      </p:cBhvr>
                                      <p:tavLst>
                                        <p:tav tm="0">
                                          <p:val>
                                            <p:fltVal val="0"/>
                                          </p:val>
                                        </p:tav>
                                        <p:tav tm="100000">
                                          <p:val>
                                            <p:strVal val="#ppt_w"/>
                                          </p:val>
                                        </p:tav>
                                      </p:tavLst>
                                    </p:anim>
                                    <p:anim calcmode="lin" valueType="num">
                                      <p:cBhvr>
                                        <p:cTn id="59" dur="500" fill="hold"/>
                                        <p:tgtEl>
                                          <p:spTgt spid="172"/>
                                        </p:tgtEl>
                                        <p:attrNameLst>
                                          <p:attrName>ppt_h</p:attrName>
                                        </p:attrNameLst>
                                      </p:cBhvr>
                                      <p:tavLst>
                                        <p:tav tm="0">
                                          <p:val>
                                            <p:fltVal val="0"/>
                                          </p:val>
                                        </p:tav>
                                        <p:tav tm="100000">
                                          <p:val>
                                            <p:strVal val="#ppt_h"/>
                                          </p:val>
                                        </p:tav>
                                      </p:tavLst>
                                    </p:anim>
                                    <p:animEffect transition="in" filter="fade">
                                      <p:cBhvr>
                                        <p:cTn id="60" dur="500"/>
                                        <p:tgtEl>
                                          <p:spTgt spid="172"/>
                                        </p:tgtEl>
                                      </p:cBhvr>
                                    </p:animEffect>
                                    <p:anim calcmode="lin" valueType="num">
                                      <p:cBhvr>
                                        <p:cTn id="61" dur="500" fill="hold"/>
                                        <p:tgtEl>
                                          <p:spTgt spid="172"/>
                                        </p:tgtEl>
                                        <p:attrNameLst>
                                          <p:attrName>ppt_x</p:attrName>
                                        </p:attrNameLst>
                                      </p:cBhvr>
                                      <p:tavLst>
                                        <p:tav tm="0">
                                          <p:val>
                                            <p:fltVal val="0.5"/>
                                          </p:val>
                                        </p:tav>
                                        <p:tav tm="100000">
                                          <p:val>
                                            <p:strVal val="#ppt_x"/>
                                          </p:val>
                                        </p:tav>
                                      </p:tavLst>
                                    </p:anim>
                                    <p:anim calcmode="lin" valueType="num">
                                      <p:cBhvr>
                                        <p:cTn id="62" dur="500" fill="hold"/>
                                        <p:tgtEl>
                                          <p:spTgt spid="172"/>
                                        </p:tgtEl>
                                        <p:attrNameLst>
                                          <p:attrName>ppt_y</p:attrName>
                                        </p:attrNameLst>
                                      </p:cBhvr>
                                      <p:tavLst>
                                        <p:tav tm="0">
                                          <p:val>
                                            <p:fltVal val="0.5"/>
                                          </p:val>
                                        </p:tav>
                                        <p:tav tm="100000">
                                          <p:val>
                                            <p:strVal val="#ppt_y"/>
                                          </p:val>
                                        </p:tav>
                                      </p:tavLst>
                                    </p:anim>
                                  </p:childTnLst>
                                </p:cTn>
                              </p:par>
                            </p:childTnLst>
                          </p:cTn>
                        </p:par>
                        <p:par>
                          <p:cTn id="63" fill="hold">
                            <p:stCondLst>
                              <p:cond delay="3000"/>
                            </p:stCondLst>
                            <p:childTnLst>
                              <p:par>
                                <p:cTn id="64" presetID="53" presetClass="entr" presetSubtype="528" fill="hold" grpId="0" nodeType="afterEffect">
                                  <p:stCondLst>
                                    <p:cond delay="0"/>
                                  </p:stCondLst>
                                  <p:childTnLst>
                                    <p:set>
                                      <p:cBhvr>
                                        <p:cTn id="65" dur="1" fill="hold">
                                          <p:stCondLst>
                                            <p:cond delay="0"/>
                                          </p:stCondLst>
                                        </p:cTn>
                                        <p:tgtEl>
                                          <p:spTgt spid="305"/>
                                        </p:tgtEl>
                                        <p:attrNameLst>
                                          <p:attrName>style.visibility</p:attrName>
                                        </p:attrNameLst>
                                      </p:cBhvr>
                                      <p:to>
                                        <p:strVal val="visible"/>
                                      </p:to>
                                    </p:set>
                                    <p:anim calcmode="lin" valueType="num">
                                      <p:cBhvr>
                                        <p:cTn id="66" dur="500" fill="hold"/>
                                        <p:tgtEl>
                                          <p:spTgt spid="305"/>
                                        </p:tgtEl>
                                        <p:attrNameLst>
                                          <p:attrName>ppt_w</p:attrName>
                                        </p:attrNameLst>
                                      </p:cBhvr>
                                      <p:tavLst>
                                        <p:tav tm="0">
                                          <p:val>
                                            <p:fltVal val="0"/>
                                          </p:val>
                                        </p:tav>
                                        <p:tav tm="100000">
                                          <p:val>
                                            <p:strVal val="#ppt_w"/>
                                          </p:val>
                                        </p:tav>
                                      </p:tavLst>
                                    </p:anim>
                                    <p:anim calcmode="lin" valueType="num">
                                      <p:cBhvr>
                                        <p:cTn id="67" dur="500" fill="hold"/>
                                        <p:tgtEl>
                                          <p:spTgt spid="305"/>
                                        </p:tgtEl>
                                        <p:attrNameLst>
                                          <p:attrName>ppt_h</p:attrName>
                                        </p:attrNameLst>
                                      </p:cBhvr>
                                      <p:tavLst>
                                        <p:tav tm="0">
                                          <p:val>
                                            <p:fltVal val="0"/>
                                          </p:val>
                                        </p:tav>
                                        <p:tav tm="100000">
                                          <p:val>
                                            <p:strVal val="#ppt_h"/>
                                          </p:val>
                                        </p:tav>
                                      </p:tavLst>
                                    </p:anim>
                                    <p:animEffect transition="in" filter="fade">
                                      <p:cBhvr>
                                        <p:cTn id="68" dur="500"/>
                                        <p:tgtEl>
                                          <p:spTgt spid="305"/>
                                        </p:tgtEl>
                                      </p:cBhvr>
                                    </p:animEffect>
                                    <p:anim calcmode="lin" valueType="num">
                                      <p:cBhvr>
                                        <p:cTn id="69" dur="500" fill="hold"/>
                                        <p:tgtEl>
                                          <p:spTgt spid="305"/>
                                        </p:tgtEl>
                                        <p:attrNameLst>
                                          <p:attrName>ppt_x</p:attrName>
                                        </p:attrNameLst>
                                      </p:cBhvr>
                                      <p:tavLst>
                                        <p:tav tm="0">
                                          <p:val>
                                            <p:fltVal val="0.5"/>
                                          </p:val>
                                        </p:tav>
                                        <p:tav tm="100000">
                                          <p:val>
                                            <p:strVal val="#ppt_x"/>
                                          </p:val>
                                        </p:tav>
                                      </p:tavLst>
                                    </p:anim>
                                    <p:anim calcmode="lin" valueType="num">
                                      <p:cBhvr>
                                        <p:cTn id="70" dur="500" fill="hold"/>
                                        <p:tgtEl>
                                          <p:spTgt spid="305"/>
                                        </p:tgtEl>
                                        <p:attrNameLst>
                                          <p:attrName>ppt_y</p:attrName>
                                        </p:attrNameLst>
                                      </p:cBhvr>
                                      <p:tavLst>
                                        <p:tav tm="0">
                                          <p:val>
                                            <p:fltVal val="0.5"/>
                                          </p:val>
                                        </p:tav>
                                        <p:tav tm="100000">
                                          <p:val>
                                            <p:strVal val="#ppt_y"/>
                                          </p:val>
                                        </p:tav>
                                      </p:tavLst>
                                    </p:anim>
                                  </p:childTnLst>
                                </p:cTn>
                              </p:par>
                            </p:childTnLst>
                          </p:cTn>
                        </p:par>
                        <p:par>
                          <p:cTn id="71" fill="hold">
                            <p:stCondLst>
                              <p:cond delay="3500"/>
                            </p:stCondLst>
                            <p:childTnLst>
                              <p:par>
                                <p:cTn id="72" presetID="53" presetClass="entr" presetSubtype="528" fill="hold" nodeType="after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p:cTn id="74" dur="500" fill="hold"/>
                                        <p:tgtEl>
                                          <p:spTgt spid="24"/>
                                        </p:tgtEl>
                                        <p:attrNameLst>
                                          <p:attrName>ppt_w</p:attrName>
                                        </p:attrNameLst>
                                      </p:cBhvr>
                                      <p:tavLst>
                                        <p:tav tm="0">
                                          <p:val>
                                            <p:fltVal val="0"/>
                                          </p:val>
                                        </p:tav>
                                        <p:tav tm="100000">
                                          <p:val>
                                            <p:strVal val="#ppt_w"/>
                                          </p:val>
                                        </p:tav>
                                      </p:tavLst>
                                    </p:anim>
                                    <p:anim calcmode="lin" valueType="num">
                                      <p:cBhvr>
                                        <p:cTn id="75" dur="500" fill="hold"/>
                                        <p:tgtEl>
                                          <p:spTgt spid="24"/>
                                        </p:tgtEl>
                                        <p:attrNameLst>
                                          <p:attrName>ppt_h</p:attrName>
                                        </p:attrNameLst>
                                      </p:cBhvr>
                                      <p:tavLst>
                                        <p:tav tm="0">
                                          <p:val>
                                            <p:fltVal val="0"/>
                                          </p:val>
                                        </p:tav>
                                        <p:tav tm="100000">
                                          <p:val>
                                            <p:strVal val="#ppt_h"/>
                                          </p:val>
                                        </p:tav>
                                      </p:tavLst>
                                    </p:anim>
                                    <p:animEffect transition="in" filter="fade">
                                      <p:cBhvr>
                                        <p:cTn id="76" dur="500"/>
                                        <p:tgtEl>
                                          <p:spTgt spid="24"/>
                                        </p:tgtEl>
                                      </p:cBhvr>
                                    </p:animEffect>
                                    <p:anim calcmode="lin" valueType="num">
                                      <p:cBhvr>
                                        <p:cTn id="77" dur="500" fill="hold"/>
                                        <p:tgtEl>
                                          <p:spTgt spid="24"/>
                                        </p:tgtEl>
                                        <p:attrNameLst>
                                          <p:attrName>ppt_x</p:attrName>
                                        </p:attrNameLst>
                                      </p:cBhvr>
                                      <p:tavLst>
                                        <p:tav tm="0">
                                          <p:val>
                                            <p:fltVal val="0.5"/>
                                          </p:val>
                                        </p:tav>
                                        <p:tav tm="100000">
                                          <p:val>
                                            <p:strVal val="#ppt_x"/>
                                          </p:val>
                                        </p:tav>
                                      </p:tavLst>
                                    </p:anim>
                                    <p:anim calcmode="lin" valueType="num">
                                      <p:cBhvr>
                                        <p:cTn id="78" dur="500" fill="hold"/>
                                        <p:tgtEl>
                                          <p:spTgt spid="24"/>
                                        </p:tgtEl>
                                        <p:attrNameLst>
                                          <p:attrName>ppt_y</p:attrName>
                                        </p:attrNameLst>
                                      </p:cBhvr>
                                      <p:tavLst>
                                        <p:tav tm="0">
                                          <p:val>
                                            <p:fltVal val="0.5"/>
                                          </p:val>
                                        </p:tav>
                                        <p:tav tm="100000">
                                          <p:val>
                                            <p:strVal val="#ppt_y"/>
                                          </p:val>
                                        </p:tav>
                                      </p:tavLst>
                                    </p:anim>
                                  </p:childTnLst>
                                </p:cTn>
                              </p:par>
                            </p:childTnLst>
                          </p:cTn>
                        </p:par>
                        <p:par>
                          <p:cTn id="79" fill="hold">
                            <p:stCondLst>
                              <p:cond delay="4000"/>
                            </p:stCondLst>
                            <p:childTnLst>
                              <p:par>
                                <p:cTn id="80" presetID="53" presetClass="entr" presetSubtype="528" fill="hold" grpId="0" nodeType="afterEffect">
                                  <p:stCondLst>
                                    <p:cond delay="0"/>
                                  </p:stCondLst>
                                  <p:childTnLst>
                                    <p:set>
                                      <p:cBhvr>
                                        <p:cTn id="81" dur="1" fill="hold">
                                          <p:stCondLst>
                                            <p:cond delay="0"/>
                                          </p:stCondLst>
                                        </p:cTn>
                                        <p:tgtEl>
                                          <p:spTgt spid="67"/>
                                        </p:tgtEl>
                                        <p:attrNameLst>
                                          <p:attrName>style.visibility</p:attrName>
                                        </p:attrNameLst>
                                      </p:cBhvr>
                                      <p:to>
                                        <p:strVal val="visible"/>
                                      </p:to>
                                    </p:set>
                                    <p:anim calcmode="lin" valueType="num">
                                      <p:cBhvr>
                                        <p:cTn id="82" dur="500" fill="hold"/>
                                        <p:tgtEl>
                                          <p:spTgt spid="67"/>
                                        </p:tgtEl>
                                        <p:attrNameLst>
                                          <p:attrName>ppt_w</p:attrName>
                                        </p:attrNameLst>
                                      </p:cBhvr>
                                      <p:tavLst>
                                        <p:tav tm="0">
                                          <p:val>
                                            <p:fltVal val="0"/>
                                          </p:val>
                                        </p:tav>
                                        <p:tav tm="100000">
                                          <p:val>
                                            <p:strVal val="#ppt_w"/>
                                          </p:val>
                                        </p:tav>
                                      </p:tavLst>
                                    </p:anim>
                                    <p:anim calcmode="lin" valueType="num">
                                      <p:cBhvr>
                                        <p:cTn id="83" dur="500" fill="hold"/>
                                        <p:tgtEl>
                                          <p:spTgt spid="67"/>
                                        </p:tgtEl>
                                        <p:attrNameLst>
                                          <p:attrName>ppt_h</p:attrName>
                                        </p:attrNameLst>
                                      </p:cBhvr>
                                      <p:tavLst>
                                        <p:tav tm="0">
                                          <p:val>
                                            <p:fltVal val="0"/>
                                          </p:val>
                                        </p:tav>
                                        <p:tav tm="100000">
                                          <p:val>
                                            <p:strVal val="#ppt_h"/>
                                          </p:val>
                                        </p:tav>
                                      </p:tavLst>
                                    </p:anim>
                                    <p:animEffect transition="in" filter="fade">
                                      <p:cBhvr>
                                        <p:cTn id="84" dur="500"/>
                                        <p:tgtEl>
                                          <p:spTgt spid="67"/>
                                        </p:tgtEl>
                                      </p:cBhvr>
                                    </p:animEffect>
                                    <p:anim calcmode="lin" valueType="num">
                                      <p:cBhvr>
                                        <p:cTn id="85" dur="500" fill="hold"/>
                                        <p:tgtEl>
                                          <p:spTgt spid="67"/>
                                        </p:tgtEl>
                                        <p:attrNameLst>
                                          <p:attrName>ppt_x</p:attrName>
                                        </p:attrNameLst>
                                      </p:cBhvr>
                                      <p:tavLst>
                                        <p:tav tm="0">
                                          <p:val>
                                            <p:fltVal val="0.5"/>
                                          </p:val>
                                        </p:tav>
                                        <p:tav tm="100000">
                                          <p:val>
                                            <p:strVal val="#ppt_x"/>
                                          </p:val>
                                        </p:tav>
                                      </p:tavLst>
                                    </p:anim>
                                    <p:anim calcmode="lin" valueType="num">
                                      <p:cBhvr>
                                        <p:cTn id="86" dur="500" fill="hold"/>
                                        <p:tgtEl>
                                          <p:spTgt spid="67"/>
                                        </p:tgtEl>
                                        <p:attrNameLst>
                                          <p:attrName>ppt_y</p:attrName>
                                        </p:attrNameLst>
                                      </p:cBhvr>
                                      <p:tavLst>
                                        <p:tav tm="0">
                                          <p:val>
                                            <p:fltVal val="0.5"/>
                                          </p:val>
                                        </p:tav>
                                        <p:tav tm="100000">
                                          <p:val>
                                            <p:strVal val="#ppt_y"/>
                                          </p:val>
                                        </p:tav>
                                      </p:tavLst>
                                    </p:anim>
                                  </p:childTnLst>
                                </p:cTn>
                              </p:par>
                            </p:childTnLst>
                          </p:cTn>
                        </p:par>
                        <p:par>
                          <p:cTn id="87" fill="hold">
                            <p:stCondLst>
                              <p:cond delay="4500"/>
                            </p:stCondLst>
                            <p:childTnLst>
                              <p:par>
                                <p:cTn id="88" presetID="53" presetClass="entr" presetSubtype="528" fill="hold" grpId="0" nodeType="afterEffect">
                                  <p:stCondLst>
                                    <p:cond delay="0"/>
                                  </p:stCondLst>
                                  <p:childTnLst>
                                    <p:set>
                                      <p:cBhvr>
                                        <p:cTn id="89" dur="1" fill="hold">
                                          <p:stCondLst>
                                            <p:cond delay="0"/>
                                          </p:stCondLst>
                                        </p:cTn>
                                        <p:tgtEl>
                                          <p:spTgt spid="304"/>
                                        </p:tgtEl>
                                        <p:attrNameLst>
                                          <p:attrName>style.visibility</p:attrName>
                                        </p:attrNameLst>
                                      </p:cBhvr>
                                      <p:to>
                                        <p:strVal val="visible"/>
                                      </p:to>
                                    </p:set>
                                    <p:anim calcmode="lin" valueType="num">
                                      <p:cBhvr>
                                        <p:cTn id="90" dur="500" fill="hold"/>
                                        <p:tgtEl>
                                          <p:spTgt spid="304"/>
                                        </p:tgtEl>
                                        <p:attrNameLst>
                                          <p:attrName>ppt_w</p:attrName>
                                        </p:attrNameLst>
                                      </p:cBhvr>
                                      <p:tavLst>
                                        <p:tav tm="0">
                                          <p:val>
                                            <p:fltVal val="0"/>
                                          </p:val>
                                        </p:tav>
                                        <p:tav tm="100000">
                                          <p:val>
                                            <p:strVal val="#ppt_w"/>
                                          </p:val>
                                        </p:tav>
                                      </p:tavLst>
                                    </p:anim>
                                    <p:anim calcmode="lin" valueType="num">
                                      <p:cBhvr>
                                        <p:cTn id="91" dur="500" fill="hold"/>
                                        <p:tgtEl>
                                          <p:spTgt spid="304"/>
                                        </p:tgtEl>
                                        <p:attrNameLst>
                                          <p:attrName>ppt_h</p:attrName>
                                        </p:attrNameLst>
                                      </p:cBhvr>
                                      <p:tavLst>
                                        <p:tav tm="0">
                                          <p:val>
                                            <p:fltVal val="0"/>
                                          </p:val>
                                        </p:tav>
                                        <p:tav tm="100000">
                                          <p:val>
                                            <p:strVal val="#ppt_h"/>
                                          </p:val>
                                        </p:tav>
                                      </p:tavLst>
                                    </p:anim>
                                    <p:animEffect transition="in" filter="fade">
                                      <p:cBhvr>
                                        <p:cTn id="92" dur="500"/>
                                        <p:tgtEl>
                                          <p:spTgt spid="304"/>
                                        </p:tgtEl>
                                      </p:cBhvr>
                                    </p:animEffect>
                                    <p:anim calcmode="lin" valueType="num">
                                      <p:cBhvr>
                                        <p:cTn id="93" dur="500" fill="hold"/>
                                        <p:tgtEl>
                                          <p:spTgt spid="304"/>
                                        </p:tgtEl>
                                        <p:attrNameLst>
                                          <p:attrName>ppt_x</p:attrName>
                                        </p:attrNameLst>
                                      </p:cBhvr>
                                      <p:tavLst>
                                        <p:tav tm="0">
                                          <p:val>
                                            <p:fltVal val="0.5"/>
                                          </p:val>
                                        </p:tav>
                                        <p:tav tm="100000">
                                          <p:val>
                                            <p:strVal val="#ppt_x"/>
                                          </p:val>
                                        </p:tav>
                                      </p:tavLst>
                                    </p:anim>
                                    <p:anim calcmode="lin" valueType="num">
                                      <p:cBhvr>
                                        <p:cTn id="94" dur="500" fill="hold"/>
                                        <p:tgtEl>
                                          <p:spTgt spid="304"/>
                                        </p:tgtEl>
                                        <p:attrNameLst>
                                          <p:attrName>ppt_y</p:attrName>
                                        </p:attrNameLst>
                                      </p:cBhvr>
                                      <p:tavLst>
                                        <p:tav tm="0">
                                          <p:val>
                                            <p:fltVal val="0.5"/>
                                          </p:val>
                                        </p:tav>
                                        <p:tav tm="100000">
                                          <p:val>
                                            <p:strVal val="#ppt_y"/>
                                          </p:val>
                                        </p:tav>
                                      </p:tavLst>
                                    </p:anim>
                                  </p:childTnLst>
                                </p:cTn>
                              </p:par>
                            </p:childTnLst>
                          </p:cTn>
                        </p:par>
                        <p:par>
                          <p:cTn id="95" fill="hold">
                            <p:stCondLst>
                              <p:cond delay="5000"/>
                            </p:stCondLst>
                            <p:childTnLst>
                              <p:par>
                                <p:cTn id="96" presetID="53" presetClass="entr" presetSubtype="528" fill="hold" nodeType="afterEffect">
                                  <p:stCondLst>
                                    <p:cond delay="0"/>
                                  </p:stCondLst>
                                  <p:childTnLst>
                                    <p:set>
                                      <p:cBhvr>
                                        <p:cTn id="97" dur="1" fill="hold">
                                          <p:stCondLst>
                                            <p:cond delay="0"/>
                                          </p:stCondLst>
                                        </p:cTn>
                                        <p:tgtEl>
                                          <p:spTgt spid="25"/>
                                        </p:tgtEl>
                                        <p:attrNameLst>
                                          <p:attrName>style.visibility</p:attrName>
                                        </p:attrNameLst>
                                      </p:cBhvr>
                                      <p:to>
                                        <p:strVal val="visible"/>
                                      </p:to>
                                    </p:set>
                                    <p:anim calcmode="lin" valueType="num">
                                      <p:cBhvr>
                                        <p:cTn id="98" dur="500" fill="hold"/>
                                        <p:tgtEl>
                                          <p:spTgt spid="25"/>
                                        </p:tgtEl>
                                        <p:attrNameLst>
                                          <p:attrName>ppt_w</p:attrName>
                                        </p:attrNameLst>
                                      </p:cBhvr>
                                      <p:tavLst>
                                        <p:tav tm="0">
                                          <p:val>
                                            <p:fltVal val="0"/>
                                          </p:val>
                                        </p:tav>
                                        <p:tav tm="100000">
                                          <p:val>
                                            <p:strVal val="#ppt_w"/>
                                          </p:val>
                                        </p:tav>
                                      </p:tavLst>
                                    </p:anim>
                                    <p:anim calcmode="lin" valueType="num">
                                      <p:cBhvr>
                                        <p:cTn id="99" dur="500" fill="hold"/>
                                        <p:tgtEl>
                                          <p:spTgt spid="25"/>
                                        </p:tgtEl>
                                        <p:attrNameLst>
                                          <p:attrName>ppt_h</p:attrName>
                                        </p:attrNameLst>
                                      </p:cBhvr>
                                      <p:tavLst>
                                        <p:tav tm="0">
                                          <p:val>
                                            <p:fltVal val="0"/>
                                          </p:val>
                                        </p:tav>
                                        <p:tav tm="100000">
                                          <p:val>
                                            <p:strVal val="#ppt_h"/>
                                          </p:val>
                                        </p:tav>
                                      </p:tavLst>
                                    </p:anim>
                                    <p:animEffect transition="in" filter="fade">
                                      <p:cBhvr>
                                        <p:cTn id="100" dur="500"/>
                                        <p:tgtEl>
                                          <p:spTgt spid="25"/>
                                        </p:tgtEl>
                                      </p:cBhvr>
                                    </p:animEffect>
                                    <p:anim calcmode="lin" valueType="num">
                                      <p:cBhvr>
                                        <p:cTn id="101" dur="500" fill="hold"/>
                                        <p:tgtEl>
                                          <p:spTgt spid="25"/>
                                        </p:tgtEl>
                                        <p:attrNameLst>
                                          <p:attrName>ppt_x</p:attrName>
                                        </p:attrNameLst>
                                      </p:cBhvr>
                                      <p:tavLst>
                                        <p:tav tm="0">
                                          <p:val>
                                            <p:fltVal val="0.5"/>
                                          </p:val>
                                        </p:tav>
                                        <p:tav tm="100000">
                                          <p:val>
                                            <p:strVal val="#ppt_x"/>
                                          </p:val>
                                        </p:tav>
                                      </p:tavLst>
                                    </p:anim>
                                    <p:anim calcmode="lin" valueType="num">
                                      <p:cBhvr>
                                        <p:cTn id="102" dur="500" fill="hold"/>
                                        <p:tgtEl>
                                          <p:spTgt spid="25"/>
                                        </p:tgtEl>
                                        <p:attrNameLst>
                                          <p:attrName>ppt_y</p:attrName>
                                        </p:attrNameLst>
                                      </p:cBhvr>
                                      <p:tavLst>
                                        <p:tav tm="0">
                                          <p:val>
                                            <p:fltVal val="0.5"/>
                                          </p:val>
                                        </p:tav>
                                        <p:tav tm="100000">
                                          <p:val>
                                            <p:strVal val="#ppt_y"/>
                                          </p:val>
                                        </p:tav>
                                      </p:tavLst>
                                    </p:anim>
                                  </p:childTnLst>
                                </p:cTn>
                              </p:par>
                            </p:childTnLst>
                          </p:cTn>
                        </p:par>
                        <p:par>
                          <p:cTn id="103" fill="hold">
                            <p:stCondLst>
                              <p:cond delay="5500"/>
                            </p:stCondLst>
                            <p:childTnLst>
                              <p:par>
                                <p:cTn id="104" presetID="53" presetClass="entr" presetSubtype="528" fill="hold" grpId="0" nodeType="afterEffect">
                                  <p:stCondLst>
                                    <p:cond delay="0"/>
                                  </p:stCondLst>
                                  <p:childTnLst>
                                    <p:set>
                                      <p:cBhvr>
                                        <p:cTn id="105" dur="1" fill="hold">
                                          <p:stCondLst>
                                            <p:cond delay="0"/>
                                          </p:stCondLst>
                                        </p:cTn>
                                        <p:tgtEl>
                                          <p:spTgt spid="276"/>
                                        </p:tgtEl>
                                        <p:attrNameLst>
                                          <p:attrName>style.visibility</p:attrName>
                                        </p:attrNameLst>
                                      </p:cBhvr>
                                      <p:to>
                                        <p:strVal val="visible"/>
                                      </p:to>
                                    </p:set>
                                    <p:anim calcmode="lin" valueType="num">
                                      <p:cBhvr>
                                        <p:cTn id="106" dur="500" fill="hold"/>
                                        <p:tgtEl>
                                          <p:spTgt spid="276"/>
                                        </p:tgtEl>
                                        <p:attrNameLst>
                                          <p:attrName>ppt_w</p:attrName>
                                        </p:attrNameLst>
                                      </p:cBhvr>
                                      <p:tavLst>
                                        <p:tav tm="0">
                                          <p:val>
                                            <p:fltVal val="0"/>
                                          </p:val>
                                        </p:tav>
                                        <p:tav tm="100000">
                                          <p:val>
                                            <p:strVal val="#ppt_w"/>
                                          </p:val>
                                        </p:tav>
                                      </p:tavLst>
                                    </p:anim>
                                    <p:anim calcmode="lin" valueType="num">
                                      <p:cBhvr>
                                        <p:cTn id="107" dur="500" fill="hold"/>
                                        <p:tgtEl>
                                          <p:spTgt spid="276"/>
                                        </p:tgtEl>
                                        <p:attrNameLst>
                                          <p:attrName>ppt_h</p:attrName>
                                        </p:attrNameLst>
                                      </p:cBhvr>
                                      <p:tavLst>
                                        <p:tav tm="0">
                                          <p:val>
                                            <p:fltVal val="0"/>
                                          </p:val>
                                        </p:tav>
                                        <p:tav tm="100000">
                                          <p:val>
                                            <p:strVal val="#ppt_h"/>
                                          </p:val>
                                        </p:tav>
                                      </p:tavLst>
                                    </p:anim>
                                    <p:animEffect transition="in" filter="fade">
                                      <p:cBhvr>
                                        <p:cTn id="108" dur="500"/>
                                        <p:tgtEl>
                                          <p:spTgt spid="276"/>
                                        </p:tgtEl>
                                      </p:cBhvr>
                                    </p:animEffect>
                                    <p:anim calcmode="lin" valueType="num">
                                      <p:cBhvr>
                                        <p:cTn id="109" dur="500" fill="hold"/>
                                        <p:tgtEl>
                                          <p:spTgt spid="276"/>
                                        </p:tgtEl>
                                        <p:attrNameLst>
                                          <p:attrName>ppt_x</p:attrName>
                                        </p:attrNameLst>
                                      </p:cBhvr>
                                      <p:tavLst>
                                        <p:tav tm="0">
                                          <p:val>
                                            <p:fltVal val="0.5"/>
                                          </p:val>
                                        </p:tav>
                                        <p:tav tm="100000">
                                          <p:val>
                                            <p:strVal val="#ppt_x"/>
                                          </p:val>
                                        </p:tav>
                                      </p:tavLst>
                                    </p:anim>
                                    <p:anim calcmode="lin" valueType="num">
                                      <p:cBhvr>
                                        <p:cTn id="110" dur="500" fill="hold"/>
                                        <p:tgtEl>
                                          <p:spTgt spid="276"/>
                                        </p:tgtEl>
                                        <p:attrNameLst>
                                          <p:attrName>ppt_y</p:attrName>
                                        </p:attrNameLst>
                                      </p:cBhvr>
                                      <p:tavLst>
                                        <p:tav tm="0">
                                          <p:val>
                                            <p:fltVal val="0.5"/>
                                          </p:val>
                                        </p:tav>
                                        <p:tav tm="100000">
                                          <p:val>
                                            <p:strVal val="#ppt_y"/>
                                          </p:val>
                                        </p:tav>
                                      </p:tavLst>
                                    </p:anim>
                                  </p:childTnLst>
                                </p:cTn>
                              </p:par>
                            </p:childTnLst>
                          </p:cTn>
                        </p:par>
                        <p:par>
                          <p:cTn id="111" fill="hold">
                            <p:stCondLst>
                              <p:cond delay="6000"/>
                            </p:stCondLst>
                            <p:childTnLst>
                              <p:par>
                                <p:cTn id="112" presetID="53" presetClass="entr" presetSubtype="528" fill="hold" grpId="0" nodeType="afterEffect">
                                  <p:stCondLst>
                                    <p:cond delay="0"/>
                                  </p:stCondLst>
                                  <p:childTnLst>
                                    <p:set>
                                      <p:cBhvr>
                                        <p:cTn id="113" dur="1" fill="hold">
                                          <p:stCondLst>
                                            <p:cond delay="0"/>
                                          </p:stCondLst>
                                        </p:cTn>
                                        <p:tgtEl>
                                          <p:spTgt spid="302"/>
                                        </p:tgtEl>
                                        <p:attrNameLst>
                                          <p:attrName>style.visibility</p:attrName>
                                        </p:attrNameLst>
                                      </p:cBhvr>
                                      <p:to>
                                        <p:strVal val="visible"/>
                                      </p:to>
                                    </p:set>
                                    <p:anim calcmode="lin" valueType="num">
                                      <p:cBhvr>
                                        <p:cTn id="114" dur="500" fill="hold"/>
                                        <p:tgtEl>
                                          <p:spTgt spid="302"/>
                                        </p:tgtEl>
                                        <p:attrNameLst>
                                          <p:attrName>ppt_w</p:attrName>
                                        </p:attrNameLst>
                                      </p:cBhvr>
                                      <p:tavLst>
                                        <p:tav tm="0">
                                          <p:val>
                                            <p:fltVal val="0"/>
                                          </p:val>
                                        </p:tav>
                                        <p:tav tm="100000">
                                          <p:val>
                                            <p:strVal val="#ppt_w"/>
                                          </p:val>
                                        </p:tav>
                                      </p:tavLst>
                                    </p:anim>
                                    <p:anim calcmode="lin" valueType="num">
                                      <p:cBhvr>
                                        <p:cTn id="115" dur="500" fill="hold"/>
                                        <p:tgtEl>
                                          <p:spTgt spid="302"/>
                                        </p:tgtEl>
                                        <p:attrNameLst>
                                          <p:attrName>ppt_h</p:attrName>
                                        </p:attrNameLst>
                                      </p:cBhvr>
                                      <p:tavLst>
                                        <p:tav tm="0">
                                          <p:val>
                                            <p:fltVal val="0"/>
                                          </p:val>
                                        </p:tav>
                                        <p:tav tm="100000">
                                          <p:val>
                                            <p:strVal val="#ppt_h"/>
                                          </p:val>
                                        </p:tav>
                                      </p:tavLst>
                                    </p:anim>
                                    <p:animEffect transition="in" filter="fade">
                                      <p:cBhvr>
                                        <p:cTn id="116" dur="500"/>
                                        <p:tgtEl>
                                          <p:spTgt spid="302"/>
                                        </p:tgtEl>
                                      </p:cBhvr>
                                    </p:animEffect>
                                    <p:anim calcmode="lin" valueType="num">
                                      <p:cBhvr>
                                        <p:cTn id="117" dur="500" fill="hold"/>
                                        <p:tgtEl>
                                          <p:spTgt spid="302"/>
                                        </p:tgtEl>
                                        <p:attrNameLst>
                                          <p:attrName>ppt_x</p:attrName>
                                        </p:attrNameLst>
                                      </p:cBhvr>
                                      <p:tavLst>
                                        <p:tav tm="0">
                                          <p:val>
                                            <p:fltVal val="0.5"/>
                                          </p:val>
                                        </p:tav>
                                        <p:tav tm="100000">
                                          <p:val>
                                            <p:strVal val="#ppt_x"/>
                                          </p:val>
                                        </p:tav>
                                      </p:tavLst>
                                    </p:anim>
                                    <p:anim calcmode="lin" valueType="num">
                                      <p:cBhvr>
                                        <p:cTn id="118" dur="500" fill="hold"/>
                                        <p:tgtEl>
                                          <p:spTgt spid="302"/>
                                        </p:tgtEl>
                                        <p:attrNameLst>
                                          <p:attrName>ppt_y</p:attrName>
                                        </p:attrNameLst>
                                      </p:cBhvr>
                                      <p:tavLst>
                                        <p:tav tm="0">
                                          <p:val>
                                            <p:fltVal val="0.5"/>
                                          </p:val>
                                        </p:tav>
                                        <p:tav tm="100000">
                                          <p:val>
                                            <p:strVal val="#ppt_y"/>
                                          </p:val>
                                        </p:tav>
                                      </p:tavLst>
                                    </p:anim>
                                  </p:childTnLst>
                                </p:cTn>
                              </p:par>
                            </p:childTnLst>
                          </p:cTn>
                        </p:par>
                        <p:par>
                          <p:cTn id="119" fill="hold">
                            <p:stCondLst>
                              <p:cond delay="6500"/>
                            </p:stCondLst>
                            <p:childTnLst>
                              <p:par>
                                <p:cTn id="120" presetID="53" presetClass="entr" presetSubtype="528" fill="hold" nodeType="afterEffect">
                                  <p:stCondLst>
                                    <p:cond delay="0"/>
                                  </p:stCondLst>
                                  <p:childTnLst>
                                    <p:set>
                                      <p:cBhvr>
                                        <p:cTn id="121" dur="1" fill="hold">
                                          <p:stCondLst>
                                            <p:cond delay="0"/>
                                          </p:stCondLst>
                                        </p:cTn>
                                        <p:tgtEl>
                                          <p:spTgt spid="26"/>
                                        </p:tgtEl>
                                        <p:attrNameLst>
                                          <p:attrName>style.visibility</p:attrName>
                                        </p:attrNameLst>
                                      </p:cBhvr>
                                      <p:to>
                                        <p:strVal val="visible"/>
                                      </p:to>
                                    </p:set>
                                    <p:anim calcmode="lin" valueType="num">
                                      <p:cBhvr>
                                        <p:cTn id="122" dur="500" fill="hold"/>
                                        <p:tgtEl>
                                          <p:spTgt spid="26"/>
                                        </p:tgtEl>
                                        <p:attrNameLst>
                                          <p:attrName>ppt_w</p:attrName>
                                        </p:attrNameLst>
                                      </p:cBhvr>
                                      <p:tavLst>
                                        <p:tav tm="0">
                                          <p:val>
                                            <p:fltVal val="0"/>
                                          </p:val>
                                        </p:tav>
                                        <p:tav tm="100000">
                                          <p:val>
                                            <p:strVal val="#ppt_w"/>
                                          </p:val>
                                        </p:tav>
                                      </p:tavLst>
                                    </p:anim>
                                    <p:anim calcmode="lin" valueType="num">
                                      <p:cBhvr>
                                        <p:cTn id="123" dur="500" fill="hold"/>
                                        <p:tgtEl>
                                          <p:spTgt spid="26"/>
                                        </p:tgtEl>
                                        <p:attrNameLst>
                                          <p:attrName>ppt_h</p:attrName>
                                        </p:attrNameLst>
                                      </p:cBhvr>
                                      <p:tavLst>
                                        <p:tav tm="0">
                                          <p:val>
                                            <p:fltVal val="0"/>
                                          </p:val>
                                        </p:tav>
                                        <p:tav tm="100000">
                                          <p:val>
                                            <p:strVal val="#ppt_h"/>
                                          </p:val>
                                        </p:tav>
                                      </p:tavLst>
                                    </p:anim>
                                    <p:animEffect transition="in" filter="fade">
                                      <p:cBhvr>
                                        <p:cTn id="124" dur="500"/>
                                        <p:tgtEl>
                                          <p:spTgt spid="26"/>
                                        </p:tgtEl>
                                      </p:cBhvr>
                                    </p:animEffect>
                                    <p:anim calcmode="lin" valueType="num">
                                      <p:cBhvr>
                                        <p:cTn id="125" dur="500" fill="hold"/>
                                        <p:tgtEl>
                                          <p:spTgt spid="26"/>
                                        </p:tgtEl>
                                        <p:attrNameLst>
                                          <p:attrName>ppt_x</p:attrName>
                                        </p:attrNameLst>
                                      </p:cBhvr>
                                      <p:tavLst>
                                        <p:tav tm="0">
                                          <p:val>
                                            <p:fltVal val="0.5"/>
                                          </p:val>
                                        </p:tav>
                                        <p:tav tm="100000">
                                          <p:val>
                                            <p:strVal val="#ppt_x"/>
                                          </p:val>
                                        </p:tav>
                                      </p:tavLst>
                                    </p:anim>
                                    <p:anim calcmode="lin" valueType="num">
                                      <p:cBhvr>
                                        <p:cTn id="126" dur="500" fill="hold"/>
                                        <p:tgtEl>
                                          <p:spTgt spid="26"/>
                                        </p:tgtEl>
                                        <p:attrNameLst>
                                          <p:attrName>ppt_y</p:attrName>
                                        </p:attrNameLst>
                                      </p:cBhvr>
                                      <p:tavLst>
                                        <p:tav tm="0">
                                          <p:val>
                                            <p:fltVal val="0.5"/>
                                          </p:val>
                                        </p:tav>
                                        <p:tav tm="100000">
                                          <p:val>
                                            <p:strVal val="#ppt_y"/>
                                          </p:val>
                                        </p:tav>
                                      </p:tavLst>
                                    </p:anim>
                                  </p:childTnLst>
                                </p:cTn>
                              </p:par>
                            </p:childTnLst>
                          </p:cTn>
                        </p:par>
                        <p:par>
                          <p:cTn id="127" fill="hold">
                            <p:stCondLst>
                              <p:cond delay="7000"/>
                            </p:stCondLst>
                            <p:childTnLst>
                              <p:par>
                                <p:cTn id="128" presetID="53" presetClass="entr" presetSubtype="528" fill="hold" grpId="0" nodeType="afterEffect">
                                  <p:stCondLst>
                                    <p:cond delay="0"/>
                                  </p:stCondLst>
                                  <p:childTnLst>
                                    <p:set>
                                      <p:cBhvr>
                                        <p:cTn id="129" dur="1" fill="hold">
                                          <p:stCondLst>
                                            <p:cond delay="0"/>
                                          </p:stCondLst>
                                        </p:cTn>
                                        <p:tgtEl>
                                          <p:spTgt spid="250"/>
                                        </p:tgtEl>
                                        <p:attrNameLst>
                                          <p:attrName>style.visibility</p:attrName>
                                        </p:attrNameLst>
                                      </p:cBhvr>
                                      <p:to>
                                        <p:strVal val="visible"/>
                                      </p:to>
                                    </p:set>
                                    <p:anim calcmode="lin" valueType="num">
                                      <p:cBhvr>
                                        <p:cTn id="130" dur="500" fill="hold"/>
                                        <p:tgtEl>
                                          <p:spTgt spid="250"/>
                                        </p:tgtEl>
                                        <p:attrNameLst>
                                          <p:attrName>ppt_w</p:attrName>
                                        </p:attrNameLst>
                                      </p:cBhvr>
                                      <p:tavLst>
                                        <p:tav tm="0">
                                          <p:val>
                                            <p:fltVal val="0"/>
                                          </p:val>
                                        </p:tav>
                                        <p:tav tm="100000">
                                          <p:val>
                                            <p:strVal val="#ppt_w"/>
                                          </p:val>
                                        </p:tav>
                                      </p:tavLst>
                                    </p:anim>
                                    <p:anim calcmode="lin" valueType="num">
                                      <p:cBhvr>
                                        <p:cTn id="131" dur="500" fill="hold"/>
                                        <p:tgtEl>
                                          <p:spTgt spid="250"/>
                                        </p:tgtEl>
                                        <p:attrNameLst>
                                          <p:attrName>ppt_h</p:attrName>
                                        </p:attrNameLst>
                                      </p:cBhvr>
                                      <p:tavLst>
                                        <p:tav tm="0">
                                          <p:val>
                                            <p:fltVal val="0"/>
                                          </p:val>
                                        </p:tav>
                                        <p:tav tm="100000">
                                          <p:val>
                                            <p:strVal val="#ppt_h"/>
                                          </p:val>
                                        </p:tav>
                                      </p:tavLst>
                                    </p:anim>
                                    <p:animEffect transition="in" filter="fade">
                                      <p:cBhvr>
                                        <p:cTn id="132" dur="500"/>
                                        <p:tgtEl>
                                          <p:spTgt spid="250"/>
                                        </p:tgtEl>
                                      </p:cBhvr>
                                    </p:animEffect>
                                    <p:anim calcmode="lin" valueType="num">
                                      <p:cBhvr>
                                        <p:cTn id="133" dur="500" fill="hold"/>
                                        <p:tgtEl>
                                          <p:spTgt spid="250"/>
                                        </p:tgtEl>
                                        <p:attrNameLst>
                                          <p:attrName>ppt_x</p:attrName>
                                        </p:attrNameLst>
                                      </p:cBhvr>
                                      <p:tavLst>
                                        <p:tav tm="0">
                                          <p:val>
                                            <p:fltVal val="0.5"/>
                                          </p:val>
                                        </p:tav>
                                        <p:tav tm="100000">
                                          <p:val>
                                            <p:strVal val="#ppt_x"/>
                                          </p:val>
                                        </p:tav>
                                      </p:tavLst>
                                    </p:anim>
                                    <p:anim calcmode="lin" valueType="num">
                                      <p:cBhvr>
                                        <p:cTn id="134" dur="500" fill="hold"/>
                                        <p:tgtEl>
                                          <p:spTgt spid="250"/>
                                        </p:tgtEl>
                                        <p:attrNameLst>
                                          <p:attrName>ppt_y</p:attrName>
                                        </p:attrNameLst>
                                      </p:cBhvr>
                                      <p:tavLst>
                                        <p:tav tm="0">
                                          <p:val>
                                            <p:fltVal val="0.5"/>
                                          </p:val>
                                        </p:tav>
                                        <p:tav tm="100000">
                                          <p:val>
                                            <p:strVal val="#ppt_y"/>
                                          </p:val>
                                        </p:tav>
                                      </p:tavLst>
                                    </p:anim>
                                  </p:childTnLst>
                                </p:cTn>
                              </p:par>
                            </p:childTnLst>
                          </p:cTn>
                        </p:par>
                        <p:par>
                          <p:cTn id="135" fill="hold">
                            <p:stCondLst>
                              <p:cond delay="7500"/>
                            </p:stCondLst>
                            <p:childTnLst>
                              <p:par>
                                <p:cTn id="136" presetID="53" presetClass="entr" presetSubtype="528" fill="hold" grpId="0" nodeType="afterEffect">
                                  <p:stCondLst>
                                    <p:cond delay="0"/>
                                  </p:stCondLst>
                                  <p:childTnLst>
                                    <p:set>
                                      <p:cBhvr>
                                        <p:cTn id="137" dur="1" fill="hold">
                                          <p:stCondLst>
                                            <p:cond delay="0"/>
                                          </p:stCondLst>
                                        </p:cTn>
                                        <p:tgtEl>
                                          <p:spTgt spid="306"/>
                                        </p:tgtEl>
                                        <p:attrNameLst>
                                          <p:attrName>style.visibility</p:attrName>
                                        </p:attrNameLst>
                                      </p:cBhvr>
                                      <p:to>
                                        <p:strVal val="visible"/>
                                      </p:to>
                                    </p:set>
                                    <p:anim calcmode="lin" valueType="num">
                                      <p:cBhvr>
                                        <p:cTn id="138" dur="500" fill="hold"/>
                                        <p:tgtEl>
                                          <p:spTgt spid="306"/>
                                        </p:tgtEl>
                                        <p:attrNameLst>
                                          <p:attrName>ppt_w</p:attrName>
                                        </p:attrNameLst>
                                      </p:cBhvr>
                                      <p:tavLst>
                                        <p:tav tm="0">
                                          <p:val>
                                            <p:fltVal val="0"/>
                                          </p:val>
                                        </p:tav>
                                        <p:tav tm="100000">
                                          <p:val>
                                            <p:strVal val="#ppt_w"/>
                                          </p:val>
                                        </p:tav>
                                      </p:tavLst>
                                    </p:anim>
                                    <p:anim calcmode="lin" valueType="num">
                                      <p:cBhvr>
                                        <p:cTn id="139" dur="500" fill="hold"/>
                                        <p:tgtEl>
                                          <p:spTgt spid="306"/>
                                        </p:tgtEl>
                                        <p:attrNameLst>
                                          <p:attrName>ppt_h</p:attrName>
                                        </p:attrNameLst>
                                      </p:cBhvr>
                                      <p:tavLst>
                                        <p:tav tm="0">
                                          <p:val>
                                            <p:fltVal val="0"/>
                                          </p:val>
                                        </p:tav>
                                        <p:tav tm="100000">
                                          <p:val>
                                            <p:strVal val="#ppt_h"/>
                                          </p:val>
                                        </p:tav>
                                      </p:tavLst>
                                    </p:anim>
                                    <p:animEffect transition="in" filter="fade">
                                      <p:cBhvr>
                                        <p:cTn id="140" dur="500"/>
                                        <p:tgtEl>
                                          <p:spTgt spid="306"/>
                                        </p:tgtEl>
                                      </p:cBhvr>
                                    </p:animEffect>
                                    <p:anim calcmode="lin" valueType="num">
                                      <p:cBhvr>
                                        <p:cTn id="141" dur="500" fill="hold"/>
                                        <p:tgtEl>
                                          <p:spTgt spid="306"/>
                                        </p:tgtEl>
                                        <p:attrNameLst>
                                          <p:attrName>ppt_x</p:attrName>
                                        </p:attrNameLst>
                                      </p:cBhvr>
                                      <p:tavLst>
                                        <p:tav tm="0">
                                          <p:val>
                                            <p:fltVal val="0.5"/>
                                          </p:val>
                                        </p:tav>
                                        <p:tav tm="100000">
                                          <p:val>
                                            <p:strVal val="#ppt_x"/>
                                          </p:val>
                                        </p:tav>
                                      </p:tavLst>
                                    </p:anim>
                                    <p:anim calcmode="lin" valueType="num">
                                      <p:cBhvr>
                                        <p:cTn id="142" dur="500" fill="hold"/>
                                        <p:tgtEl>
                                          <p:spTgt spid="306"/>
                                        </p:tgtEl>
                                        <p:attrNameLst>
                                          <p:attrName>ppt_y</p:attrName>
                                        </p:attrNameLst>
                                      </p:cBhvr>
                                      <p:tavLst>
                                        <p:tav tm="0">
                                          <p:val>
                                            <p:fltVal val="0.5"/>
                                          </p:val>
                                        </p:tav>
                                        <p:tav tm="100000">
                                          <p:val>
                                            <p:strVal val="#ppt_y"/>
                                          </p:val>
                                        </p:tav>
                                      </p:tavLst>
                                    </p:anim>
                                  </p:childTnLst>
                                </p:cTn>
                              </p:par>
                            </p:childTnLst>
                          </p:cTn>
                        </p:par>
                        <p:par>
                          <p:cTn id="143" fill="hold">
                            <p:stCondLst>
                              <p:cond delay="8000"/>
                            </p:stCondLst>
                            <p:childTnLst>
                              <p:par>
                                <p:cTn id="144" presetID="53" presetClass="entr" presetSubtype="528" fill="hold" nodeType="afterEffect">
                                  <p:stCondLst>
                                    <p:cond delay="0"/>
                                  </p:stCondLst>
                                  <p:childTnLst>
                                    <p:set>
                                      <p:cBhvr>
                                        <p:cTn id="145" dur="1" fill="hold">
                                          <p:stCondLst>
                                            <p:cond delay="0"/>
                                          </p:stCondLst>
                                        </p:cTn>
                                        <p:tgtEl>
                                          <p:spTgt spid="23"/>
                                        </p:tgtEl>
                                        <p:attrNameLst>
                                          <p:attrName>style.visibility</p:attrName>
                                        </p:attrNameLst>
                                      </p:cBhvr>
                                      <p:to>
                                        <p:strVal val="visible"/>
                                      </p:to>
                                    </p:set>
                                    <p:anim calcmode="lin" valueType="num">
                                      <p:cBhvr>
                                        <p:cTn id="146" dur="500" fill="hold"/>
                                        <p:tgtEl>
                                          <p:spTgt spid="23"/>
                                        </p:tgtEl>
                                        <p:attrNameLst>
                                          <p:attrName>ppt_w</p:attrName>
                                        </p:attrNameLst>
                                      </p:cBhvr>
                                      <p:tavLst>
                                        <p:tav tm="0">
                                          <p:val>
                                            <p:fltVal val="0"/>
                                          </p:val>
                                        </p:tav>
                                        <p:tav tm="100000">
                                          <p:val>
                                            <p:strVal val="#ppt_w"/>
                                          </p:val>
                                        </p:tav>
                                      </p:tavLst>
                                    </p:anim>
                                    <p:anim calcmode="lin" valueType="num">
                                      <p:cBhvr>
                                        <p:cTn id="147" dur="500" fill="hold"/>
                                        <p:tgtEl>
                                          <p:spTgt spid="23"/>
                                        </p:tgtEl>
                                        <p:attrNameLst>
                                          <p:attrName>ppt_h</p:attrName>
                                        </p:attrNameLst>
                                      </p:cBhvr>
                                      <p:tavLst>
                                        <p:tav tm="0">
                                          <p:val>
                                            <p:fltVal val="0"/>
                                          </p:val>
                                        </p:tav>
                                        <p:tav tm="100000">
                                          <p:val>
                                            <p:strVal val="#ppt_h"/>
                                          </p:val>
                                        </p:tav>
                                      </p:tavLst>
                                    </p:anim>
                                    <p:animEffect transition="in" filter="fade">
                                      <p:cBhvr>
                                        <p:cTn id="148" dur="500"/>
                                        <p:tgtEl>
                                          <p:spTgt spid="23"/>
                                        </p:tgtEl>
                                      </p:cBhvr>
                                    </p:animEffect>
                                    <p:anim calcmode="lin" valueType="num">
                                      <p:cBhvr>
                                        <p:cTn id="149" dur="500" fill="hold"/>
                                        <p:tgtEl>
                                          <p:spTgt spid="23"/>
                                        </p:tgtEl>
                                        <p:attrNameLst>
                                          <p:attrName>ppt_x</p:attrName>
                                        </p:attrNameLst>
                                      </p:cBhvr>
                                      <p:tavLst>
                                        <p:tav tm="0">
                                          <p:val>
                                            <p:fltVal val="0.5"/>
                                          </p:val>
                                        </p:tav>
                                        <p:tav tm="100000">
                                          <p:val>
                                            <p:strVal val="#ppt_x"/>
                                          </p:val>
                                        </p:tav>
                                      </p:tavLst>
                                    </p:anim>
                                    <p:anim calcmode="lin" valueType="num">
                                      <p:cBhvr>
                                        <p:cTn id="150" dur="500" fill="hold"/>
                                        <p:tgtEl>
                                          <p:spTgt spid="23"/>
                                        </p:tgtEl>
                                        <p:attrNameLst>
                                          <p:attrName>ppt_y</p:attrName>
                                        </p:attrNameLst>
                                      </p:cBhvr>
                                      <p:tavLst>
                                        <p:tav tm="0">
                                          <p:val>
                                            <p:fltVal val="0.5"/>
                                          </p:val>
                                        </p:tav>
                                        <p:tav tm="100000">
                                          <p:val>
                                            <p:strVal val="#ppt_y"/>
                                          </p:val>
                                        </p:tav>
                                      </p:tavLst>
                                    </p:anim>
                                  </p:childTnLst>
                                </p:cTn>
                              </p:par>
                            </p:childTnLst>
                          </p:cTn>
                        </p:par>
                        <p:par>
                          <p:cTn id="151" fill="hold">
                            <p:stCondLst>
                              <p:cond delay="8500"/>
                            </p:stCondLst>
                            <p:childTnLst>
                              <p:par>
                                <p:cTn id="152" presetID="53" presetClass="entr" presetSubtype="528" fill="hold" grpId="0" nodeType="afterEffect">
                                  <p:stCondLst>
                                    <p:cond delay="0"/>
                                  </p:stCondLst>
                                  <p:childTnLst>
                                    <p:set>
                                      <p:cBhvr>
                                        <p:cTn id="153" dur="1" fill="hold">
                                          <p:stCondLst>
                                            <p:cond delay="0"/>
                                          </p:stCondLst>
                                        </p:cTn>
                                        <p:tgtEl>
                                          <p:spTgt spid="224"/>
                                        </p:tgtEl>
                                        <p:attrNameLst>
                                          <p:attrName>style.visibility</p:attrName>
                                        </p:attrNameLst>
                                      </p:cBhvr>
                                      <p:to>
                                        <p:strVal val="visible"/>
                                      </p:to>
                                    </p:set>
                                    <p:anim calcmode="lin" valueType="num">
                                      <p:cBhvr>
                                        <p:cTn id="154" dur="500" fill="hold"/>
                                        <p:tgtEl>
                                          <p:spTgt spid="224"/>
                                        </p:tgtEl>
                                        <p:attrNameLst>
                                          <p:attrName>ppt_w</p:attrName>
                                        </p:attrNameLst>
                                      </p:cBhvr>
                                      <p:tavLst>
                                        <p:tav tm="0">
                                          <p:val>
                                            <p:fltVal val="0"/>
                                          </p:val>
                                        </p:tav>
                                        <p:tav tm="100000">
                                          <p:val>
                                            <p:strVal val="#ppt_w"/>
                                          </p:val>
                                        </p:tav>
                                      </p:tavLst>
                                    </p:anim>
                                    <p:anim calcmode="lin" valueType="num">
                                      <p:cBhvr>
                                        <p:cTn id="155" dur="500" fill="hold"/>
                                        <p:tgtEl>
                                          <p:spTgt spid="224"/>
                                        </p:tgtEl>
                                        <p:attrNameLst>
                                          <p:attrName>ppt_h</p:attrName>
                                        </p:attrNameLst>
                                      </p:cBhvr>
                                      <p:tavLst>
                                        <p:tav tm="0">
                                          <p:val>
                                            <p:fltVal val="0"/>
                                          </p:val>
                                        </p:tav>
                                        <p:tav tm="100000">
                                          <p:val>
                                            <p:strVal val="#ppt_h"/>
                                          </p:val>
                                        </p:tav>
                                      </p:tavLst>
                                    </p:anim>
                                    <p:animEffect transition="in" filter="fade">
                                      <p:cBhvr>
                                        <p:cTn id="156" dur="500"/>
                                        <p:tgtEl>
                                          <p:spTgt spid="224"/>
                                        </p:tgtEl>
                                      </p:cBhvr>
                                    </p:animEffect>
                                    <p:anim calcmode="lin" valueType="num">
                                      <p:cBhvr>
                                        <p:cTn id="157" dur="500" fill="hold"/>
                                        <p:tgtEl>
                                          <p:spTgt spid="224"/>
                                        </p:tgtEl>
                                        <p:attrNameLst>
                                          <p:attrName>ppt_x</p:attrName>
                                        </p:attrNameLst>
                                      </p:cBhvr>
                                      <p:tavLst>
                                        <p:tav tm="0">
                                          <p:val>
                                            <p:fltVal val="0.5"/>
                                          </p:val>
                                        </p:tav>
                                        <p:tav tm="100000">
                                          <p:val>
                                            <p:strVal val="#ppt_x"/>
                                          </p:val>
                                        </p:tav>
                                      </p:tavLst>
                                    </p:anim>
                                    <p:anim calcmode="lin" valueType="num">
                                      <p:cBhvr>
                                        <p:cTn id="158" dur="500" fill="hold"/>
                                        <p:tgtEl>
                                          <p:spTgt spid="224"/>
                                        </p:tgtEl>
                                        <p:attrNameLst>
                                          <p:attrName>ppt_y</p:attrName>
                                        </p:attrNameLst>
                                      </p:cBhvr>
                                      <p:tavLst>
                                        <p:tav tm="0">
                                          <p:val>
                                            <p:fltVal val="0.5"/>
                                          </p:val>
                                        </p:tav>
                                        <p:tav tm="100000">
                                          <p:val>
                                            <p:strVal val="#ppt_y"/>
                                          </p:val>
                                        </p:tav>
                                      </p:tavLst>
                                    </p:anim>
                                  </p:childTnLst>
                                </p:cTn>
                              </p:par>
                            </p:childTnLst>
                          </p:cTn>
                        </p:par>
                        <p:par>
                          <p:cTn id="159" fill="hold">
                            <p:stCondLst>
                              <p:cond delay="9000"/>
                            </p:stCondLst>
                            <p:childTnLst>
                              <p:par>
                                <p:cTn id="160" presetID="53" presetClass="entr" presetSubtype="528" fill="hold" grpId="0" nodeType="afterEffect">
                                  <p:stCondLst>
                                    <p:cond delay="0"/>
                                  </p:stCondLst>
                                  <p:childTnLst>
                                    <p:set>
                                      <p:cBhvr>
                                        <p:cTn id="161" dur="1" fill="hold">
                                          <p:stCondLst>
                                            <p:cond delay="0"/>
                                          </p:stCondLst>
                                        </p:cTn>
                                        <p:tgtEl>
                                          <p:spTgt spid="307"/>
                                        </p:tgtEl>
                                        <p:attrNameLst>
                                          <p:attrName>style.visibility</p:attrName>
                                        </p:attrNameLst>
                                      </p:cBhvr>
                                      <p:to>
                                        <p:strVal val="visible"/>
                                      </p:to>
                                    </p:set>
                                    <p:anim calcmode="lin" valueType="num">
                                      <p:cBhvr>
                                        <p:cTn id="162" dur="500" fill="hold"/>
                                        <p:tgtEl>
                                          <p:spTgt spid="307"/>
                                        </p:tgtEl>
                                        <p:attrNameLst>
                                          <p:attrName>ppt_w</p:attrName>
                                        </p:attrNameLst>
                                      </p:cBhvr>
                                      <p:tavLst>
                                        <p:tav tm="0">
                                          <p:val>
                                            <p:fltVal val="0"/>
                                          </p:val>
                                        </p:tav>
                                        <p:tav tm="100000">
                                          <p:val>
                                            <p:strVal val="#ppt_w"/>
                                          </p:val>
                                        </p:tav>
                                      </p:tavLst>
                                    </p:anim>
                                    <p:anim calcmode="lin" valueType="num">
                                      <p:cBhvr>
                                        <p:cTn id="163" dur="500" fill="hold"/>
                                        <p:tgtEl>
                                          <p:spTgt spid="307"/>
                                        </p:tgtEl>
                                        <p:attrNameLst>
                                          <p:attrName>ppt_h</p:attrName>
                                        </p:attrNameLst>
                                      </p:cBhvr>
                                      <p:tavLst>
                                        <p:tav tm="0">
                                          <p:val>
                                            <p:fltVal val="0"/>
                                          </p:val>
                                        </p:tav>
                                        <p:tav tm="100000">
                                          <p:val>
                                            <p:strVal val="#ppt_h"/>
                                          </p:val>
                                        </p:tav>
                                      </p:tavLst>
                                    </p:anim>
                                    <p:animEffect transition="in" filter="fade">
                                      <p:cBhvr>
                                        <p:cTn id="164" dur="500"/>
                                        <p:tgtEl>
                                          <p:spTgt spid="307"/>
                                        </p:tgtEl>
                                      </p:cBhvr>
                                    </p:animEffect>
                                    <p:anim calcmode="lin" valueType="num">
                                      <p:cBhvr>
                                        <p:cTn id="165" dur="500" fill="hold"/>
                                        <p:tgtEl>
                                          <p:spTgt spid="307"/>
                                        </p:tgtEl>
                                        <p:attrNameLst>
                                          <p:attrName>ppt_x</p:attrName>
                                        </p:attrNameLst>
                                      </p:cBhvr>
                                      <p:tavLst>
                                        <p:tav tm="0">
                                          <p:val>
                                            <p:fltVal val="0.5"/>
                                          </p:val>
                                        </p:tav>
                                        <p:tav tm="100000">
                                          <p:val>
                                            <p:strVal val="#ppt_x"/>
                                          </p:val>
                                        </p:tav>
                                      </p:tavLst>
                                    </p:anim>
                                    <p:anim calcmode="lin" valueType="num">
                                      <p:cBhvr>
                                        <p:cTn id="166" dur="500" fill="hold"/>
                                        <p:tgtEl>
                                          <p:spTgt spid="307"/>
                                        </p:tgtEl>
                                        <p:attrNameLst>
                                          <p:attrName>ppt_y</p:attrName>
                                        </p:attrNameLst>
                                      </p:cBhvr>
                                      <p:tavLst>
                                        <p:tav tm="0">
                                          <p:val>
                                            <p:fltVal val="0.5"/>
                                          </p:val>
                                        </p:tav>
                                        <p:tav tm="100000">
                                          <p:val>
                                            <p:strVal val="#ppt_y"/>
                                          </p:val>
                                        </p:tav>
                                      </p:tavLst>
                                    </p:anim>
                                  </p:childTnLst>
                                </p:cTn>
                              </p:par>
                            </p:childTnLst>
                          </p:cTn>
                        </p:par>
                        <p:par>
                          <p:cTn id="167" fill="hold">
                            <p:stCondLst>
                              <p:cond delay="9500"/>
                            </p:stCondLst>
                            <p:childTnLst>
                              <p:par>
                                <p:cTn id="168" presetID="53" presetClass="entr" presetSubtype="528" fill="hold" nodeType="afterEffect">
                                  <p:stCondLst>
                                    <p:cond delay="0"/>
                                  </p:stCondLst>
                                  <p:childTnLst>
                                    <p:set>
                                      <p:cBhvr>
                                        <p:cTn id="169" dur="1" fill="hold">
                                          <p:stCondLst>
                                            <p:cond delay="0"/>
                                          </p:stCondLst>
                                        </p:cTn>
                                        <p:tgtEl>
                                          <p:spTgt spid="22"/>
                                        </p:tgtEl>
                                        <p:attrNameLst>
                                          <p:attrName>style.visibility</p:attrName>
                                        </p:attrNameLst>
                                      </p:cBhvr>
                                      <p:to>
                                        <p:strVal val="visible"/>
                                      </p:to>
                                    </p:set>
                                    <p:anim calcmode="lin" valueType="num">
                                      <p:cBhvr>
                                        <p:cTn id="170" dur="500" fill="hold"/>
                                        <p:tgtEl>
                                          <p:spTgt spid="22"/>
                                        </p:tgtEl>
                                        <p:attrNameLst>
                                          <p:attrName>ppt_w</p:attrName>
                                        </p:attrNameLst>
                                      </p:cBhvr>
                                      <p:tavLst>
                                        <p:tav tm="0">
                                          <p:val>
                                            <p:fltVal val="0"/>
                                          </p:val>
                                        </p:tav>
                                        <p:tav tm="100000">
                                          <p:val>
                                            <p:strVal val="#ppt_w"/>
                                          </p:val>
                                        </p:tav>
                                      </p:tavLst>
                                    </p:anim>
                                    <p:anim calcmode="lin" valueType="num">
                                      <p:cBhvr>
                                        <p:cTn id="171" dur="500" fill="hold"/>
                                        <p:tgtEl>
                                          <p:spTgt spid="22"/>
                                        </p:tgtEl>
                                        <p:attrNameLst>
                                          <p:attrName>ppt_h</p:attrName>
                                        </p:attrNameLst>
                                      </p:cBhvr>
                                      <p:tavLst>
                                        <p:tav tm="0">
                                          <p:val>
                                            <p:fltVal val="0"/>
                                          </p:val>
                                        </p:tav>
                                        <p:tav tm="100000">
                                          <p:val>
                                            <p:strVal val="#ppt_h"/>
                                          </p:val>
                                        </p:tav>
                                      </p:tavLst>
                                    </p:anim>
                                    <p:animEffect transition="in" filter="fade">
                                      <p:cBhvr>
                                        <p:cTn id="172" dur="500"/>
                                        <p:tgtEl>
                                          <p:spTgt spid="22"/>
                                        </p:tgtEl>
                                      </p:cBhvr>
                                    </p:animEffect>
                                    <p:anim calcmode="lin" valueType="num">
                                      <p:cBhvr>
                                        <p:cTn id="173" dur="500" fill="hold"/>
                                        <p:tgtEl>
                                          <p:spTgt spid="22"/>
                                        </p:tgtEl>
                                        <p:attrNameLst>
                                          <p:attrName>ppt_x</p:attrName>
                                        </p:attrNameLst>
                                      </p:cBhvr>
                                      <p:tavLst>
                                        <p:tav tm="0">
                                          <p:val>
                                            <p:fltVal val="0.5"/>
                                          </p:val>
                                        </p:tav>
                                        <p:tav tm="100000">
                                          <p:val>
                                            <p:strVal val="#ppt_x"/>
                                          </p:val>
                                        </p:tav>
                                      </p:tavLst>
                                    </p:anim>
                                    <p:anim calcmode="lin" valueType="num">
                                      <p:cBhvr>
                                        <p:cTn id="174" dur="500" fill="hold"/>
                                        <p:tgtEl>
                                          <p:spTgt spid="22"/>
                                        </p:tgtEl>
                                        <p:attrNameLst>
                                          <p:attrName>ppt_y</p:attrName>
                                        </p:attrNameLst>
                                      </p:cBhvr>
                                      <p:tavLst>
                                        <p:tav tm="0">
                                          <p:val>
                                            <p:fltVal val="0.5"/>
                                          </p:val>
                                        </p:tav>
                                        <p:tav tm="100000">
                                          <p:val>
                                            <p:strVal val="#ppt_y"/>
                                          </p:val>
                                        </p:tav>
                                      </p:tavLst>
                                    </p:anim>
                                  </p:childTnLst>
                                </p:cTn>
                              </p:par>
                            </p:childTnLst>
                          </p:cTn>
                        </p:par>
                        <p:par>
                          <p:cTn id="175" fill="hold">
                            <p:stCondLst>
                              <p:cond delay="10000"/>
                            </p:stCondLst>
                            <p:childTnLst>
                              <p:par>
                                <p:cTn id="176" presetID="53" presetClass="entr" presetSubtype="528" fill="hold" grpId="0" nodeType="afterEffect">
                                  <p:stCondLst>
                                    <p:cond delay="0"/>
                                  </p:stCondLst>
                                  <p:childTnLst>
                                    <p:set>
                                      <p:cBhvr>
                                        <p:cTn id="177" dur="1" fill="hold">
                                          <p:stCondLst>
                                            <p:cond delay="0"/>
                                          </p:stCondLst>
                                        </p:cTn>
                                        <p:tgtEl>
                                          <p:spTgt spid="198"/>
                                        </p:tgtEl>
                                        <p:attrNameLst>
                                          <p:attrName>style.visibility</p:attrName>
                                        </p:attrNameLst>
                                      </p:cBhvr>
                                      <p:to>
                                        <p:strVal val="visible"/>
                                      </p:to>
                                    </p:set>
                                    <p:anim calcmode="lin" valueType="num">
                                      <p:cBhvr>
                                        <p:cTn id="178" dur="500" fill="hold"/>
                                        <p:tgtEl>
                                          <p:spTgt spid="198"/>
                                        </p:tgtEl>
                                        <p:attrNameLst>
                                          <p:attrName>ppt_w</p:attrName>
                                        </p:attrNameLst>
                                      </p:cBhvr>
                                      <p:tavLst>
                                        <p:tav tm="0">
                                          <p:val>
                                            <p:fltVal val="0"/>
                                          </p:val>
                                        </p:tav>
                                        <p:tav tm="100000">
                                          <p:val>
                                            <p:strVal val="#ppt_w"/>
                                          </p:val>
                                        </p:tav>
                                      </p:tavLst>
                                    </p:anim>
                                    <p:anim calcmode="lin" valueType="num">
                                      <p:cBhvr>
                                        <p:cTn id="179" dur="500" fill="hold"/>
                                        <p:tgtEl>
                                          <p:spTgt spid="198"/>
                                        </p:tgtEl>
                                        <p:attrNameLst>
                                          <p:attrName>ppt_h</p:attrName>
                                        </p:attrNameLst>
                                      </p:cBhvr>
                                      <p:tavLst>
                                        <p:tav tm="0">
                                          <p:val>
                                            <p:fltVal val="0"/>
                                          </p:val>
                                        </p:tav>
                                        <p:tav tm="100000">
                                          <p:val>
                                            <p:strVal val="#ppt_h"/>
                                          </p:val>
                                        </p:tav>
                                      </p:tavLst>
                                    </p:anim>
                                    <p:animEffect transition="in" filter="fade">
                                      <p:cBhvr>
                                        <p:cTn id="180" dur="500"/>
                                        <p:tgtEl>
                                          <p:spTgt spid="198"/>
                                        </p:tgtEl>
                                      </p:cBhvr>
                                    </p:animEffect>
                                    <p:anim calcmode="lin" valueType="num">
                                      <p:cBhvr>
                                        <p:cTn id="181" dur="500" fill="hold"/>
                                        <p:tgtEl>
                                          <p:spTgt spid="198"/>
                                        </p:tgtEl>
                                        <p:attrNameLst>
                                          <p:attrName>ppt_x</p:attrName>
                                        </p:attrNameLst>
                                      </p:cBhvr>
                                      <p:tavLst>
                                        <p:tav tm="0">
                                          <p:val>
                                            <p:fltVal val="0.5"/>
                                          </p:val>
                                        </p:tav>
                                        <p:tav tm="100000">
                                          <p:val>
                                            <p:strVal val="#ppt_x"/>
                                          </p:val>
                                        </p:tav>
                                      </p:tavLst>
                                    </p:anim>
                                    <p:anim calcmode="lin" valueType="num">
                                      <p:cBhvr>
                                        <p:cTn id="182" dur="500" fill="hold"/>
                                        <p:tgtEl>
                                          <p:spTgt spid="19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67" grpId="0"/>
      <p:bldP spid="172" grpId="0"/>
      <p:bldP spid="198" grpId="0"/>
      <p:bldP spid="224" grpId="0"/>
      <p:bldP spid="250" grpId="0"/>
      <p:bldP spid="276" grpId="0"/>
      <p:bldP spid="301" grpId="0" animBg="1"/>
      <p:bldP spid="302" grpId="0" animBg="1"/>
      <p:bldP spid="304" grpId="0" animBg="1"/>
      <p:bldP spid="305" grpId="0" animBg="1"/>
      <p:bldP spid="306" grpId="0" animBg="1"/>
      <p:bldP spid="307" grpId="0" animBg="1"/>
      <p:bldP spid="20" grpId="0" animBg="1"/>
      <p:bldP spid="1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1352</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355</cp:revision>
  <dcterms:created xsi:type="dcterms:W3CDTF">2016-09-28T22:08:47Z</dcterms:created>
  <dcterms:modified xsi:type="dcterms:W3CDTF">2017-11-05T23:35:15Z</dcterms:modified>
</cp:coreProperties>
</file>