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4128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a:spLocks noChangeAspect="1"/>
          </p:cNvSpPr>
          <p:nvPr/>
        </p:nvSpPr>
        <p:spPr>
          <a:xfrm rot="18906798">
            <a:off x="5595683" y="3578257"/>
            <a:ext cx="1005840" cy="1005840"/>
          </a:xfrm>
          <a:prstGeom prst="rect">
            <a:avLst/>
          </a:prstGeom>
          <a:blipFill dpi="0" rotWithShape="0">
            <a:blip r:embed="rId2"/>
            <a:srcRect/>
            <a:stretch>
              <a:fillRect l="-3000" t="-3000" r="-3000" b="-3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3901440" y="1889093"/>
            <a:ext cx="2174549" cy="2174236"/>
          </a:xfrm>
          <a:custGeom>
            <a:avLst/>
            <a:gdLst>
              <a:gd name="connsiteX0" fmla="*/ 2165353 w 2174549"/>
              <a:gd name="connsiteY0" fmla="*/ 0 h 2174236"/>
              <a:gd name="connsiteX1" fmla="*/ 2174549 w 2174549"/>
              <a:gd name="connsiteY1" fmla="*/ 465 h 2174236"/>
              <a:gd name="connsiteX2" fmla="*/ 2174549 w 2174549"/>
              <a:gd name="connsiteY2" fmla="*/ 1499610 h 2174236"/>
              <a:gd name="connsiteX3" fmla="*/ 1500591 w 2174549"/>
              <a:gd name="connsiteY3" fmla="*/ 2174236 h 2174236"/>
              <a:gd name="connsiteX4" fmla="*/ 449 w 2174549"/>
              <a:gd name="connsiteY4" fmla="*/ 2174236 h 2174236"/>
              <a:gd name="connsiteX5" fmla="*/ 0 w 2174549"/>
              <a:gd name="connsiteY5" fmla="*/ 2165353 h 2174236"/>
              <a:gd name="connsiteX6" fmla="*/ 2165353 w 2174549"/>
              <a:gd name="connsiteY6"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4549" h="2174236">
                <a:moveTo>
                  <a:pt x="2165353" y="0"/>
                </a:moveTo>
                <a:lnTo>
                  <a:pt x="2174549" y="465"/>
                </a:lnTo>
                <a:lnTo>
                  <a:pt x="2174549" y="1499610"/>
                </a:lnTo>
                <a:lnTo>
                  <a:pt x="1500591" y="2174236"/>
                </a:lnTo>
                <a:lnTo>
                  <a:pt x="449" y="2174236"/>
                </a:lnTo>
                <a:lnTo>
                  <a:pt x="0" y="2165353"/>
                </a:lnTo>
                <a:cubicBezTo>
                  <a:pt x="0" y="969461"/>
                  <a:pt x="969462" y="0"/>
                  <a:pt x="2165353" y="0"/>
                </a:cubicBezTo>
                <a:close/>
              </a:path>
            </a:pathLst>
          </a:custGeom>
          <a:solidFill>
            <a:srgbClr val="3473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p:cNvSpPr/>
          <p:nvPr/>
        </p:nvSpPr>
        <p:spPr>
          <a:xfrm rot="5400000">
            <a:off x="6116168" y="1897712"/>
            <a:ext cx="2174548" cy="2174236"/>
          </a:xfrm>
          <a:custGeom>
            <a:avLst/>
            <a:gdLst>
              <a:gd name="connsiteX0" fmla="*/ 0 w 2174548"/>
              <a:gd name="connsiteY0" fmla="*/ 2165353 h 2174236"/>
              <a:gd name="connsiteX1" fmla="*/ 2165352 w 2174548"/>
              <a:gd name="connsiteY1" fmla="*/ 0 h 2174236"/>
              <a:gd name="connsiteX2" fmla="*/ 2174548 w 2174548"/>
              <a:gd name="connsiteY2" fmla="*/ 465 h 2174236"/>
              <a:gd name="connsiteX3" fmla="*/ 2174548 w 2174548"/>
              <a:gd name="connsiteY3" fmla="*/ 1502068 h 2174236"/>
              <a:gd name="connsiteX4" fmla="*/ 1503044 w 2174548"/>
              <a:gd name="connsiteY4" fmla="*/ 2174236 h 2174236"/>
              <a:gd name="connsiteX5" fmla="*/ 449 w 2174548"/>
              <a:gd name="connsiteY5" fmla="*/ 2174236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0" y="2165353"/>
                </a:moveTo>
                <a:cubicBezTo>
                  <a:pt x="0" y="969461"/>
                  <a:pt x="969461" y="0"/>
                  <a:pt x="2165352" y="0"/>
                </a:cubicBezTo>
                <a:lnTo>
                  <a:pt x="2174548" y="465"/>
                </a:lnTo>
                <a:lnTo>
                  <a:pt x="2174548" y="1502068"/>
                </a:lnTo>
                <a:lnTo>
                  <a:pt x="1503044" y="2174236"/>
                </a:lnTo>
                <a:lnTo>
                  <a:pt x="449" y="2174236"/>
                </a:lnTo>
                <a:close/>
              </a:path>
            </a:pathLst>
          </a:custGeom>
          <a:solidFill>
            <a:srgbClr val="189A80"/>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p:cNvSpPr/>
          <p:nvPr/>
        </p:nvSpPr>
        <p:spPr>
          <a:xfrm rot="16200000">
            <a:off x="3901439" y="4101477"/>
            <a:ext cx="2174548" cy="2174236"/>
          </a:xfrm>
          <a:custGeom>
            <a:avLst/>
            <a:gdLst>
              <a:gd name="connsiteX0" fmla="*/ 2174548 w 2174548"/>
              <a:gd name="connsiteY0" fmla="*/ 465 h 2174236"/>
              <a:gd name="connsiteX1" fmla="*/ 2174548 w 2174548"/>
              <a:gd name="connsiteY1" fmla="*/ 1503736 h 2174236"/>
              <a:gd name="connsiteX2" fmla="*/ 1504711 w 2174548"/>
              <a:gd name="connsiteY2" fmla="*/ 2174236 h 2174236"/>
              <a:gd name="connsiteX3" fmla="*/ 449 w 2174548"/>
              <a:gd name="connsiteY3" fmla="*/ 2174236 h 2174236"/>
              <a:gd name="connsiteX4" fmla="*/ 0 w 2174548"/>
              <a:gd name="connsiteY4" fmla="*/ 2165353 h 2174236"/>
              <a:gd name="connsiteX5" fmla="*/ 2165352 w 2174548"/>
              <a:gd name="connsiteY5"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2174548" y="465"/>
                </a:moveTo>
                <a:lnTo>
                  <a:pt x="2174548" y="1503736"/>
                </a:lnTo>
                <a:lnTo>
                  <a:pt x="1504711" y="2174236"/>
                </a:lnTo>
                <a:lnTo>
                  <a:pt x="449" y="2174236"/>
                </a:lnTo>
                <a:lnTo>
                  <a:pt x="0" y="2165353"/>
                </a:lnTo>
                <a:cubicBezTo>
                  <a:pt x="0" y="969461"/>
                  <a:pt x="969461" y="0"/>
                  <a:pt x="2165352" y="0"/>
                </a:cubicBezTo>
                <a:close/>
              </a:path>
            </a:pathLst>
          </a:custGeom>
          <a:solidFill>
            <a:srgbClr val="D34132"/>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p:cNvSpPr/>
          <p:nvPr/>
        </p:nvSpPr>
        <p:spPr>
          <a:xfrm rot="10800000">
            <a:off x="6116011" y="4112391"/>
            <a:ext cx="2174549" cy="2174236"/>
          </a:xfrm>
          <a:custGeom>
            <a:avLst/>
            <a:gdLst>
              <a:gd name="connsiteX0" fmla="*/ 1505027 w 2174549"/>
              <a:gd name="connsiteY0" fmla="*/ 2174236 h 2174236"/>
              <a:gd name="connsiteX1" fmla="*/ 449 w 2174549"/>
              <a:gd name="connsiteY1" fmla="*/ 2174236 h 2174236"/>
              <a:gd name="connsiteX2" fmla="*/ 0 w 2174549"/>
              <a:gd name="connsiteY2" fmla="*/ 2165353 h 2174236"/>
              <a:gd name="connsiteX3" fmla="*/ 2165353 w 2174549"/>
              <a:gd name="connsiteY3" fmla="*/ 0 h 2174236"/>
              <a:gd name="connsiteX4" fmla="*/ 2174549 w 2174549"/>
              <a:gd name="connsiteY4" fmla="*/ 465 h 2174236"/>
              <a:gd name="connsiteX5" fmla="*/ 2174549 w 2174549"/>
              <a:gd name="connsiteY5" fmla="*/ 1504051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9" h="2174236">
                <a:moveTo>
                  <a:pt x="1505027" y="2174236"/>
                </a:moveTo>
                <a:lnTo>
                  <a:pt x="449" y="2174236"/>
                </a:lnTo>
                <a:lnTo>
                  <a:pt x="0" y="2165353"/>
                </a:lnTo>
                <a:cubicBezTo>
                  <a:pt x="0" y="969461"/>
                  <a:pt x="969462" y="0"/>
                  <a:pt x="2165353" y="0"/>
                </a:cubicBezTo>
                <a:lnTo>
                  <a:pt x="2174549" y="465"/>
                </a:lnTo>
                <a:lnTo>
                  <a:pt x="2174549" y="1504051"/>
                </a:lnTo>
                <a:close/>
              </a:path>
            </a:pathLst>
          </a:custGeom>
          <a:solidFill>
            <a:srgbClr val="EF9D27"/>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sp>
        <p:nvSpPr>
          <p:cNvPr id="25" name="Oval 24"/>
          <p:cNvSpPr>
            <a:spLocks noChangeAspect="1"/>
          </p:cNvSpPr>
          <p:nvPr/>
        </p:nvSpPr>
        <p:spPr>
          <a:xfrm>
            <a:off x="4073031" y="2328011"/>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S</a:t>
            </a:r>
          </a:p>
        </p:txBody>
      </p:sp>
      <p:sp>
        <p:nvSpPr>
          <p:cNvPr id="26" name="Oval 25"/>
          <p:cNvSpPr>
            <a:spLocks noChangeAspect="1"/>
          </p:cNvSpPr>
          <p:nvPr/>
        </p:nvSpPr>
        <p:spPr>
          <a:xfrm>
            <a:off x="7463483" y="2328011"/>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W</a:t>
            </a:r>
          </a:p>
        </p:txBody>
      </p:sp>
      <p:sp>
        <p:nvSpPr>
          <p:cNvPr id="27" name="Oval 26"/>
          <p:cNvSpPr>
            <a:spLocks noChangeAspect="1"/>
          </p:cNvSpPr>
          <p:nvPr/>
        </p:nvSpPr>
        <p:spPr>
          <a:xfrm>
            <a:off x="4073031" y="5089525"/>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T</a:t>
            </a:r>
          </a:p>
        </p:txBody>
      </p:sp>
      <p:sp>
        <p:nvSpPr>
          <p:cNvPr id="28" name="Oval 27"/>
          <p:cNvSpPr>
            <a:spLocks noChangeAspect="1"/>
          </p:cNvSpPr>
          <p:nvPr/>
        </p:nvSpPr>
        <p:spPr>
          <a:xfrm>
            <a:off x="7463483" y="5089525"/>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O</a:t>
            </a:r>
          </a:p>
        </p:txBody>
      </p:sp>
      <p:sp>
        <p:nvSpPr>
          <p:cNvPr id="4" name="TextBox 3"/>
          <p:cNvSpPr txBox="1"/>
          <p:nvPr/>
        </p:nvSpPr>
        <p:spPr>
          <a:xfrm>
            <a:off x="4922910" y="3108332"/>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91%</a:t>
            </a:r>
          </a:p>
        </p:txBody>
      </p:sp>
      <p:sp>
        <p:nvSpPr>
          <p:cNvPr id="29" name="TextBox 28"/>
          <p:cNvSpPr txBox="1"/>
          <p:nvPr/>
        </p:nvSpPr>
        <p:spPr>
          <a:xfrm>
            <a:off x="6447214" y="3108581"/>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24%</a:t>
            </a:r>
          </a:p>
        </p:txBody>
      </p:sp>
      <p:sp>
        <p:nvSpPr>
          <p:cNvPr id="30" name="TextBox 29"/>
          <p:cNvSpPr txBox="1"/>
          <p:nvPr/>
        </p:nvSpPr>
        <p:spPr>
          <a:xfrm>
            <a:off x="4922910" y="4321830"/>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33%</a:t>
            </a:r>
          </a:p>
        </p:txBody>
      </p:sp>
      <p:sp>
        <p:nvSpPr>
          <p:cNvPr id="31" name="TextBox 30"/>
          <p:cNvSpPr txBox="1"/>
          <p:nvPr/>
        </p:nvSpPr>
        <p:spPr>
          <a:xfrm>
            <a:off x="6447214" y="4295511"/>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56%</a:t>
            </a:r>
          </a:p>
        </p:txBody>
      </p:sp>
      <p:sp>
        <p:nvSpPr>
          <p:cNvPr id="32" name="Text Placeholder 3"/>
          <p:cNvSpPr txBox="1">
            <a:spLocks/>
          </p:cNvSpPr>
          <p:nvPr/>
        </p:nvSpPr>
        <p:spPr>
          <a:xfrm>
            <a:off x="419617" y="1929326"/>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4738D"/>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3" name="Text Placeholder 3"/>
          <p:cNvSpPr txBox="1">
            <a:spLocks/>
          </p:cNvSpPr>
          <p:nvPr/>
        </p:nvSpPr>
        <p:spPr>
          <a:xfrm>
            <a:off x="8677806" y="2096891"/>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189A80"/>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4" name="Text Placeholder 3"/>
          <p:cNvSpPr txBox="1">
            <a:spLocks/>
          </p:cNvSpPr>
          <p:nvPr/>
        </p:nvSpPr>
        <p:spPr>
          <a:xfrm>
            <a:off x="8732520" y="4207948"/>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EF9D27"/>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5" name="Text Placeholder 3"/>
          <p:cNvSpPr txBox="1">
            <a:spLocks/>
          </p:cNvSpPr>
          <p:nvPr/>
        </p:nvSpPr>
        <p:spPr>
          <a:xfrm>
            <a:off x="745246" y="4319532"/>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D34132"/>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21" name="Picture 20">
            <a:hlinkClick r:id="rId3"/>
            <a:extLst>
              <a:ext uri="{FF2B5EF4-FFF2-40B4-BE49-F238E27FC236}">
                <a16:creationId xmlns:a16="http://schemas.microsoft.com/office/drawing/2014/main" id="{90E737E2-C6C0-4171-B250-1EDBE6B2CBC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2129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18" presetClass="entr" presetSubtype="9"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strips(upLeft)">
                                      <p:cBhvr>
                                        <p:cTn id="17" dur="1000"/>
                                        <p:tgtEl>
                                          <p:spTgt spid="18"/>
                                        </p:tgtEl>
                                      </p:cBhvr>
                                    </p:animEffect>
                                  </p:childTnLst>
                                </p:cTn>
                              </p:par>
                              <p:par>
                                <p:cTn id="18" presetID="18" presetClass="entr" presetSubtype="3"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strips(upRight)">
                                      <p:cBhvr>
                                        <p:cTn id="20" dur="1000"/>
                                        <p:tgtEl>
                                          <p:spTgt spid="20"/>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strips(downRight)">
                                      <p:cBhvr>
                                        <p:cTn id="23" dur="1000"/>
                                        <p:tgtEl>
                                          <p:spTgt spid="24"/>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strips(downLeft)">
                                      <p:cBhvr>
                                        <p:cTn id="26" dur="1000"/>
                                        <p:tgtEl>
                                          <p:spTgt spid="22"/>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500" fill="hold"/>
                                        <p:tgtEl>
                                          <p:spTgt spid="4"/>
                                        </p:tgtEl>
                                        <p:attrNameLst>
                                          <p:attrName>ppt_w</p:attrName>
                                        </p:attrNameLst>
                                      </p:cBhvr>
                                      <p:tavLst>
                                        <p:tav tm="0">
                                          <p:val>
                                            <p:fltVal val="0"/>
                                          </p:val>
                                        </p:tav>
                                        <p:tav tm="100000">
                                          <p:val>
                                            <p:strVal val="#ppt_w"/>
                                          </p:val>
                                        </p:tav>
                                      </p:tavLst>
                                    </p:anim>
                                    <p:anim calcmode="lin" valueType="num">
                                      <p:cBhvr>
                                        <p:cTn id="31" dur="500" fill="hold"/>
                                        <p:tgtEl>
                                          <p:spTgt spid="4"/>
                                        </p:tgtEl>
                                        <p:attrNameLst>
                                          <p:attrName>ppt_h</p:attrName>
                                        </p:attrNameLst>
                                      </p:cBhvr>
                                      <p:tavLst>
                                        <p:tav tm="0">
                                          <p:val>
                                            <p:fltVal val="0"/>
                                          </p:val>
                                        </p:tav>
                                        <p:tav tm="100000">
                                          <p:val>
                                            <p:strVal val="#ppt_h"/>
                                          </p:val>
                                        </p:tav>
                                      </p:tavLst>
                                    </p:anim>
                                    <p:animEffect transition="in" filter="fade">
                                      <p:cBhvr>
                                        <p:cTn id="32" dur="500"/>
                                        <p:tgtEl>
                                          <p:spTgt spid="4"/>
                                        </p:tgtEl>
                                      </p:cBhvr>
                                    </p:animEffect>
                                  </p:childTnLst>
                                </p:cTn>
                              </p:par>
                            </p:childTnLst>
                          </p:cTn>
                        </p:par>
                        <p:par>
                          <p:cTn id="33" fill="hold">
                            <p:stCondLst>
                              <p:cond delay="2500"/>
                            </p:stCondLst>
                            <p:childTnLst>
                              <p:par>
                                <p:cTn id="34" presetID="53" presetClass="entr" presetSubtype="528"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fltVal val="0"/>
                                          </p:val>
                                        </p:tav>
                                        <p:tav tm="100000">
                                          <p:val>
                                            <p:strVal val="#ppt_w"/>
                                          </p:val>
                                        </p:tav>
                                      </p:tavLst>
                                    </p:anim>
                                    <p:anim calcmode="lin" valueType="num">
                                      <p:cBhvr>
                                        <p:cTn id="37" dur="500" fill="hold"/>
                                        <p:tgtEl>
                                          <p:spTgt spid="25"/>
                                        </p:tgtEl>
                                        <p:attrNameLst>
                                          <p:attrName>ppt_h</p:attrName>
                                        </p:attrNameLst>
                                      </p:cBhvr>
                                      <p:tavLst>
                                        <p:tav tm="0">
                                          <p:val>
                                            <p:fltVal val="0"/>
                                          </p:val>
                                        </p:tav>
                                        <p:tav tm="100000">
                                          <p:val>
                                            <p:strVal val="#ppt_h"/>
                                          </p:val>
                                        </p:tav>
                                      </p:tavLst>
                                    </p:anim>
                                    <p:animEffect transition="in" filter="fade">
                                      <p:cBhvr>
                                        <p:cTn id="38" dur="500"/>
                                        <p:tgtEl>
                                          <p:spTgt spid="25"/>
                                        </p:tgtEl>
                                      </p:cBhvr>
                                    </p:animEffect>
                                    <p:anim calcmode="lin" valueType="num">
                                      <p:cBhvr>
                                        <p:cTn id="39" dur="500" fill="hold"/>
                                        <p:tgtEl>
                                          <p:spTgt spid="25"/>
                                        </p:tgtEl>
                                        <p:attrNameLst>
                                          <p:attrName>ppt_x</p:attrName>
                                        </p:attrNameLst>
                                      </p:cBhvr>
                                      <p:tavLst>
                                        <p:tav tm="0">
                                          <p:val>
                                            <p:fltVal val="0.5"/>
                                          </p:val>
                                        </p:tav>
                                        <p:tav tm="100000">
                                          <p:val>
                                            <p:strVal val="#ppt_x"/>
                                          </p:val>
                                        </p:tav>
                                      </p:tavLst>
                                    </p:anim>
                                    <p:anim calcmode="lin" valueType="num">
                                      <p:cBhvr>
                                        <p:cTn id="40" dur="500" fill="hold"/>
                                        <p:tgtEl>
                                          <p:spTgt spid="25"/>
                                        </p:tgtEl>
                                        <p:attrNameLst>
                                          <p:attrName>ppt_y</p:attrName>
                                        </p:attrNameLst>
                                      </p:cBhvr>
                                      <p:tavLst>
                                        <p:tav tm="0">
                                          <p:val>
                                            <p:fltVal val="0.5"/>
                                          </p:val>
                                        </p:tav>
                                        <p:tav tm="100000">
                                          <p:val>
                                            <p:strVal val="#ppt_y"/>
                                          </p:val>
                                        </p:tav>
                                      </p:tavLst>
                                    </p:anim>
                                  </p:childTnLst>
                                </p:cTn>
                              </p:par>
                            </p:childTnLst>
                          </p:cTn>
                        </p:par>
                        <p:par>
                          <p:cTn id="41" fill="hold">
                            <p:stCondLst>
                              <p:cond delay="3000"/>
                            </p:stCondLst>
                            <p:childTnLst>
                              <p:par>
                                <p:cTn id="42" presetID="53" presetClass="entr" presetSubtype="528" fill="hold" grpId="0" nodeType="after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500" fill="hold"/>
                                        <p:tgtEl>
                                          <p:spTgt spid="32"/>
                                        </p:tgtEl>
                                        <p:attrNameLst>
                                          <p:attrName>ppt_w</p:attrName>
                                        </p:attrNameLst>
                                      </p:cBhvr>
                                      <p:tavLst>
                                        <p:tav tm="0">
                                          <p:val>
                                            <p:fltVal val="0"/>
                                          </p:val>
                                        </p:tav>
                                        <p:tav tm="100000">
                                          <p:val>
                                            <p:strVal val="#ppt_w"/>
                                          </p:val>
                                        </p:tav>
                                      </p:tavLst>
                                    </p:anim>
                                    <p:anim calcmode="lin" valueType="num">
                                      <p:cBhvr>
                                        <p:cTn id="45" dur="500" fill="hold"/>
                                        <p:tgtEl>
                                          <p:spTgt spid="32"/>
                                        </p:tgtEl>
                                        <p:attrNameLst>
                                          <p:attrName>ppt_h</p:attrName>
                                        </p:attrNameLst>
                                      </p:cBhvr>
                                      <p:tavLst>
                                        <p:tav tm="0">
                                          <p:val>
                                            <p:fltVal val="0"/>
                                          </p:val>
                                        </p:tav>
                                        <p:tav tm="100000">
                                          <p:val>
                                            <p:strVal val="#ppt_h"/>
                                          </p:val>
                                        </p:tav>
                                      </p:tavLst>
                                    </p:anim>
                                    <p:animEffect transition="in" filter="fade">
                                      <p:cBhvr>
                                        <p:cTn id="46" dur="500"/>
                                        <p:tgtEl>
                                          <p:spTgt spid="32"/>
                                        </p:tgtEl>
                                      </p:cBhvr>
                                    </p:animEffect>
                                    <p:anim calcmode="lin" valueType="num">
                                      <p:cBhvr>
                                        <p:cTn id="47" dur="500" fill="hold"/>
                                        <p:tgtEl>
                                          <p:spTgt spid="32"/>
                                        </p:tgtEl>
                                        <p:attrNameLst>
                                          <p:attrName>ppt_x</p:attrName>
                                        </p:attrNameLst>
                                      </p:cBhvr>
                                      <p:tavLst>
                                        <p:tav tm="0">
                                          <p:val>
                                            <p:fltVal val="0.5"/>
                                          </p:val>
                                        </p:tav>
                                        <p:tav tm="100000">
                                          <p:val>
                                            <p:strVal val="#ppt_x"/>
                                          </p:val>
                                        </p:tav>
                                      </p:tavLst>
                                    </p:anim>
                                    <p:anim calcmode="lin" valueType="num">
                                      <p:cBhvr>
                                        <p:cTn id="48" dur="500" fill="hold"/>
                                        <p:tgtEl>
                                          <p:spTgt spid="32"/>
                                        </p:tgtEl>
                                        <p:attrNameLst>
                                          <p:attrName>ppt_y</p:attrName>
                                        </p:attrNameLst>
                                      </p:cBhvr>
                                      <p:tavLst>
                                        <p:tav tm="0">
                                          <p:val>
                                            <p:fltVal val="0.5"/>
                                          </p:val>
                                        </p:tav>
                                        <p:tav tm="100000">
                                          <p:val>
                                            <p:strVal val="#ppt_y"/>
                                          </p:val>
                                        </p:tav>
                                      </p:tavLst>
                                    </p:anim>
                                  </p:childTnLst>
                                </p:cTn>
                              </p:par>
                            </p:childTnLst>
                          </p:cTn>
                        </p:par>
                        <p:par>
                          <p:cTn id="49" fill="hold">
                            <p:stCondLst>
                              <p:cond delay="3500"/>
                            </p:stCondLst>
                            <p:childTnLst>
                              <p:par>
                                <p:cTn id="50" presetID="53" presetClass="entr" presetSubtype="16" fill="hold" grpId="0" nodeType="afterEffect">
                                  <p:stCondLst>
                                    <p:cond delay="0"/>
                                  </p:stCondLst>
                                  <p:childTnLst>
                                    <p:set>
                                      <p:cBhvr>
                                        <p:cTn id="51" dur="1" fill="hold">
                                          <p:stCondLst>
                                            <p:cond delay="0"/>
                                          </p:stCondLst>
                                        </p:cTn>
                                        <p:tgtEl>
                                          <p:spTgt spid="29"/>
                                        </p:tgtEl>
                                        <p:attrNameLst>
                                          <p:attrName>style.visibility</p:attrName>
                                        </p:attrNameLst>
                                      </p:cBhvr>
                                      <p:to>
                                        <p:strVal val="visible"/>
                                      </p:to>
                                    </p:set>
                                    <p:anim calcmode="lin" valueType="num">
                                      <p:cBhvr>
                                        <p:cTn id="52" dur="500" fill="hold"/>
                                        <p:tgtEl>
                                          <p:spTgt spid="29"/>
                                        </p:tgtEl>
                                        <p:attrNameLst>
                                          <p:attrName>ppt_w</p:attrName>
                                        </p:attrNameLst>
                                      </p:cBhvr>
                                      <p:tavLst>
                                        <p:tav tm="0">
                                          <p:val>
                                            <p:fltVal val="0"/>
                                          </p:val>
                                        </p:tav>
                                        <p:tav tm="100000">
                                          <p:val>
                                            <p:strVal val="#ppt_w"/>
                                          </p:val>
                                        </p:tav>
                                      </p:tavLst>
                                    </p:anim>
                                    <p:anim calcmode="lin" valueType="num">
                                      <p:cBhvr>
                                        <p:cTn id="53" dur="500" fill="hold"/>
                                        <p:tgtEl>
                                          <p:spTgt spid="29"/>
                                        </p:tgtEl>
                                        <p:attrNameLst>
                                          <p:attrName>ppt_h</p:attrName>
                                        </p:attrNameLst>
                                      </p:cBhvr>
                                      <p:tavLst>
                                        <p:tav tm="0">
                                          <p:val>
                                            <p:fltVal val="0"/>
                                          </p:val>
                                        </p:tav>
                                        <p:tav tm="100000">
                                          <p:val>
                                            <p:strVal val="#ppt_h"/>
                                          </p:val>
                                        </p:tav>
                                      </p:tavLst>
                                    </p:anim>
                                    <p:animEffect transition="in" filter="fade">
                                      <p:cBhvr>
                                        <p:cTn id="54" dur="500"/>
                                        <p:tgtEl>
                                          <p:spTgt spid="29"/>
                                        </p:tgtEl>
                                      </p:cBhvr>
                                    </p:animEffect>
                                  </p:childTnLst>
                                </p:cTn>
                              </p:par>
                            </p:childTnLst>
                          </p:cTn>
                        </p:par>
                        <p:par>
                          <p:cTn id="55" fill="hold">
                            <p:stCondLst>
                              <p:cond delay="4000"/>
                            </p:stCondLst>
                            <p:childTnLst>
                              <p:par>
                                <p:cTn id="56" presetID="53" presetClass="entr" presetSubtype="528" fill="hold" grpId="0" nodeType="afterEffect">
                                  <p:stCondLst>
                                    <p:cond delay="0"/>
                                  </p:stCondLst>
                                  <p:childTnLst>
                                    <p:set>
                                      <p:cBhvr>
                                        <p:cTn id="57" dur="1" fill="hold">
                                          <p:stCondLst>
                                            <p:cond delay="0"/>
                                          </p:stCondLst>
                                        </p:cTn>
                                        <p:tgtEl>
                                          <p:spTgt spid="26"/>
                                        </p:tgtEl>
                                        <p:attrNameLst>
                                          <p:attrName>style.visibility</p:attrName>
                                        </p:attrNameLst>
                                      </p:cBhvr>
                                      <p:to>
                                        <p:strVal val="visible"/>
                                      </p:to>
                                    </p:set>
                                    <p:anim calcmode="lin" valueType="num">
                                      <p:cBhvr>
                                        <p:cTn id="58" dur="500" fill="hold"/>
                                        <p:tgtEl>
                                          <p:spTgt spid="26"/>
                                        </p:tgtEl>
                                        <p:attrNameLst>
                                          <p:attrName>ppt_w</p:attrName>
                                        </p:attrNameLst>
                                      </p:cBhvr>
                                      <p:tavLst>
                                        <p:tav tm="0">
                                          <p:val>
                                            <p:fltVal val="0"/>
                                          </p:val>
                                        </p:tav>
                                        <p:tav tm="100000">
                                          <p:val>
                                            <p:strVal val="#ppt_w"/>
                                          </p:val>
                                        </p:tav>
                                      </p:tavLst>
                                    </p:anim>
                                    <p:anim calcmode="lin" valueType="num">
                                      <p:cBhvr>
                                        <p:cTn id="59" dur="500" fill="hold"/>
                                        <p:tgtEl>
                                          <p:spTgt spid="26"/>
                                        </p:tgtEl>
                                        <p:attrNameLst>
                                          <p:attrName>ppt_h</p:attrName>
                                        </p:attrNameLst>
                                      </p:cBhvr>
                                      <p:tavLst>
                                        <p:tav tm="0">
                                          <p:val>
                                            <p:fltVal val="0"/>
                                          </p:val>
                                        </p:tav>
                                        <p:tav tm="100000">
                                          <p:val>
                                            <p:strVal val="#ppt_h"/>
                                          </p:val>
                                        </p:tav>
                                      </p:tavLst>
                                    </p:anim>
                                    <p:animEffect transition="in" filter="fade">
                                      <p:cBhvr>
                                        <p:cTn id="60" dur="500"/>
                                        <p:tgtEl>
                                          <p:spTgt spid="26"/>
                                        </p:tgtEl>
                                      </p:cBhvr>
                                    </p:animEffect>
                                    <p:anim calcmode="lin" valueType="num">
                                      <p:cBhvr>
                                        <p:cTn id="61" dur="500" fill="hold"/>
                                        <p:tgtEl>
                                          <p:spTgt spid="26"/>
                                        </p:tgtEl>
                                        <p:attrNameLst>
                                          <p:attrName>ppt_x</p:attrName>
                                        </p:attrNameLst>
                                      </p:cBhvr>
                                      <p:tavLst>
                                        <p:tav tm="0">
                                          <p:val>
                                            <p:fltVal val="0.5"/>
                                          </p:val>
                                        </p:tav>
                                        <p:tav tm="100000">
                                          <p:val>
                                            <p:strVal val="#ppt_x"/>
                                          </p:val>
                                        </p:tav>
                                      </p:tavLst>
                                    </p:anim>
                                    <p:anim calcmode="lin" valueType="num">
                                      <p:cBhvr>
                                        <p:cTn id="62" dur="500" fill="hold"/>
                                        <p:tgtEl>
                                          <p:spTgt spid="26"/>
                                        </p:tgtEl>
                                        <p:attrNameLst>
                                          <p:attrName>ppt_y</p:attrName>
                                        </p:attrNameLst>
                                      </p:cBhvr>
                                      <p:tavLst>
                                        <p:tav tm="0">
                                          <p:val>
                                            <p:fltVal val="0.5"/>
                                          </p:val>
                                        </p:tav>
                                        <p:tav tm="100000">
                                          <p:val>
                                            <p:strVal val="#ppt_y"/>
                                          </p:val>
                                        </p:tav>
                                      </p:tavLst>
                                    </p:anim>
                                  </p:childTnLst>
                                </p:cTn>
                              </p:par>
                            </p:childTnLst>
                          </p:cTn>
                        </p:par>
                        <p:par>
                          <p:cTn id="63" fill="hold">
                            <p:stCondLst>
                              <p:cond delay="4500"/>
                            </p:stCondLst>
                            <p:childTnLst>
                              <p:par>
                                <p:cTn id="64" presetID="53" presetClass="entr" presetSubtype="528" fill="hold" grpId="0" nodeType="afterEffect">
                                  <p:stCondLst>
                                    <p:cond delay="0"/>
                                  </p:stCondLst>
                                  <p:childTnLst>
                                    <p:set>
                                      <p:cBhvr>
                                        <p:cTn id="65" dur="1" fill="hold">
                                          <p:stCondLst>
                                            <p:cond delay="0"/>
                                          </p:stCondLst>
                                        </p:cTn>
                                        <p:tgtEl>
                                          <p:spTgt spid="33"/>
                                        </p:tgtEl>
                                        <p:attrNameLst>
                                          <p:attrName>style.visibility</p:attrName>
                                        </p:attrNameLst>
                                      </p:cBhvr>
                                      <p:to>
                                        <p:strVal val="visible"/>
                                      </p:to>
                                    </p:set>
                                    <p:anim calcmode="lin" valueType="num">
                                      <p:cBhvr>
                                        <p:cTn id="66" dur="500" fill="hold"/>
                                        <p:tgtEl>
                                          <p:spTgt spid="33"/>
                                        </p:tgtEl>
                                        <p:attrNameLst>
                                          <p:attrName>ppt_w</p:attrName>
                                        </p:attrNameLst>
                                      </p:cBhvr>
                                      <p:tavLst>
                                        <p:tav tm="0">
                                          <p:val>
                                            <p:fltVal val="0"/>
                                          </p:val>
                                        </p:tav>
                                        <p:tav tm="100000">
                                          <p:val>
                                            <p:strVal val="#ppt_w"/>
                                          </p:val>
                                        </p:tav>
                                      </p:tavLst>
                                    </p:anim>
                                    <p:anim calcmode="lin" valueType="num">
                                      <p:cBhvr>
                                        <p:cTn id="67" dur="500" fill="hold"/>
                                        <p:tgtEl>
                                          <p:spTgt spid="33"/>
                                        </p:tgtEl>
                                        <p:attrNameLst>
                                          <p:attrName>ppt_h</p:attrName>
                                        </p:attrNameLst>
                                      </p:cBhvr>
                                      <p:tavLst>
                                        <p:tav tm="0">
                                          <p:val>
                                            <p:fltVal val="0"/>
                                          </p:val>
                                        </p:tav>
                                        <p:tav tm="100000">
                                          <p:val>
                                            <p:strVal val="#ppt_h"/>
                                          </p:val>
                                        </p:tav>
                                      </p:tavLst>
                                    </p:anim>
                                    <p:animEffect transition="in" filter="fade">
                                      <p:cBhvr>
                                        <p:cTn id="68" dur="500"/>
                                        <p:tgtEl>
                                          <p:spTgt spid="33"/>
                                        </p:tgtEl>
                                      </p:cBhvr>
                                    </p:animEffect>
                                    <p:anim calcmode="lin" valueType="num">
                                      <p:cBhvr>
                                        <p:cTn id="69" dur="500" fill="hold"/>
                                        <p:tgtEl>
                                          <p:spTgt spid="33"/>
                                        </p:tgtEl>
                                        <p:attrNameLst>
                                          <p:attrName>ppt_x</p:attrName>
                                        </p:attrNameLst>
                                      </p:cBhvr>
                                      <p:tavLst>
                                        <p:tav tm="0">
                                          <p:val>
                                            <p:fltVal val="0.5"/>
                                          </p:val>
                                        </p:tav>
                                        <p:tav tm="100000">
                                          <p:val>
                                            <p:strVal val="#ppt_x"/>
                                          </p:val>
                                        </p:tav>
                                      </p:tavLst>
                                    </p:anim>
                                    <p:anim calcmode="lin" valueType="num">
                                      <p:cBhvr>
                                        <p:cTn id="70" dur="500" fill="hold"/>
                                        <p:tgtEl>
                                          <p:spTgt spid="33"/>
                                        </p:tgtEl>
                                        <p:attrNameLst>
                                          <p:attrName>ppt_y</p:attrName>
                                        </p:attrNameLst>
                                      </p:cBhvr>
                                      <p:tavLst>
                                        <p:tav tm="0">
                                          <p:val>
                                            <p:fltVal val="0.5"/>
                                          </p:val>
                                        </p:tav>
                                        <p:tav tm="100000">
                                          <p:val>
                                            <p:strVal val="#ppt_y"/>
                                          </p:val>
                                        </p:tav>
                                      </p:tavLst>
                                    </p:anim>
                                  </p:childTnLst>
                                </p:cTn>
                              </p:par>
                            </p:childTnLst>
                          </p:cTn>
                        </p:par>
                        <p:par>
                          <p:cTn id="71" fill="hold">
                            <p:stCondLst>
                              <p:cond delay="5000"/>
                            </p:stCondLst>
                            <p:childTnLst>
                              <p:par>
                                <p:cTn id="72" presetID="53" presetClass="entr" presetSubtype="16" fill="hold" grpId="0" nodeType="afterEffect">
                                  <p:stCondLst>
                                    <p:cond delay="0"/>
                                  </p:stCondLst>
                                  <p:childTnLst>
                                    <p:set>
                                      <p:cBhvr>
                                        <p:cTn id="73" dur="1" fill="hold">
                                          <p:stCondLst>
                                            <p:cond delay="0"/>
                                          </p:stCondLst>
                                        </p:cTn>
                                        <p:tgtEl>
                                          <p:spTgt spid="31"/>
                                        </p:tgtEl>
                                        <p:attrNameLst>
                                          <p:attrName>style.visibility</p:attrName>
                                        </p:attrNameLst>
                                      </p:cBhvr>
                                      <p:to>
                                        <p:strVal val="visible"/>
                                      </p:to>
                                    </p:set>
                                    <p:anim calcmode="lin" valueType="num">
                                      <p:cBhvr>
                                        <p:cTn id="74" dur="500" fill="hold"/>
                                        <p:tgtEl>
                                          <p:spTgt spid="31"/>
                                        </p:tgtEl>
                                        <p:attrNameLst>
                                          <p:attrName>ppt_w</p:attrName>
                                        </p:attrNameLst>
                                      </p:cBhvr>
                                      <p:tavLst>
                                        <p:tav tm="0">
                                          <p:val>
                                            <p:fltVal val="0"/>
                                          </p:val>
                                        </p:tav>
                                        <p:tav tm="100000">
                                          <p:val>
                                            <p:strVal val="#ppt_w"/>
                                          </p:val>
                                        </p:tav>
                                      </p:tavLst>
                                    </p:anim>
                                    <p:anim calcmode="lin" valueType="num">
                                      <p:cBhvr>
                                        <p:cTn id="75" dur="500" fill="hold"/>
                                        <p:tgtEl>
                                          <p:spTgt spid="31"/>
                                        </p:tgtEl>
                                        <p:attrNameLst>
                                          <p:attrName>ppt_h</p:attrName>
                                        </p:attrNameLst>
                                      </p:cBhvr>
                                      <p:tavLst>
                                        <p:tav tm="0">
                                          <p:val>
                                            <p:fltVal val="0"/>
                                          </p:val>
                                        </p:tav>
                                        <p:tav tm="100000">
                                          <p:val>
                                            <p:strVal val="#ppt_h"/>
                                          </p:val>
                                        </p:tav>
                                      </p:tavLst>
                                    </p:anim>
                                    <p:animEffect transition="in" filter="fade">
                                      <p:cBhvr>
                                        <p:cTn id="76" dur="500"/>
                                        <p:tgtEl>
                                          <p:spTgt spid="31"/>
                                        </p:tgtEl>
                                      </p:cBhvr>
                                    </p:animEffect>
                                  </p:childTnLst>
                                </p:cTn>
                              </p:par>
                            </p:childTnLst>
                          </p:cTn>
                        </p:par>
                        <p:par>
                          <p:cTn id="77" fill="hold">
                            <p:stCondLst>
                              <p:cond delay="5500"/>
                            </p:stCondLst>
                            <p:childTnLst>
                              <p:par>
                                <p:cTn id="78" presetID="53" presetClass="entr" presetSubtype="528"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500" fill="hold"/>
                                        <p:tgtEl>
                                          <p:spTgt spid="28"/>
                                        </p:tgtEl>
                                        <p:attrNameLst>
                                          <p:attrName>ppt_w</p:attrName>
                                        </p:attrNameLst>
                                      </p:cBhvr>
                                      <p:tavLst>
                                        <p:tav tm="0">
                                          <p:val>
                                            <p:fltVal val="0"/>
                                          </p:val>
                                        </p:tav>
                                        <p:tav tm="100000">
                                          <p:val>
                                            <p:strVal val="#ppt_w"/>
                                          </p:val>
                                        </p:tav>
                                      </p:tavLst>
                                    </p:anim>
                                    <p:anim calcmode="lin" valueType="num">
                                      <p:cBhvr>
                                        <p:cTn id="81" dur="500" fill="hold"/>
                                        <p:tgtEl>
                                          <p:spTgt spid="28"/>
                                        </p:tgtEl>
                                        <p:attrNameLst>
                                          <p:attrName>ppt_h</p:attrName>
                                        </p:attrNameLst>
                                      </p:cBhvr>
                                      <p:tavLst>
                                        <p:tav tm="0">
                                          <p:val>
                                            <p:fltVal val="0"/>
                                          </p:val>
                                        </p:tav>
                                        <p:tav tm="100000">
                                          <p:val>
                                            <p:strVal val="#ppt_h"/>
                                          </p:val>
                                        </p:tav>
                                      </p:tavLst>
                                    </p:anim>
                                    <p:animEffect transition="in" filter="fade">
                                      <p:cBhvr>
                                        <p:cTn id="82" dur="500"/>
                                        <p:tgtEl>
                                          <p:spTgt spid="28"/>
                                        </p:tgtEl>
                                      </p:cBhvr>
                                    </p:animEffect>
                                    <p:anim calcmode="lin" valueType="num">
                                      <p:cBhvr>
                                        <p:cTn id="83" dur="500" fill="hold"/>
                                        <p:tgtEl>
                                          <p:spTgt spid="28"/>
                                        </p:tgtEl>
                                        <p:attrNameLst>
                                          <p:attrName>ppt_x</p:attrName>
                                        </p:attrNameLst>
                                      </p:cBhvr>
                                      <p:tavLst>
                                        <p:tav tm="0">
                                          <p:val>
                                            <p:fltVal val="0.5"/>
                                          </p:val>
                                        </p:tav>
                                        <p:tav tm="100000">
                                          <p:val>
                                            <p:strVal val="#ppt_x"/>
                                          </p:val>
                                        </p:tav>
                                      </p:tavLst>
                                    </p:anim>
                                    <p:anim calcmode="lin" valueType="num">
                                      <p:cBhvr>
                                        <p:cTn id="84" dur="500" fill="hold"/>
                                        <p:tgtEl>
                                          <p:spTgt spid="28"/>
                                        </p:tgtEl>
                                        <p:attrNameLst>
                                          <p:attrName>ppt_y</p:attrName>
                                        </p:attrNameLst>
                                      </p:cBhvr>
                                      <p:tavLst>
                                        <p:tav tm="0">
                                          <p:val>
                                            <p:fltVal val="0.5"/>
                                          </p:val>
                                        </p:tav>
                                        <p:tav tm="100000">
                                          <p:val>
                                            <p:strVal val="#ppt_y"/>
                                          </p:val>
                                        </p:tav>
                                      </p:tavLst>
                                    </p:anim>
                                  </p:childTnLst>
                                </p:cTn>
                              </p:par>
                            </p:childTnLst>
                          </p:cTn>
                        </p:par>
                        <p:par>
                          <p:cTn id="85" fill="hold">
                            <p:stCondLst>
                              <p:cond delay="6000"/>
                            </p:stCondLst>
                            <p:childTnLst>
                              <p:par>
                                <p:cTn id="86" presetID="53" presetClass="entr" presetSubtype="528" fill="hold" grpId="0" nodeType="afterEffect">
                                  <p:stCondLst>
                                    <p:cond delay="0"/>
                                  </p:stCondLst>
                                  <p:childTnLst>
                                    <p:set>
                                      <p:cBhvr>
                                        <p:cTn id="87" dur="1" fill="hold">
                                          <p:stCondLst>
                                            <p:cond delay="0"/>
                                          </p:stCondLst>
                                        </p:cTn>
                                        <p:tgtEl>
                                          <p:spTgt spid="34"/>
                                        </p:tgtEl>
                                        <p:attrNameLst>
                                          <p:attrName>style.visibility</p:attrName>
                                        </p:attrNameLst>
                                      </p:cBhvr>
                                      <p:to>
                                        <p:strVal val="visible"/>
                                      </p:to>
                                    </p:set>
                                    <p:anim calcmode="lin" valueType="num">
                                      <p:cBhvr>
                                        <p:cTn id="88" dur="500" fill="hold"/>
                                        <p:tgtEl>
                                          <p:spTgt spid="34"/>
                                        </p:tgtEl>
                                        <p:attrNameLst>
                                          <p:attrName>ppt_w</p:attrName>
                                        </p:attrNameLst>
                                      </p:cBhvr>
                                      <p:tavLst>
                                        <p:tav tm="0">
                                          <p:val>
                                            <p:fltVal val="0"/>
                                          </p:val>
                                        </p:tav>
                                        <p:tav tm="100000">
                                          <p:val>
                                            <p:strVal val="#ppt_w"/>
                                          </p:val>
                                        </p:tav>
                                      </p:tavLst>
                                    </p:anim>
                                    <p:anim calcmode="lin" valueType="num">
                                      <p:cBhvr>
                                        <p:cTn id="89" dur="500" fill="hold"/>
                                        <p:tgtEl>
                                          <p:spTgt spid="34"/>
                                        </p:tgtEl>
                                        <p:attrNameLst>
                                          <p:attrName>ppt_h</p:attrName>
                                        </p:attrNameLst>
                                      </p:cBhvr>
                                      <p:tavLst>
                                        <p:tav tm="0">
                                          <p:val>
                                            <p:fltVal val="0"/>
                                          </p:val>
                                        </p:tav>
                                        <p:tav tm="100000">
                                          <p:val>
                                            <p:strVal val="#ppt_h"/>
                                          </p:val>
                                        </p:tav>
                                      </p:tavLst>
                                    </p:anim>
                                    <p:animEffect transition="in" filter="fade">
                                      <p:cBhvr>
                                        <p:cTn id="90" dur="500"/>
                                        <p:tgtEl>
                                          <p:spTgt spid="34"/>
                                        </p:tgtEl>
                                      </p:cBhvr>
                                    </p:animEffect>
                                    <p:anim calcmode="lin" valueType="num">
                                      <p:cBhvr>
                                        <p:cTn id="91" dur="500" fill="hold"/>
                                        <p:tgtEl>
                                          <p:spTgt spid="34"/>
                                        </p:tgtEl>
                                        <p:attrNameLst>
                                          <p:attrName>ppt_x</p:attrName>
                                        </p:attrNameLst>
                                      </p:cBhvr>
                                      <p:tavLst>
                                        <p:tav tm="0">
                                          <p:val>
                                            <p:fltVal val="0.5"/>
                                          </p:val>
                                        </p:tav>
                                        <p:tav tm="100000">
                                          <p:val>
                                            <p:strVal val="#ppt_x"/>
                                          </p:val>
                                        </p:tav>
                                      </p:tavLst>
                                    </p:anim>
                                    <p:anim calcmode="lin" valueType="num">
                                      <p:cBhvr>
                                        <p:cTn id="92" dur="500" fill="hold"/>
                                        <p:tgtEl>
                                          <p:spTgt spid="34"/>
                                        </p:tgtEl>
                                        <p:attrNameLst>
                                          <p:attrName>ppt_y</p:attrName>
                                        </p:attrNameLst>
                                      </p:cBhvr>
                                      <p:tavLst>
                                        <p:tav tm="0">
                                          <p:val>
                                            <p:fltVal val="0.5"/>
                                          </p:val>
                                        </p:tav>
                                        <p:tav tm="100000">
                                          <p:val>
                                            <p:strVal val="#ppt_y"/>
                                          </p:val>
                                        </p:tav>
                                      </p:tavLst>
                                    </p:anim>
                                  </p:childTnLst>
                                </p:cTn>
                              </p:par>
                            </p:childTnLst>
                          </p:cTn>
                        </p:par>
                        <p:par>
                          <p:cTn id="93" fill="hold">
                            <p:stCondLst>
                              <p:cond delay="6500"/>
                            </p:stCondLst>
                            <p:childTnLst>
                              <p:par>
                                <p:cTn id="94" presetID="53" presetClass="entr" presetSubtype="16" fill="hold" grpId="0" nodeType="afterEffect">
                                  <p:stCondLst>
                                    <p:cond delay="0"/>
                                  </p:stCondLst>
                                  <p:childTnLst>
                                    <p:set>
                                      <p:cBhvr>
                                        <p:cTn id="95" dur="1" fill="hold">
                                          <p:stCondLst>
                                            <p:cond delay="0"/>
                                          </p:stCondLst>
                                        </p:cTn>
                                        <p:tgtEl>
                                          <p:spTgt spid="30"/>
                                        </p:tgtEl>
                                        <p:attrNameLst>
                                          <p:attrName>style.visibility</p:attrName>
                                        </p:attrNameLst>
                                      </p:cBhvr>
                                      <p:to>
                                        <p:strVal val="visible"/>
                                      </p:to>
                                    </p:set>
                                    <p:anim calcmode="lin" valueType="num">
                                      <p:cBhvr>
                                        <p:cTn id="96" dur="500" fill="hold"/>
                                        <p:tgtEl>
                                          <p:spTgt spid="30"/>
                                        </p:tgtEl>
                                        <p:attrNameLst>
                                          <p:attrName>ppt_w</p:attrName>
                                        </p:attrNameLst>
                                      </p:cBhvr>
                                      <p:tavLst>
                                        <p:tav tm="0">
                                          <p:val>
                                            <p:fltVal val="0"/>
                                          </p:val>
                                        </p:tav>
                                        <p:tav tm="100000">
                                          <p:val>
                                            <p:strVal val="#ppt_w"/>
                                          </p:val>
                                        </p:tav>
                                      </p:tavLst>
                                    </p:anim>
                                    <p:anim calcmode="lin" valueType="num">
                                      <p:cBhvr>
                                        <p:cTn id="97" dur="500" fill="hold"/>
                                        <p:tgtEl>
                                          <p:spTgt spid="30"/>
                                        </p:tgtEl>
                                        <p:attrNameLst>
                                          <p:attrName>ppt_h</p:attrName>
                                        </p:attrNameLst>
                                      </p:cBhvr>
                                      <p:tavLst>
                                        <p:tav tm="0">
                                          <p:val>
                                            <p:fltVal val="0"/>
                                          </p:val>
                                        </p:tav>
                                        <p:tav tm="100000">
                                          <p:val>
                                            <p:strVal val="#ppt_h"/>
                                          </p:val>
                                        </p:tav>
                                      </p:tavLst>
                                    </p:anim>
                                    <p:animEffect transition="in" filter="fade">
                                      <p:cBhvr>
                                        <p:cTn id="98" dur="500"/>
                                        <p:tgtEl>
                                          <p:spTgt spid="30"/>
                                        </p:tgtEl>
                                      </p:cBhvr>
                                    </p:animEffect>
                                  </p:childTnLst>
                                </p:cTn>
                              </p:par>
                            </p:childTnLst>
                          </p:cTn>
                        </p:par>
                        <p:par>
                          <p:cTn id="99" fill="hold">
                            <p:stCondLst>
                              <p:cond delay="7000"/>
                            </p:stCondLst>
                            <p:childTnLst>
                              <p:par>
                                <p:cTn id="100" presetID="53" presetClass="entr" presetSubtype="528" fill="hold" grpId="0" nodeType="afterEffect">
                                  <p:stCondLst>
                                    <p:cond delay="0"/>
                                  </p:stCondLst>
                                  <p:childTnLst>
                                    <p:set>
                                      <p:cBhvr>
                                        <p:cTn id="101" dur="1" fill="hold">
                                          <p:stCondLst>
                                            <p:cond delay="0"/>
                                          </p:stCondLst>
                                        </p:cTn>
                                        <p:tgtEl>
                                          <p:spTgt spid="27"/>
                                        </p:tgtEl>
                                        <p:attrNameLst>
                                          <p:attrName>style.visibility</p:attrName>
                                        </p:attrNameLst>
                                      </p:cBhvr>
                                      <p:to>
                                        <p:strVal val="visible"/>
                                      </p:to>
                                    </p:set>
                                    <p:anim calcmode="lin" valueType="num">
                                      <p:cBhvr>
                                        <p:cTn id="102" dur="500" fill="hold"/>
                                        <p:tgtEl>
                                          <p:spTgt spid="27"/>
                                        </p:tgtEl>
                                        <p:attrNameLst>
                                          <p:attrName>ppt_w</p:attrName>
                                        </p:attrNameLst>
                                      </p:cBhvr>
                                      <p:tavLst>
                                        <p:tav tm="0">
                                          <p:val>
                                            <p:fltVal val="0"/>
                                          </p:val>
                                        </p:tav>
                                        <p:tav tm="100000">
                                          <p:val>
                                            <p:strVal val="#ppt_w"/>
                                          </p:val>
                                        </p:tav>
                                      </p:tavLst>
                                    </p:anim>
                                    <p:anim calcmode="lin" valueType="num">
                                      <p:cBhvr>
                                        <p:cTn id="103" dur="500" fill="hold"/>
                                        <p:tgtEl>
                                          <p:spTgt spid="27"/>
                                        </p:tgtEl>
                                        <p:attrNameLst>
                                          <p:attrName>ppt_h</p:attrName>
                                        </p:attrNameLst>
                                      </p:cBhvr>
                                      <p:tavLst>
                                        <p:tav tm="0">
                                          <p:val>
                                            <p:fltVal val="0"/>
                                          </p:val>
                                        </p:tav>
                                        <p:tav tm="100000">
                                          <p:val>
                                            <p:strVal val="#ppt_h"/>
                                          </p:val>
                                        </p:tav>
                                      </p:tavLst>
                                    </p:anim>
                                    <p:animEffect transition="in" filter="fade">
                                      <p:cBhvr>
                                        <p:cTn id="104" dur="500"/>
                                        <p:tgtEl>
                                          <p:spTgt spid="27"/>
                                        </p:tgtEl>
                                      </p:cBhvr>
                                    </p:animEffect>
                                    <p:anim calcmode="lin" valueType="num">
                                      <p:cBhvr>
                                        <p:cTn id="105" dur="500" fill="hold"/>
                                        <p:tgtEl>
                                          <p:spTgt spid="27"/>
                                        </p:tgtEl>
                                        <p:attrNameLst>
                                          <p:attrName>ppt_x</p:attrName>
                                        </p:attrNameLst>
                                      </p:cBhvr>
                                      <p:tavLst>
                                        <p:tav tm="0">
                                          <p:val>
                                            <p:fltVal val="0.5"/>
                                          </p:val>
                                        </p:tav>
                                        <p:tav tm="100000">
                                          <p:val>
                                            <p:strVal val="#ppt_x"/>
                                          </p:val>
                                        </p:tav>
                                      </p:tavLst>
                                    </p:anim>
                                    <p:anim calcmode="lin" valueType="num">
                                      <p:cBhvr>
                                        <p:cTn id="106" dur="500" fill="hold"/>
                                        <p:tgtEl>
                                          <p:spTgt spid="27"/>
                                        </p:tgtEl>
                                        <p:attrNameLst>
                                          <p:attrName>ppt_y</p:attrName>
                                        </p:attrNameLst>
                                      </p:cBhvr>
                                      <p:tavLst>
                                        <p:tav tm="0">
                                          <p:val>
                                            <p:fltVal val="0.5"/>
                                          </p:val>
                                        </p:tav>
                                        <p:tav tm="100000">
                                          <p:val>
                                            <p:strVal val="#ppt_y"/>
                                          </p:val>
                                        </p:tav>
                                      </p:tavLst>
                                    </p:anim>
                                  </p:childTnLst>
                                </p:cTn>
                              </p:par>
                            </p:childTnLst>
                          </p:cTn>
                        </p:par>
                        <p:par>
                          <p:cTn id="107" fill="hold">
                            <p:stCondLst>
                              <p:cond delay="7500"/>
                            </p:stCondLst>
                            <p:childTnLst>
                              <p:par>
                                <p:cTn id="108" presetID="53" presetClass="entr" presetSubtype="528" fill="hold" grpId="0" nodeType="afterEffect">
                                  <p:stCondLst>
                                    <p:cond delay="0"/>
                                  </p:stCondLst>
                                  <p:childTnLst>
                                    <p:set>
                                      <p:cBhvr>
                                        <p:cTn id="109" dur="1" fill="hold">
                                          <p:stCondLst>
                                            <p:cond delay="0"/>
                                          </p:stCondLst>
                                        </p:cTn>
                                        <p:tgtEl>
                                          <p:spTgt spid="35"/>
                                        </p:tgtEl>
                                        <p:attrNameLst>
                                          <p:attrName>style.visibility</p:attrName>
                                        </p:attrNameLst>
                                      </p:cBhvr>
                                      <p:to>
                                        <p:strVal val="visible"/>
                                      </p:to>
                                    </p:set>
                                    <p:anim calcmode="lin" valueType="num">
                                      <p:cBhvr>
                                        <p:cTn id="110" dur="500" fill="hold"/>
                                        <p:tgtEl>
                                          <p:spTgt spid="35"/>
                                        </p:tgtEl>
                                        <p:attrNameLst>
                                          <p:attrName>ppt_w</p:attrName>
                                        </p:attrNameLst>
                                      </p:cBhvr>
                                      <p:tavLst>
                                        <p:tav tm="0">
                                          <p:val>
                                            <p:fltVal val="0"/>
                                          </p:val>
                                        </p:tav>
                                        <p:tav tm="100000">
                                          <p:val>
                                            <p:strVal val="#ppt_w"/>
                                          </p:val>
                                        </p:tav>
                                      </p:tavLst>
                                    </p:anim>
                                    <p:anim calcmode="lin" valueType="num">
                                      <p:cBhvr>
                                        <p:cTn id="111" dur="500" fill="hold"/>
                                        <p:tgtEl>
                                          <p:spTgt spid="35"/>
                                        </p:tgtEl>
                                        <p:attrNameLst>
                                          <p:attrName>ppt_h</p:attrName>
                                        </p:attrNameLst>
                                      </p:cBhvr>
                                      <p:tavLst>
                                        <p:tav tm="0">
                                          <p:val>
                                            <p:fltVal val="0"/>
                                          </p:val>
                                        </p:tav>
                                        <p:tav tm="100000">
                                          <p:val>
                                            <p:strVal val="#ppt_h"/>
                                          </p:val>
                                        </p:tav>
                                      </p:tavLst>
                                    </p:anim>
                                    <p:animEffect transition="in" filter="fade">
                                      <p:cBhvr>
                                        <p:cTn id="112" dur="500"/>
                                        <p:tgtEl>
                                          <p:spTgt spid="35"/>
                                        </p:tgtEl>
                                      </p:cBhvr>
                                    </p:animEffect>
                                    <p:anim calcmode="lin" valueType="num">
                                      <p:cBhvr>
                                        <p:cTn id="113" dur="500" fill="hold"/>
                                        <p:tgtEl>
                                          <p:spTgt spid="35"/>
                                        </p:tgtEl>
                                        <p:attrNameLst>
                                          <p:attrName>ppt_x</p:attrName>
                                        </p:attrNameLst>
                                      </p:cBhvr>
                                      <p:tavLst>
                                        <p:tav tm="0">
                                          <p:val>
                                            <p:fltVal val="0.5"/>
                                          </p:val>
                                        </p:tav>
                                        <p:tav tm="100000">
                                          <p:val>
                                            <p:strVal val="#ppt_x"/>
                                          </p:val>
                                        </p:tav>
                                      </p:tavLst>
                                    </p:anim>
                                    <p:anim calcmode="lin" valueType="num">
                                      <p:cBhvr>
                                        <p:cTn id="114" dur="500" fill="hold"/>
                                        <p:tgtEl>
                                          <p:spTgt spid="3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8" grpId="0" animBg="1"/>
      <p:bldP spid="20" grpId="0" animBg="1"/>
      <p:bldP spid="22" grpId="0" animBg="1"/>
      <p:bldP spid="24" grpId="0" animBg="1"/>
      <p:bldP spid="7" grpId="0"/>
      <p:bldP spid="25" grpId="0" animBg="1"/>
      <p:bldP spid="26" grpId="0" animBg="1"/>
      <p:bldP spid="27" grpId="0" animBg="1"/>
      <p:bldP spid="28" grpId="0" animBg="1"/>
      <p:bldP spid="4" grpId="0"/>
      <p:bldP spid="29" grpId="0"/>
      <p:bldP spid="30" grpId="0"/>
      <p:bldP spid="31"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1326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2017-09-28T18:10:01Z</dcterms:modified>
</cp:coreProperties>
</file>