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86491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rot="10800000">
            <a:off x="0" y="1751101"/>
            <a:ext cx="1333819" cy="903324"/>
          </a:xfrm>
          <a:prstGeom prst="rect">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Candara" panose="020E0502030303020204" pitchFamily="34" charset="0"/>
            </a:endParaRPr>
          </a:p>
        </p:txBody>
      </p:sp>
      <p:sp>
        <p:nvSpPr>
          <p:cNvPr id="124" name="Freeform 123"/>
          <p:cNvSpPr/>
          <p:nvPr/>
        </p:nvSpPr>
        <p:spPr>
          <a:xfrm>
            <a:off x="948719" y="1481566"/>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D622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82" name="Freeform 81"/>
          <p:cNvSpPr/>
          <p:nvPr/>
        </p:nvSpPr>
        <p:spPr>
          <a:xfrm rot="10800000">
            <a:off x="949775" y="1490616"/>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latin typeface="Candara" panose="020E0502030303020204" pitchFamily="34" charset="0"/>
            </a:endParaRPr>
          </a:p>
        </p:txBody>
      </p:sp>
      <p:sp>
        <p:nvSpPr>
          <p:cNvPr id="76" name="Freeform 543"/>
          <p:cNvSpPr>
            <a:spLocks noEditPoints="1"/>
          </p:cNvSpPr>
          <p:nvPr/>
        </p:nvSpPr>
        <p:spPr bwMode="auto">
          <a:xfrm>
            <a:off x="1282771" y="1769937"/>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77" name="Text Box 10"/>
          <p:cNvSpPr txBox="1">
            <a:spLocks noChangeArrowheads="1"/>
          </p:cNvSpPr>
          <p:nvPr/>
        </p:nvSpPr>
        <p:spPr bwMode="auto">
          <a:xfrm>
            <a:off x="2123241" y="1532167"/>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8" name="Text Box 10"/>
          <p:cNvSpPr txBox="1">
            <a:spLocks noChangeArrowheads="1"/>
          </p:cNvSpPr>
          <p:nvPr/>
        </p:nvSpPr>
        <p:spPr bwMode="auto">
          <a:xfrm>
            <a:off x="7813464" y="1479782"/>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a:t>
            </a:r>
          </a:p>
        </p:txBody>
      </p:sp>
      <p:sp>
        <p:nvSpPr>
          <p:cNvPr id="6" name="TextBox 5"/>
          <p:cNvSpPr txBox="1"/>
          <p:nvPr/>
        </p:nvSpPr>
        <p:spPr>
          <a:xfrm>
            <a:off x="6385157" y="1517756"/>
            <a:ext cx="914400" cy="76944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400" b="1" dirty="0">
                <a:solidFill>
                  <a:schemeClr val="bg1"/>
                </a:solidFill>
                <a:latin typeface="Lato"/>
              </a:rPr>
              <a:t>01</a:t>
            </a:r>
          </a:p>
        </p:txBody>
      </p:sp>
      <p:sp>
        <p:nvSpPr>
          <p:cNvPr id="132" name="Rectangle 131"/>
          <p:cNvSpPr/>
          <p:nvPr/>
        </p:nvSpPr>
        <p:spPr>
          <a:xfrm rot="10800000">
            <a:off x="-1056" y="2980270"/>
            <a:ext cx="1333819" cy="903324"/>
          </a:xfrm>
          <a:prstGeom prst="rect">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Candara" panose="020E0502030303020204" pitchFamily="34" charset="0"/>
            </a:endParaRPr>
          </a:p>
        </p:txBody>
      </p:sp>
      <p:sp>
        <p:nvSpPr>
          <p:cNvPr id="133" name="Freeform 132"/>
          <p:cNvSpPr/>
          <p:nvPr/>
        </p:nvSpPr>
        <p:spPr>
          <a:xfrm>
            <a:off x="947663" y="2710735"/>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3472AB"/>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134" name="Freeform 133"/>
          <p:cNvSpPr/>
          <p:nvPr/>
        </p:nvSpPr>
        <p:spPr>
          <a:xfrm rot="10800000">
            <a:off x="948719" y="2719785"/>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latin typeface="Candara" panose="020E0502030303020204" pitchFamily="34" charset="0"/>
            </a:endParaRPr>
          </a:p>
        </p:txBody>
      </p:sp>
      <p:sp>
        <p:nvSpPr>
          <p:cNvPr id="136" name="Text Box 10"/>
          <p:cNvSpPr txBox="1">
            <a:spLocks noChangeArrowheads="1"/>
          </p:cNvSpPr>
          <p:nvPr/>
        </p:nvSpPr>
        <p:spPr bwMode="auto">
          <a:xfrm>
            <a:off x="2122185" y="2761336"/>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7" name="Text Box 10"/>
          <p:cNvSpPr txBox="1">
            <a:spLocks noChangeArrowheads="1"/>
          </p:cNvSpPr>
          <p:nvPr/>
        </p:nvSpPr>
        <p:spPr bwMode="auto">
          <a:xfrm>
            <a:off x="7812408" y="2708951"/>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a:t>
            </a:r>
          </a:p>
        </p:txBody>
      </p:sp>
      <p:sp>
        <p:nvSpPr>
          <p:cNvPr id="138" name="TextBox 137"/>
          <p:cNvSpPr txBox="1"/>
          <p:nvPr/>
        </p:nvSpPr>
        <p:spPr>
          <a:xfrm>
            <a:off x="6384101" y="2746925"/>
            <a:ext cx="914400" cy="76944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400" b="1" dirty="0">
                <a:solidFill>
                  <a:schemeClr val="bg1"/>
                </a:solidFill>
                <a:latin typeface="Lato"/>
              </a:rPr>
              <a:t>02</a:t>
            </a:r>
          </a:p>
        </p:txBody>
      </p:sp>
      <p:sp>
        <p:nvSpPr>
          <p:cNvPr id="139" name="Rectangle 138"/>
          <p:cNvSpPr/>
          <p:nvPr/>
        </p:nvSpPr>
        <p:spPr>
          <a:xfrm rot="10800000">
            <a:off x="0" y="4207955"/>
            <a:ext cx="1333819" cy="903324"/>
          </a:xfrm>
          <a:prstGeom prst="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Candara" panose="020E0502030303020204" pitchFamily="34" charset="0"/>
            </a:endParaRPr>
          </a:p>
        </p:txBody>
      </p:sp>
      <p:sp>
        <p:nvSpPr>
          <p:cNvPr id="140" name="Freeform 139"/>
          <p:cNvSpPr/>
          <p:nvPr/>
        </p:nvSpPr>
        <p:spPr>
          <a:xfrm>
            <a:off x="948719" y="3938420"/>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1C2C4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141" name="Freeform 140"/>
          <p:cNvSpPr/>
          <p:nvPr/>
        </p:nvSpPr>
        <p:spPr>
          <a:xfrm rot="10800000">
            <a:off x="949775" y="3947470"/>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latin typeface="Candara" panose="020E0502030303020204" pitchFamily="34" charset="0"/>
            </a:endParaRPr>
          </a:p>
        </p:txBody>
      </p:sp>
      <p:sp>
        <p:nvSpPr>
          <p:cNvPr id="143" name="Text Box 10"/>
          <p:cNvSpPr txBox="1">
            <a:spLocks noChangeArrowheads="1"/>
          </p:cNvSpPr>
          <p:nvPr/>
        </p:nvSpPr>
        <p:spPr bwMode="auto">
          <a:xfrm>
            <a:off x="2123241" y="3989021"/>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44" name="Text Box 10"/>
          <p:cNvSpPr txBox="1">
            <a:spLocks noChangeArrowheads="1"/>
          </p:cNvSpPr>
          <p:nvPr/>
        </p:nvSpPr>
        <p:spPr bwMode="auto">
          <a:xfrm>
            <a:off x="7813464" y="3936636"/>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a:t>
            </a:r>
          </a:p>
        </p:txBody>
      </p:sp>
      <p:sp>
        <p:nvSpPr>
          <p:cNvPr id="145" name="TextBox 144"/>
          <p:cNvSpPr txBox="1"/>
          <p:nvPr/>
        </p:nvSpPr>
        <p:spPr>
          <a:xfrm>
            <a:off x="6385157" y="3974610"/>
            <a:ext cx="914400" cy="76944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400" b="1" dirty="0">
                <a:solidFill>
                  <a:schemeClr val="bg1"/>
                </a:solidFill>
                <a:latin typeface="Lato"/>
              </a:rPr>
              <a:t>03</a:t>
            </a:r>
          </a:p>
        </p:txBody>
      </p:sp>
      <p:sp>
        <p:nvSpPr>
          <p:cNvPr id="146" name="Rectangle 145"/>
          <p:cNvSpPr/>
          <p:nvPr/>
        </p:nvSpPr>
        <p:spPr>
          <a:xfrm rot="10800000">
            <a:off x="0" y="5443675"/>
            <a:ext cx="1333819" cy="903324"/>
          </a:xfrm>
          <a:prstGeom prst="rect">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Candara" panose="020E0502030303020204" pitchFamily="34" charset="0"/>
            </a:endParaRPr>
          </a:p>
        </p:txBody>
      </p:sp>
      <p:sp>
        <p:nvSpPr>
          <p:cNvPr id="147" name="Freeform 146"/>
          <p:cNvSpPr/>
          <p:nvPr/>
        </p:nvSpPr>
        <p:spPr>
          <a:xfrm>
            <a:off x="948719" y="5174140"/>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525252"/>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148" name="Freeform 147"/>
          <p:cNvSpPr/>
          <p:nvPr/>
        </p:nvSpPr>
        <p:spPr>
          <a:xfrm rot="10800000">
            <a:off x="949775" y="5183190"/>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latin typeface="Candara" panose="020E0502030303020204" pitchFamily="34" charset="0"/>
            </a:endParaRPr>
          </a:p>
        </p:txBody>
      </p:sp>
      <p:sp>
        <p:nvSpPr>
          <p:cNvPr id="150" name="Text Box 10"/>
          <p:cNvSpPr txBox="1">
            <a:spLocks noChangeArrowheads="1"/>
          </p:cNvSpPr>
          <p:nvPr/>
        </p:nvSpPr>
        <p:spPr bwMode="auto">
          <a:xfrm>
            <a:off x="2123241" y="5224741"/>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51" name="Text Box 10"/>
          <p:cNvSpPr txBox="1">
            <a:spLocks noChangeArrowheads="1"/>
          </p:cNvSpPr>
          <p:nvPr/>
        </p:nvSpPr>
        <p:spPr bwMode="auto">
          <a:xfrm>
            <a:off x="7813464" y="5172356"/>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a:t>
            </a:r>
          </a:p>
        </p:txBody>
      </p:sp>
      <p:sp>
        <p:nvSpPr>
          <p:cNvPr id="152" name="TextBox 151"/>
          <p:cNvSpPr txBox="1"/>
          <p:nvPr/>
        </p:nvSpPr>
        <p:spPr>
          <a:xfrm>
            <a:off x="6385157" y="5210330"/>
            <a:ext cx="914400" cy="76944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400" b="1" dirty="0">
                <a:solidFill>
                  <a:schemeClr val="bg1"/>
                </a:solidFill>
                <a:latin typeface="Lato"/>
              </a:rPr>
              <a:t>04</a:t>
            </a:r>
          </a:p>
        </p:txBody>
      </p:sp>
      <p:sp>
        <p:nvSpPr>
          <p:cNvPr id="153" name="Freeform 517"/>
          <p:cNvSpPr>
            <a:spLocks noEditPoints="1"/>
          </p:cNvSpPr>
          <p:nvPr/>
        </p:nvSpPr>
        <p:spPr bwMode="auto">
          <a:xfrm>
            <a:off x="1253873" y="3080711"/>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54" name="Freeform 525"/>
          <p:cNvSpPr>
            <a:spLocks noEditPoints="1"/>
          </p:cNvSpPr>
          <p:nvPr/>
        </p:nvSpPr>
        <p:spPr bwMode="auto">
          <a:xfrm>
            <a:off x="1196530" y="5435639"/>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55" name="Freeform 578"/>
          <p:cNvSpPr>
            <a:spLocks noEditPoints="1"/>
          </p:cNvSpPr>
          <p:nvPr/>
        </p:nvSpPr>
        <p:spPr bwMode="auto">
          <a:xfrm>
            <a:off x="1280928" y="427273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3" name="TextBox 32">
            <a:extLst>
              <a:ext uri="{FF2B5EF4-FFF2-40B4-BE49-F238E27FC236}">
                <a16:creationId xmlns:a16="http://schemas.microsoft.com/office/drawing/2014/main" id="{2949E529-1C08-49A7-B2DF-DF03387BBCCA}"/>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31" name="Picture 30">
            <a:hlinkClick r:id="rId2"/>
            <a:extLst>
              <a:ext uri="{FF2B5EF4-FFF2-40B4-BE49-F238E27FC236}">
                <a16:creationId xmlns:a16="http://schemas.microsoft.com/office/drawing/2014/main" id="{DF02B1AB-2A5B-4097-A9CB-982058B1BB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5459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124"/>
                                        </p:tgtEl>
                                        <p:attrNameLst>
                                          <p:attrName>style.visibility</p:attrName>
                                        </p:attrNameLst>
                                      </p:cBhvr>
                                      <p:to>
                                        <p:strVal val="visible"/>
                                      </p:to>
                                    </p:set>
                                    <p:animEffect transition="in" filter="wipe(right)">
                                      <p:cBhvr>
                                        <p:cTn id="15" dur="500"/>
                                        <p:tgtEl>
                                          <p:spTgt spid="12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wipe(left)">
                                      <p:cBhvr>
                                        <p:cTn id="19" dur="500"/>
                                        <p:tgtEl>
                                          <p:spTgt spid="82"/>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7"/>
                                        </p:tgtEl>
                                        <p:attrNameLst>
                                          <p:attrName>style.visibility</p:attrName>
                                        </p:attrNameLst>
                                      </p:cBhvr>
                                      <p:to>
                                        <p:strVal val="visible"/>
                                      </p:to>
                                    </p:set>
                                    <p:animEffect transition="in" filter="wipe(left)">
                                      <p:cBhvr>
                                        <p:cTn id="29" dur="500"/>
                                        <p:tgtEl>
                                          <p:spTgt spid="77"/>
                                        </p:tgtEl>
                                      </p:cBhvr>
                                    </p:animEffect>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fltVal val="0"/>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animEffect transition="in" filter="fade">
                                      <p:cBhvr>
                                        <p:cTn id="35" dur="500"/>
                                        <p:tgtEl>
                                          <p:spTgt spid="6"/>
                                        </p:tgtEl>
                                      </p:cBhvr>
                                    </p:animEffect>
                                  </p:childTnLst>
                                </p:cTn>
                              </p:par>
                            </p:childTnLst>
                          </p:cTn>
                        </p:par>
                        <p:par>
                          <p:cTn id="36" fill="hold">
                            <p:stCondLst>
                              <p:cond delay="3500"/>
                            </p:stCondLst>
                            <p:childTnLst>
                              <p:par>
                                <p:cTn id="37" presetID="2" presetClass="entr" presetSubtype="2" fill="hold" grpId="0" nodeType="afterEffect">
                                  <p:stCondLst>
                                    <p:cond delay="0"/>
                                  </p:stCondLst>
                                  <p:childTnLst>
                                    <p:set>
                                      <p:cBhvr>
                                        <p:cTn id="38" dur="1" fill="hold">
                                          <p:stCondLst>
                                            <p:cond delay="0"/>
                                          </p:stCondLst>
                                        </p:cTn>
                                        <p:tgtEl>
                                          <p:spTgt spid="78"/>
                                        </p:tgtEl>
                                        <p:attrNameLst>
                                          <p:attrName>style.visibility</p:attrName>
                                        </p:attrNameLst>
                                      </p:cBhvr>
                                      <p:to>
                                        <p:strVal val="visible"/>
                                      </p:to>
                                    </p:set>
                                    <p:anim calcmode="lin" valueType="num">
                                      <p:cBhvr additive="base">
                                        <p:cTn id="39" dur="500" fill="hold"/>
                                        <p:tgtEl>
                                          <p:spTgt spid="78"/>
                                        </p:tgtEl>
                                        <p:attrNameLst>
                                          <p:attrName>ppt_x</p:attrName>
                                        </p:attrNameLst>
                                      </p:cBhvr>
                                      <p:tavLst>
                                        <p:tav tm="0">
                                          <p:val>
                                            <p:strVal val="1+#ppt_w/2"/>
                                          </p:val>
                                        </p:tav>
                                        <p:tav tm="100000">
                                          <p:val>
                                            <p:strVal val="#ppt_x"/>
                                          </p:val>
                                        </p:tav>
                                      </p:tavLst>
                                    </p:anim>
                                    <p:anim calcmode="lin" valueType="num">
                                      <p:cBhvr additive="base">
                                        <p:cTn id="40" dur="500" fill="hold"/>
                                        <p:tgtEl>
                                          <p:spTgt spid="78"/>
                                        </p:tgtEl>
                                        <p:attrNameLst>
                                          <p:attrName>ppt_y</p:attrName>
                                        </p:attrNameLst>
                                      </p:cBhvr>
                                      <p:tavLst>
                                        <p:tav tm="0">
                                          <p:val>
                                            <p:strVal val="#ppt_y"/>
                                          </p:val>
                                        </p:tav>
                                        <p:tav tm="100000">
                                          <p:val>
                                            <p:strVal val="#ppt_y"/>
                                          </p:val>
                                        </p:tav>
                                      </p:tavLst>
                                    </p:anim>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132"/>
                                        </p:tgtEl>
                                        <p:attrNameLst>
                                          <p:attrName>style.visibility</p:attrName>
                                        </p:attrNameLst>
                                      </p:cBhvr>
                                      <p:to>
                                        <p:strVal val="visible"/>
                                      </p:to>
                                    </p:set>
                                    <p:animEffect transition="in" filter="wipe(left)">
                                      <p:cBhvr>
                                        <p:cTn id="44" dur="500"/>
                                        <p:tgtEl>
                                          <p:spTgt spid="132"/>
                                        </p:tgtEl>
                                      </p:cBhvr>
                                    </p:animEffect>
                                  </p:childTnLst>
                                </p:cTn>
                              </p:par>
                            </p:childTnLst>
                          </p:cTn>
                        </p:par>
                        <p:par>
                          <p:cTn id="45" fill="hold">
                            <p:stCondLst>
                              <p:cond delay="4500"/>
                            </p:stCondLst>
                            <p:childTnLst>
                              <p:par>
                                <p:cTn id="46" presetID="22" presetClass="entr" presetSubtype="2" fill="hold" grpId="0" nodeType="afterEffect">
                                  <p:stCondLst>
                                    <p:cond delay="0"/>
                                  </p:stCondLst>
                                  <p:childTnLst>
                                    <p:set>
                                      <p:cBhvr>
                                        <p:cTn id="47" dur="1" fill="hold">
                                          <p:stCondLst>
                                            <p:cond delay="0"/>
                                          </p:stCondLst>
                                        </p:cTn>
                                        <p:tgtEl>
                                          <p:spTgt spid="133"/>
                                        </p:tgtEl>
                                        <p:attrNameLst>
                                          <p:attrName>style.visibility</p:attrName>
                                        </p:attrNameLst>
                                      </p:cBhvr>
                                      <p:to>
                                        <p:strVal val="visible"/>
                                      </p:to>
                                    </p:set>
                                    <p:animEffect transition="in" filter="wipe(right)">
                                      <p:cBhvr>
                                        <p:cTn id="48" dur="500"/>
                                        <p:tgtEl>
                                          <p:spTgt spid="133"/>
                                        </p:tgtEl>
                                      </p:cBhvr>
                                    </p:animEffect>
                                  </p:childTnLst>
                                </p:cTn>
                              </p:par>
                            </p:childTnLst>
                          </p:cTn>
                        </p:par>
                        <p:par>
                          <p:cTn id="49" fill="hold">
                            <p:stCondLst>
                              <p:cond delay="5000"/>
                            </p:stCondLst>
                            <p:childTnLst>
                              <p:par>
                                <p:cTn id="50" presetID="22" presetClass="entr" presetSubtype="8" fill="hold" grpId="0" nodeType="afterEffect">
                                  <p:stCondLst>
                                    <p:cond delay="0"/>
                                  </p:stCondLst>
                                  <p:childTnLst>
                                    <p:set>
                                      <p:cBhvr>
                                        <p:cTn id="51" dur="1" fill="hold">
                                          <p:stCondLst>
                                            <p:cond delay="0"/>
                                          </p:stCondLst>
                                        </p:cTn>
                                        <p:tgtEl>
                                          <p:spTgt spid="134"/>
                                        </p:tgtEl>
                                        <p:attrNameLst>
                                          <p:attrName>style.visibility</p:attrName>
                                        </p:attrNameLst>
                                      </p:cBhvr>
                                      <p:to>
                                        <p:strVal val="visible"/>
                                      </p:to>
                                    </p:set>
                                    <p:animEffect transition="in" filter="wipe(left)">
                                      <p:cBhvr>
                                        <p:cTn id="52" dur="500"/>
                                        <p:tgtEl>
                                          <p:spTgt spid="134"/>
                                        </p:tgtEl>
                                      </p:cBhvr>
                                    </p:animEffect>
                                  </p:childTnLst>
                                </p:cTn>
                              </p:par>
                            </p:childTnLst>
                          </p:cTn>
                        </p:par>
                        <p:par>
                          <p:cTn id="53" fill="hold">
                            <p:stCondLst>
                              <p:cond delay="5500"/>
                            </p:stCondLst>
                            <p:childTnLst>
                              <p:par>
                                <p:cTn id="54" presetID="53" presetClass="entr" presetSubtype="16" fill="hold" grpId="0" nodeType="afterEffect">
                                  <p:stCondLst>
                                    <p:cond delay="0"/>
                                  </p:stCondLst>
                                  <p:childTnLst>
                                    <p:set>
                                      <p:cBhvr>
                                        <p:cTn id="55" dur="1" fill="hold">
                                          <p:stCondLst>
                                            <p:cond delay="0"/>
                                          </p:stCondLst>
                                        </p:cTn>
                                        <p:tgtEl>
                                          <p:spTgt spid="153"/>
                                        </p:tgtEl>
                                        <p:attrNameLst>
                                          <p:attrName>style.visibility</p:attrName>
                                        </p:attrNameLst>
                                      </p:cBhvr>
                                      <p:to>
                                        <p:strVal val="visible"/>
                                      </p:to>
                                    </p:set>
                                    <p:anim calcmode="lin" valueType="num">
                                      <p:cBhvr>
                                        <p:cTn id="56" dur="500" fill="hold"/>
                                        <p:tgtEl>
                                          <p:spTgt spid="153"/>
                                        </p:tgtEl>
                                        <p:attrNameLst>
                                          <p:attrName>ppt_w</p:attrName>
                                        </p:attrNameLst>
                                      </p:cBhvr>
                                      <p:tavLst>
                                        <p:tav tm="0">
                                          <p:val>
                                            <p:fltVal val="0"/>
                                          </p:val>
                                        </p:tav>
                                        <p:tav tm="100000">
                                          <p:val>
                                            <p:strVal val="#ppt_w"/>
                                          </p:val>
                                        </p:tav>
                                      </p:tavLst>
                                    </p:anim>
                                    <p:anim calcmode="lin" valueType="num">
                                      <p:cBhvr>
                                        <p:cTn id="57" dur="500" fill="hold"/>
                                        <p:tgtEl>
                                          <p:spTgt spid="153"/>
                                        </p:tgtEl>
                                        <p:attrNameLst>
                                          <p:attrName>ppt_h</p:attrName>
                                        </p:attrNameLst>
                                      </p:cBhvr>
                                      <p:tavLst>
                                        <p:tav tm="0">
                                          <p:val>
                                            <p:fltVal val="0"/>
                                          </p:val>
                                        </p:tav>
                                        <p:tav tm="100000">
                                          <p:val>
                                            <p:strVal val="#ppt_h"/>
                                          </p:val>
                                        </p:tav>
                                      </p:tavLst>
                                    </p:anim>
                                    <p:animEffect transition="in" filter="fade">
                                      <p:cBhvr>
                                        <p:cTn id="58" dur="500"/>
                                        <p:tgtEl>
                                          <p:spTgt spid="153"/>
                                        </p:tgtEl>
                                      </p:cBhvr>
                                    </p:animEffect>
                                  </p:childTnLst>
                                </p:cTn>
                              </p:par>
                            </p:childTnLst>
                          </p:cTn>
                        </p:par>
                        <p:par>
                          <p:cTn id="59" fill="hold">
                            <p:stCondLst>
                              <p:cond delay="6000"/>
                            </p:stCondLst>
                            <p:childTnLst>
                              <p:par>
                                <p:cTn id="60" presetID="22" presetClass="entr" presetSubtype="8" fill="hold" grpId="0" nodeType="afterEffect">
                                  <p:stCondLst>
                                    <p:cond delay="0"/>
                                  </p:stCondLst>
                                  <p:childTnLst>
                                    <p:set>
                                      <p:cBhvr>
                                        <p:cTn id="61" dur="1" fill="hold">
                                          <p:stCondLst>
                                            <p:cond delay="0"/>
                                          </p:stCondLst>
                                        </p:cTn>
                                        <p:tgtEl>
                                          <p:spTgt spid="136"/>
                                        </p:tgtEl>
                                        <p:attrNameLst>
                                          <p:attrName>style.visibility</p:attrName>
                                        </p:attrNameLst>
                                      </p:cBhvr>
                                      <p:to>
                                        <p:strVal val="visible"/>
                                      </p:to>
                                    </p:set>
                                    <p:animEffect transition="in" filter="wipe(left)">
                                      <p:cBhvr>
                                        <p:cTn id="62" dur="500"/>
                                        <p:tgtEl>
                                          <p:spTgt spid="136"/>
                                        </p:tgtEl>
                                      </p:cBhvr>
                                    </p:animEffect>
                                  </p:childTnLst>
                                </p:cTn>
                              </p:par>
                            </p:childTnLst>
                          </p:cTn>
                        </p:par>
                        <p:par>
                          <p:cTn id="63" fill="hold">
                            <p:stCondLst>
                              <p:cond delay="6500"/>
                            </p:stCondLst>
                            <p:childTnLst>
                              <p:par>
                                <p:cTn id="64" presetID="53" presetClass="entr" presetSubtype="16" fill="hold" grpId="0" nodeType="afterEffect">
                                  <p:stCondLst>
                                    <p:cond delay="0"/>
                                  </p:stCondLst>
                                  <p:childTnLst>
                                    <p:set>
                                      <p:cBhvr>
                                        <p:cTn id="65" dur="1" fill="hold">
                                          <p:stCondLst>
                                            <p:cond delay="0"/>
                                          </p:stCondLst>
                                        </p:cTn>
                                        <p:tgtEl>
                                          <p:spTgt spid="138"/>
                                        </p:tgtEl>
                                        <p:attrNameLst>
                                          <p:attrName>style.visibility</p:attrName>
                                        </p:attrNameLst>
                                      </p:cBhvr>
                                      <p:to>
                                        <p:strVal val="visible"/>
                                      </p:to>
                                    </p:set>
                                    <p:anim calcmode="lin" valueType="num">
                                      <p:cBhvr>
                                        <p:cTn id="66" dur="500" fill="hold"/>
                                        <p:tgtEl>
                                          <p:spTgt spid="138"/>
                                        </p:tgtEl>
                                        <p:attrNameLst>
                                          <p:attrName>ppt_w</p:attrName>
                                        </p:attrNameLst>
                                      </p:cBhvr>
                                      <p:tavLst>
                                        <p:tav tm="0">
                                          <p:val>
                                            <p:fltVal val="0"/>
                                          </p:val>
                                        </p:tav>
                                        <p:tav tm="100000">
                                          <p:val>
                                            <p:strVal val="#ppt_w"/>
                                          </p:val>
                                        </p:tav>
                                      </p:tavLst>
                                    </p:anim>
                                    <p:anim calcmode="lin" valueType="num">
                                      <p:cBhvr>
                                        <p:cTn id="67" dur="500" fill="hold"/>
                                        <p:tgtEl>
                                          <p:spTgt spid="138"/>
                                        </p:tgtEl>
                                        <p:attrNameLst>
                                          <p:attrName>ppt_h</p:attrName>
                                        </p:attrNameLst>
                                      </p:cBhvr>
                                      <p:tavLst>
                                        <p:tav tm="0">
                                          <p:val>
                                            <p:fltVal val="0"/>
                                          </p:val>
                                        </p:tav>
                                        <p:tav tm="100000">
                                          <p:val>
                                            <p:strVal val="#ppt_h"/>
                                          </p:val>
                                        </p:tav>
                                      </p:tavLst>
                                    </p:anim>
                                    <p:animEffect transition="in" filter="fade">
                                      <p:cBhvr>
                                        <p:cTn id="68" dur="500"/>
                                        <p:tgtEl>
                                          <p:spTgt spid="138"/>
                                        </p:tgtEl>
                                      </p:cBhvr>
                                    </p:animEffect>
                                  </p:childTnLst>
                                </p:cTn>
                              </p:par>
                            </p:childTnLst>
                          </p:cTn>
                        </p:par>
                        <p:par>
                          <p:cTn id="69" fill="hold">
                            <p:stCondLst>
                              <p:cond delay="7000"/>
                            </p:stCondLst>
                            <p:childTnLst>
                              <p:par>
                                <p:cTn id="70" presetID="2" presetClass="entr" presetSubtype="2" fill="hold" grpId="0" nodeType="afterEffect">
                                  <p:stCondLst>
                                    <p:cond delay="0"/>
                                  </p:stCondLst>
                                  <p:childTnLst>
                                    <p:set>
                                      <p:cBhvr>
                                        <p:cTn id="71" dur="1" fill="hold">
                                          <p:stCondLst>
                                            <p:cond delay="0"/>
                                          </p:stCondLst>
                                        </p:cTn>
                                        <p:tgtEl>
                                          <p:spTgt spid="137"/>
                                        </p:tgtEl>
                                        <p:attrNameLst>
                                          <p:attrName>style.visibility</p:attrName>
                                        </p:attrNameLst>
                                      </p:cBhvr>
                                      <p:to>
                                        <p:strVal val="visible"/>
                                      </p:to>
                                    </p:set>
                                    <p:anim calcmode="lin" valueType="num">
                                      <p:cBhvr additive="base">
                                        <p:cTn id="72" dur="500" fill="hold"/>
                                        <p:tgtEl>
                                          <p:spTgt spid="137"/>
                                        </p:tgtEl>
                                        <p:attrNameLst>
                                          <p:attrName>ppt_x</p:attrName>
                                        </p:attrNameLst>
                                      </p:cBhvr>
                                      <p:tavLst>
                                        <p:tav tm="0">
                                          <p:val>
                                            <p:strVal val="1+#ppt_w/2"/>
                                          </p:val>
                                        </p:tav>
                                        <p:tav tm="100000">
                                          <p:val>
                                            <p:strVal val="#ppt_x"/>
                                          </p:val>
                                        </p:tav>
                                      </p:tavLst>
                                    </p:anim>
                                    <p:anim calcmode="lin" valueType="num">
                                      <p:cBhvr additive="base">
                                        <p:cTn id="73" dur="500" fill="hold"/>
                                        <p:tgtEl>
                                          <p:spTgt spid="137"/>
                                        </p:tgtEl>
                                        <p:attrNameLst>
                                          <p:attrName>ppt_y</p:attrName>
                                        </p:attrNameLst>
                                      </p:cBhvr>
                                      <p:tavLst>
                                        <p:tav tm="0">
                                          <p:val>
                                            <p:strVal val="#ppt_y"/>
                                          </p:val>
                                        </p:tav>
                                        <p:tav tm="100000">
                                          <p:val>
                                            <p:strVal val="#ppt_y"/>
                                          </p:val>
                                        </p:tav>
                                      </p:tavLst>
                                    </p:anim>
                                  </p:childTnLst>
                                </p:cTn>
                              </p:par>
                            </p:childTnLst>
                          </p:cTn>
                        </p:par>
                        <p:par>
                          <p:cTn id="74" fill="hold">
                            <p:stCondLst>
                              <p:cond delay="7500"/>
                            </p:stCondLst>
                            <p:childTnLst>
                              <p:par>
                                <p:cTn id="75" presetID="22" presetClass="entr" presetSubtype="8" fill="hold" grpId="0" nodeType="afterEffect">
                                  <p:stCondLst>
                                    <p:cond delay="0"/>
                                  </p:stCondLst>
                                  <p:childTnLst>
                                    <p:set>
                                      <p:cBhvr>
                                        <p:cTn id="76" dur="1" fill="hold">
                                          <p:stCondLst>
                                            <p:cond delay="0"/>
                                          </p:stCondLst>
                                        </p:cTn>
                                        <p:tgtEl>
                                          <p:spTgt spid="139"/>
                                        </p:tgtEl>
                                        <p:attrNameLst>
                                          <p:attrName>style.visibility</p:attrName>
                                        </p:attrNameLst>
                                      </p:cBhvr>
                                      <p:to>
                                        <p:strVal val="visible"/>
                                      </p:to>
                                    </p:set>
                                    <p:animEffect transition="in" filter="wipe(left)">
                                      <p:cBhvr>
                                        <p:cTn id="77" dur="500"/>
                                        <p:tgtEl>
                                          <p:spTgt spid="139"/>
                                        </p:tgtEl>
                                      </p:cBhvr>
                                    </p:animEffect>
                                  </p:childTnLst>
                                </p:cTn>
                              </p:par>
                            </p:childTnLst>
                          </p:cTn>
                        </p:par>
                        <p:par>
                          <p:cTn id="78" fill="hold">
                            <p:stCondLst>
                              <p:cond delay="8000"/>
                            </p:stCondLst>
                            <p:childTnLst>
                              <p:par>
                                <p:cTn id="79" presetID="22" presetClass="entr" presetSubtype="2" fill="hold" grpId="0" nodeType="afterEffect">
                                  <p:stCondLst>
                                    <p:cond delay="0"/>
                                  </p:stCondLst>
                                  <p:childTnLst>
                                    <p:set>
                                      <p:cBhvr>
                                        <p:cTn id="80" dur="1" fill="hold">
                                          <p:stCondLst>
                                            <p:cond delay="0"/>
                                          </p:stCondLst>
                                        </p:cTn>
                                        <p:tgtEl>
                                          <p:spTgt spid="140"/>
                                        </p:tgtEl>
                                        <p:attrNameLst>
                                          <p:attrName>style.visibility</p:attrName>
                                        </p:attrNameLst>
                                      </p:cBhvr>
                                      <p:to>
                                        <p:strVal val="visible"/>
                                      </p:to>
                                    </p:set>
                                    <p:animEffect transition="in" filter="wipe(right)">
                                      <p:cBhvr>
                                        <p:cTn id="81" dur="500"/>
                                        <p:tgtEl>
                                          <p:spTgt spid="140"/>
                                        </p:tgtEl>
                                      </p:cBhvr>
                                    </p:animEffect>
                                  </p:childTnLst>
                                </p:cTn>
                              </p:par>
                            </p:childTnLst>
                          </p:cTn>
                        </p:par>
                        <p:par>
                          <p:cTn id="82" fill="hold">
                            <p:stCondLst>
                              <p:cond delay="8500"/>
                            </p:stCondLst>
                            <p:childTnLst>
                              <p:par>
                                <p:cTn id="83" presetID="22" presetClass="entr" presetSubtype="8"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left)">
                                      <p:cBhvr>
                                        <p:cTn id="85" dur="500"/>
                                        <p:tgtEl>
                                          <p:spTgt spid="141"/>
                                        </p:tgtEl>
                                      </p:cBhvr>
                                    </p:animEffect>
                                  </p:childTnLst>
                                </p:cTn>
                              </p:par>
                            </p:childTnLst>
                          </p:cTn>
                        </p:par>
                        <p:par>
                          <p:cTn id="86" fill="hold">
                            <p:stCondLst>
                              <p:cond delay="9000"/>
                            </p:stCondLst>
                            <p:childTnLst>
                              <p:par>
                                <p:cTn id="87" presetID="53" presetClass="entr" presetSubtype="16" fill="hold" grpId="0" nodeType="afterEffect">
                                  <p:stCondLst>
                                    <p:cond delay="0"/>
                                  </p:stCondLst>
                                  <p:childTnLst>
                                    <p:set>
                                      <p:cBhvr>
                                        <p:cTn id="88" dur="1" fill="hold">
                                          <p:stCondLst>
                                            <p:cond delay="0"/>
                                          </p:stCondLst>
                                        </p:cTn>
                                        <p:tgtEl>
                                          <p:spTgt spid="155"/>
                                        </p:tgtEl>
                                        <p:attrNameLst>
                                          <p:attrName>style.visibility</p:attrName>
                                        </p:attrNameLst>
                                      </p:cBhvr>
                                      <p:to>
                                        <p:strVal val="visible"/>
                                      </p:to>
                                    </p:set>
                                    <p:anim calcmode="lin" valueType="num">
                                      <p:cBhvr>
                                        <p:cTn id="89" dur="500" fill="hold"/>
                                        <p:tgtEl>
                                          <p:spTgt spid="155"/>
                                        </p:tgtEl>
                                        <p:attrNameLst>
                                          <p:attrName>ppt_w</p:attrName>
                                        </p:attrNameLst>
                                      </p:cBhvr>
                                      <p:tavLst>
                                        <p:tav tm="0">
                                          <p:val>
                                            <p:fltVal val="0"/>
                                          </p:val>
                                        </p:tav>
                                        <p:tav tm="100000">
                                          <p:val>
                                            <p:strVal val="#ppt_w"/>
                                          </p:val>
                                        </p:tav>
                                      </p:tavLst>
                                    </p:anim>
                                    <p:anim calcmode="lin" valueType="num">
                                      <p:cBhvr>
                                        <p:cTn id="90" dur="500" fill="hold"/>
                                        <p:tgtEl>
                                          <p:spTgt spid="155"/>
                                        </p:tgtEl>
                                        <p:attrNameLst>
                                          <p:attrName>ppt_h</p:attrName>
                                        </p:attrNameLst>
                                      </p:cBhvr>
                                      <p:tavLst>
                                        <p:tav tm="0">
                                          <p:val>
                                            <p:fltVal val="0"/>
                                          </p:val>
                                        </p:tav>
                                        <p:tav tm="100000">
                                          <p:val>
                                            <p:strVal val="#ppt_h"/>
                                          </p:val>
                                        </p:tav>
                                      </p:tavLst>
                                    </p:anim>
                                    <p:animEffect transition="in" filter="fade">
                                      <p:cBhvr>
                                        <p:cTn id="91" dur="500"/>
                                        <p:tgtEl>
                                          <p:spTgt spid="155"/>
                                        </p:tgtEl>
                                      </p:cBhvr>
                                    </p:animEffect>
                                  </p:childTnLst>
                                </p:cTn>
                              </p:par>
                            </p:childTnLst>
                          </p:cTn>
                        </p:par>
                        <p:par>
                          <p:cTn id="92" fill="hold">
                            <p:stCondLst>
                              <p:cond delay="9500"/>
                            </p:stCondLst>
                            <p:childTnLst>
                              <p:par>
                                <p:cTn id="93" presetID="22" presetClass="entr" presetSubtype="8" fill="hold" grpId="0" nodeType="afterEffect">
                                  <p:stCondLst>
                                    <p:cond delay="0"/>
                                  </p:stCondLst>
                                  <p:childTnLst>
                                    <p:set>
                                      <p:cBhvr>
                                        <p:cTn id="94" dur="1" fill="hold">
                                          <p:stCondLst>
                                            <p:cond delay="0"/>
                                          </p:stCondLst>
                                        </p:cTn>
                                        <p:tgtEl>
                                          <p:spTgt spid="143"/>
                                        </p:tgtEl>
                                        <p:attrNameLst>
                                          <p:attrName>style.visibility</p:attrName>
                                        </p:attrNameLst>
                                      </p:cBhvr>
                                      <p:to>
                                        <p:strVal val="visible"/>
                                      </p:to>
                                    </p:set>
                                    <p:animEffect transition="in" filter="wipe(left)">
                                      <p:cBhvr>
                                        <p:cTn id="95" dur="500"/>
                                        <p:tgtEl>
                                          <p:spTgt spid="143"/>
                                        </p:tgtEl>
                                      </p:cBhvr>
                                    </p:animEffect>
                                  </p:childTnLst>
                                </p:cTn>
                              </p:par>
                            </p:childTnLst>
                          </p:cTn>
                        </p:par>
                        <p:par>
                          <p:cTn id="96" fill="hold">
                            <p:stCondLst>
                              <p:cond delay="10000"/>
                            </p:stCondLst>
                            <p:childTnLst>
                              <p:par>
                                <p:cTn id="97" presetID="53" presetClass="entr" presetSubtype="16" fill="hold" grpId="0" nodeType="afterEffect">
                                  <p:stCondLst>
                                    <p:cond delay="0"/>
                                  </p:stCondLst>
                                  <p:childTnLst>
                                    <p:set>
                                      <p:cBhvr>
                                        <p:cTn id="98" dur="1" fill="hold">
                                          <p:stCondLst>
                                            <p:cond delay="0"/>
                                          </p:stCondLst>
                                        </p:cTn>
                                        <p:tgtEl>
                                          <p:spTgt spid="145"/>
                                        </p:tgtEl>
                                        <p:attrNameLst>
                                          <p:attrName>style.visibility</p:attrName>
                                        </p:attrNameLst>
                                      </p:cBhvr>
                                      <p:to>
                                        <p:strVal val="visible"/>
                                      </p:to>
                                    </p:set>
                                    <p:anim calcmode="lin" valueType="num">
                                      <p:cBhvr>
                                        <p:cTn id="99" dur="500" fill="hold"/>
                                        <p:tgtEl>
                                          <p:spTgt spid="145"/>
                                        </p:tgtEl>
                                        <p:attrNameLst>
                                          <p:attrName>ppt_w</p:attrName>
                                        </p:attrNameLst>
                                      </p:cBhvr>
                                      <p:tavLst>
                                        <p:tav tm="0">
                                          <p:val>
                                            <p:fltVal val="0"/>
                                          </p:val>
                                        </p:tav>
                                        <p:tav tm="100000">
                                          <p:val>
                                            <p:strVal val="#ppt_w"/>
                                          </p:val>
                                        </p:tav>
                                      </p:tavLst>
                                    </p:anim>
                                    <p:anim calcmode="lin" valueType="num">
                                      <p:cBhvr>
                                        <p:cTn id="100" dur="500" fill="hold"/>
                                        <p:tgtEl>
                                          <p:spTgt spid="145"/>
                                        </p:tgtEl>
                                        <p:attrNameLst>
                                          <p:attrName>ppt_h</p:attrName>
                                        </p:attrNameLst>
                                      </p:cBhvr>
                                      <p:tavLst>
                                        <p:tav tm="0">
                                          <p:val>
                                            <p:fltVal val="0"/>
                                          </p:val>
                                        </p:tav>
                                        <p:tav tm="100000">
                                          <p:val>
                                            <p:strVal val="#ppt_h"/>
                                          </p:val>
                                        </p:tav>
                                      </p:tavLst>
                                    </p:anim>
                                    <p:animEffect transition="in" filter="fade">
                                      <p:cBhvr>
                                        <p:cTn id="101" dur="500"/>
                                        <p:tgtEl>
                                          <p:spTgt spid="145"/>
                                        </p:tgtEl>
                                      </p:cBhvr>
                                    </p:animEffect>
                                  </p:childTnLst>
                                </p:cTn>
                              </p:par>
                            </p:childTnLst>
                          </p:cTn>
                        </p:par>
                        <p:par>
                          <p:cTn id="102" fill="hold">
                            <p:stCondLst>
                              <p:cond delay="10500"/>
                            </p:stCondLst>
                            <p:childTnLst>
                              <p:par>
                                <p:cTn id="103" presetID="2" presetClass="entr" presetSubtype="2" fill="hold" grpId="0" nodeType="afterEffect">
                                  <p:stCondLst>
                                    <p:cond delay="0"/>
                                  </p:stCondLst>
                                  <p:childTnLst>
                                    <p:set>
                                      <p:cBhvr>
                                        <p:cTn id="104" dur="1" fill="hold">
                                          <p:stCondLst>
                                            <p:cond delay="0"/>
                                          </p:stCondLst>
                                        </p:cTn>
                                        <p:tgtEl>
                                          <p:spTgt spid="144"/>
                                        </p:tgtEl>
                                        <p:attrNameLst>
                                          <p:attrName>style.visibility</p:attrName>
                                        </p:attrNameLst>
                                      </p:cBhvr>
                                      <p:to>
                                        <p:strVal val="visible"/>
                                      </p:to>
                                    </p:set>
                                    <p:anim calcmode="lin" valueType="num">
                                      <p:cBhvr additive="base">
                                        <p:cTn id="105" dur="500" fill="hold"/>
                                        <p:tgtEl>
                                          <p:spTgt spid="144"/>
                                        </p:tgtEl>
                                        <p:attrNameLst>
                                          <p:attrName>ppt_x</p:attrName>
                                        </p:attrNameLst>
                                      </p:cBhvr>
                                      <p:tavLst>
                                        <p:tav tm="0">
                                          <p:val>
                                            <p:strVal val="1+#ppt_w/2"/>
                                          </p:val>
                                        </p:tav>
                                        <p:tav tm="100000">
                                          <p:val>
                                            <p:strVal val="#ppt_x"/>
                                          </p:val>
                                        </p:tav>
                                      </p:tavLst>
                                    </p:anim>
                                    <p:anim calcmode="lin" valueType="num">
                                      <p:cBhvr additive="base">
                                        <p:cTn id="106" dur="500" fill="hold"/>
                                        <p:tgtEl>
                                          <p:spTgt spid="144"/>
                                        </p:tgtEl>
                                        <p:attrNameLst>
                                          <p:attrName>ppt_y</p:attrName>
                                        </p:attrNameLst>
                                      </p:cBhvr>
                                      <p:tavLst>
                                        <p:tav tm="0">
                                          <p:val>
                                            <p:strVal val="#ppt_y"/>
                                          </p:val>
                                        </p:tav>
                                        <p:tav tm="100000">
                                          <p:val>
                                            <p:strVal val="#ppt_y"/>
                                          </p:val>
                                        </p:tav>
                                      </p:tavLst>
                                    </p:anim>
                                  </p:childTnLst>
                                </p:cTn>
                              </p:par>
                            </p:childTnLst>
                          </p:cTn>
                        </p:par>
                        <p:par>
                          <p:cTn id="107" fill="hold">
                            <p:stCondLst>
                              <p:cond delay="11000"/>
                            </p:stCondLst>
                            <p:childTnLst>
                              <p:par>
                                <p:cTn id="108" presetID="22" presetClass="entr" presetSubtype="8" fill="hold" grpId="0" nodeType="afterEffect">
                                  <p:stCondLst>
                                    <p:cond delay="0"/>
                                  </p:stCondLst>
                                  <p:childTnLst>
                                    <p:set>
                                      <p:cBhvr>
                                        <p:cTn id="109" dur="1" fill="hold">
                                          <p:stCondLst>
                                            <p:cond delay="0"/>
                                          </p:stCondLst>
                                        </p:cTn>
                                        <p:tgtEl>
                                          <p:spTgt spid="146"/>
                                        </p:tgtEl>
                                        <p:attrNameLst>
                                          <p:attrName>style.visibility</p:attrName>
                                        </p:attrNameLst>
                                      </p:cBhvr>
                                      <p:to>
                                        <p:strVal val="visible"/>
                                      </p:to>
                                    </p:set>
                                    <p:animEffect transition="in" filter="wipe(left)">
                                      <p:cBhvr>
                                        <p:cTn id="110" dur="500"/>
                                        <p:tgtEl>
                                          <p:spTgt spid="146"/>
                                        </p:tgtEl>
                                      </p:cBhvr>
                                    </p:animEffect>
                                  </p:childTnLst>
                                </p:cTn>
                              </p:par>
                            </p:childTnLst>
                          </p:cTn>
                        </p:par>
                        <p:par>
                          <p:cTn id="111" fill="hold">
                            <p:stCondLst>
                              <p:cond delay="11500"/>
                            </p:stCondLst>
                            <p:childTnLst>
                              <p:par>
                                <p:cTn id="112" presetID="22" presetClass="entr" presetSubtype="2" fill="hold" grpId="0" nodeType="afterEffect">
                                  <p:stCondLst>
                                    <p:cond delay="0"/>
                                  </p:stCondLst>
                                  <p:childTnLst>
                                    <p:set>
                                      <p:cBhvr>
                                        <p:cTn id="113" dur="1" fill="hold">
                                          <p:stCondLst>
                                            <p:cond delay="0"/>
                                          </p:stCondLst>
                                        </p:cTn>
                                        <p:tgtEl>
                                          <p:spTgt spid="147"/>
                                        </p:tgtEl>
                                        <p:attrNameLst>
                                          <p:attrName>style.visibility</p:attrName>
                                        </p:attrNameLst>
                                      </p:cBhvr>
                                      <p:to>
                                        <p:strVal val="visible"/>
                                      </p:to>
                                    </p:set>
                                    <p:animEffect transition="in" filter="wipe(right)">
                                      <p:cBhvr>
                                        <p:cTn id="114" dur="500"/>
                                        <p:tgtEl>
                                          <p:spTgt spid="147"/>
                                        </p:tgtEl>
                                      </p:cBhvr>
                                    </p:animEffect>
                                  </p:childTnLst>
                                </p:cTn>
                              </p:par>
                            </p:childTnLst>
                          </p:cTn>
                        </p:par>
                        <p:par>
                          <p:cTn id="115" fill="hold">
                            <p:stCondLst>
                              <p:cond delay="12000"/>
                            </p:stCondLst>
                            <p:childTnLst>
                              <p:par>
                                <p:cTn id="116" presetID="22" presetClass="entr" presetSubtype="8" fill="hold" grpId="0" nodeType="afterEffect">
                                  <p:stCondLst>
                                    <p:cond delay="0"/>
                                  </p:stCondLst>
                                  <p:childTnLst>
                                    <p:set>
                                      <p:cBhvr>
                                        <p:cTn id="117" dur="1" fill="hold">
                                          <p:stCondLst>
                                            <p:cond delay="0"/>
                                          </p:stCondLst>
                                        </p:cTn>
                                        <p:tgtEl>
                                          <p:spTgt spid="148"/>
                                        </p:tgtEl>
                                        <p:attrNameLst>
                                          <p:attrName>style.visibility</p:attrName>
                                        </p:attrNameLst>
                                      </p:cBhvr>
                                      <p:to>
                                        <p:strVal val="visible"/>
                                      </p:to>
                                    </p:set>
                                    <p:animEffect transition="in" filter="wipe(left)">
                                      <p:cBhvr>
                                        <p:cTn id="118" dur="500"/>
                                        <p:tgtEl>
                                          <p:spTgt spid="148"/>
                                        </p:tgtEl>
                                      </p:cBhvr>
                                    </p:animEffect>
                                  </p:childTnLst>
                                </p:cTn>
                              </p:par>
                            </p:childTnLst>
                          </p:cTn>
                        </p:par>
                        <p:par>
                          <p:cTn id="119" fill="hold">
                            <p:stCondLst>
                              <p:cond delay="12500"/>
                            </p:stCondLst>
                            <p:childTnLst>
                              <p:par>
                                <p:cTn id="120" presetID="53" presetClass="entr" presetSubtype="16" fill="hold" grpId="0" nodeType="afterEffect">
                                  <p:stCondLst>
                                    <p:cond delay="0"/>
                                  </p:stCondLst>
                                  <p:childTnLst>
                                    <p:set>
                                      <p:cBhvr>
                                        <p:cTn id="121" dur="1" fill="hold">
                                          <p:stCondLst>
                                            <p:cond delay="0"/>
                                          </p:stCondLst>
                                        </p:cTn>
                                        <p:tgtEl>
                                          <p:spTgt spid="154"/>
                                        </p:tgtEl>
                                        <p:attrNameLst>
                                          <p:attrName>style.visibility</p:attrName>
                                        </p:attrNameLst>
                                      </p:cBhvr>
                                      <p:to>
                                        <p:strVal val="visible"/>
                                      </p:to>
                                    </p:set>
                                    <p:anim calcmode="lin" valueType="num">
                                      <p:cBhvr>
                                        <p:cTn id="122" dur="500" fill="hold"/>
                                        <p:tgtEl>
                                          <p:spTgt spid="154"/>
                                        </p:tgtEl>
                                        <p:attrNameLst>
                                          <p:attrName>ppt_w</p:attrName>
                                        </p:attrNameLst>
                                      </p:cBhvr>
                                      <p:tavLst>
                                        <p:tav tm="0">
                                          <p:val>
                                            <p:fltVal val="0"/>
                                          </p:val>
                                        </p:tav>
                                        <p:tav tm="100000">
                                          <p:val>
                                            <p:strVal val="#ppt_w"/>
                                          </p:val>
                                        </p:tav>
                                      </p:tavLst>
                                    </p:anim>
                                    <p:anim calcmode="lin" valueType="num">
                                      <p:cBhvr>
                                        <p:cTn id="123" dur="500" fill="hold"/>
                                        <p:tgtEl>
                                          <p:spTgt spid="154"/>
                                        </p:tgtEl>
                                        <p:attrNameLst>
                                          <p:attrName>ppt_h</p:attrName>
                                        </p:attrNameLst>
                                      </p:cBhvr>
                                      <p:tavLst>
                                        <p:tav tm="0">
                                          <p:val>
                                            <p:fltVal val="0"/>
                                          </p:val>
                                        </p:tav>
                                        <p:tav tm="100000">
                                          <p:val>
                                            <p:strVal val="#ppt_h"/>
                                          </p:val>
                                        </p:tav>
                                      </p:tavLst>
                                    </p:anim>
                                    <p:animEffect transition="in" filter="fade">
                                      <p:cBhvr>
                                        <p:cTn id="124" dur="500"/>
                                        <p:tgtEl>
                                          <p:spTgt spid="154"/>
                                        </p:tgtEl>
                                      </p:cBhvr>
                                    </p:animEffect>
                                  </p:childTnLst>
                                </p:cTn>
                              </p:par>
                            </p:childTnLst>
                          </p:cTn>
                        </p:par>
                        <p:par>
                          <p:cTn id="125" fill="hold">
                            <p:stCondLst>
                              <p:cond delay="13000"/>
                            </p:stCondLst>
                            <p:childTnLst>
                              <p:par>
                                <p:cTn id="126" presetID="22" presetClass="entr" presetSubtype="8" fill="hold" grpId="0" nodeType="afterEffect">
                                  <p:stCondLst>
                                    <p:cond delay="0"/>
                                  </p:stCondLst>
                                  <p:childTnLst>
                                    <p:set>
                                      <p:cBhvr>
                                        <p:cTn id="127" dur="1" fill="hold">
                                          <p:stCondLst>
                                            <p:cond delay="0"/>
                                          </p:stCondLst>
                                        </p:cTn>
                                        <p:tgtEl>
                                          <p:spTgt spid="150"/>
                                        </p:tgtEl>
                                        <p:attrNameLst>
                                          <p:attrName>style.visibility</p:attrName>
                                        </p:attrNameLst>
                                      </p:cBhvr>
                                      <p:to>
                                        <p:strVal val="visible"/>
                                      </p:to>
                                    </p:set>
                                    <p:animEffect transition="in" filter="wipe(left)">
                                      <p:cBhvr>
                                        <p:cTn id="128" dur="500"/>
                                        <p:tgtEl>
                                          <p:spTgt spid="150"/>
                                        </p:tgtEl>
                                      </p:cBhvr>
                                    </p:animEffect>
                                  </p:childTnLst>
                                </p:cTn>
                              </p:par>
                            </p:childTnLst>
                          </p:cTn>
                        </p:par>
                        <p:par>
                          <p:cTn id="129" fill="hold">
                            <p:stCondLst>
                              <p:cond delay="13500"/>
                            </p:stCondLst>
                            <p:childTnLst>
                              <p:par>
                                <p:cTn id="130" presetID="53" presetClass="entr" presetSubtype="16" fill="hold" grpId="0" nodeType="afterEffect">
                                  <p:stCondLst>
                                    <p:cond delay="0"/>
                                  </p:stCondLst>
                                  <p:childTnLst>
                                    <p:set>
                                      <p:cBhvr>
                                        <p:cTn id="131" dur="1" fill="hold">
                                          <p:stCondLst>
                                            <p:cond delay="0"/>
                                          </p:stCondLst>
                                        </p:cTn>
                                        <p:tgtEl>
                                          <p:spTgt spid="152"/>
                                        </p:tgtEl>
                                        <p:attrNameLst>
                                          <p:attrName>style.visibility</p:attrName>
                                        </p:attrNameLst>
                                      </p:cBhvr>
                                      <p:to>
                                        <p:strVal val="visible"/>
                                      </p:to>
                                    </p:set>
                                    <p:anim calcmode="lin" valueType="num">
                                      <p:cBhvr>
                                        <p:cTn id="132" dur="500" fill="hold"/>
                                        <p:tgtEl>
                                          <p:spTgt spid="152"/>
                                        </p:tgtEl>
                                        <p:attrNameLst>
                                          <p:attrName>ppt_w</p:attrName>
                                        </p:attrNameLst>
                                      </p:cBhvr>
                                      <p:tavLst>
                                        <p:tav tm="0">
                                          <p:val>
                                            <p:fltVal val="0"/>
                                          </p:val>
                                        </p:tav>
                                        <p:tav tm="100000">
                                          <p:val>
                                            <p:strVal val="#ppt_w"/>
                                          </p:val>
                                        </p:tav>
                                      </p:tavLst>
                                    </p:anim>
                                    <p:anim calcmode="lin" valueType="num">
                                      <p:cBhvr>
                                        <p:cTn id="133" dur="500" fill="hold"/>
                                        <p:tgtEl>
                                          <p:spTgt spid="152"/>
                                        </p:tgtEl>
                                        <p:attrNameLst>
                                          <p:attrName>ppt_h</p:attrName>
                                        </p:attrNameLst>
                                      </p:cBhvr>
                                      <p:tavLst>
                                        <p:tav tm="0">
                                          <p:val>
                                            <p:fltVal val="0"/>
                                          </p:val>
                                        </p:tav>
                                        <p:tav tm="100000">
                                          <p:val>
                                            <p:strVal val="#ppt_h"/>
                                          </p:val>
                                        </p:tav>
                                      </p:tavLst>
                                    </p:anim>
                                    <p:animEffect transition="in" filter="fade">
                                      <p:cBhvr>
                                        <p:cTn id="134" dur="500"/>
                                        <p:tgtEl>
                                          <p:spTgt spid="152"/>
                                        </p:tgtEl>
                                      </p:cBhvr>
                                    </p:animEffect>
                                  </p:childTnLst>
                                </p:cTn>
                              </p:par>
                            </p:childTnLst>
                          </p:cTn>
                        </p:par>
                        <p:par>
                          <p:cTn id="135" fill="hold">
                            <p:stCondLst>
                              <p:cond delay="14000"/>
                            </p:stCondLst>
                            <p:childTnLst>
                              <p:par>
                                <p:cTn id="136" presetID="2" presetClass="entr" presetSubtype="2" fill="hold" grpId="0" nodeType="afterEffect">
                                  <p:stCondLst>
                                    <p:cond delay="0"/>
                                  </p:stCondLst>
                                  <p:childTnLst>
                                    <p:set>
                                      <p:cBhvr>
                                        <p:cTn id="137" dur="1" fill="hold">
                                          <p:stCondLst>
                                            <p:cond delay="0"/>
                                          </p:stCondLst>
                                        </p:cTn>
                                        <p:tgtEl>
                                          <p:spTgt spid="151"/>
                                        </p:tgtEl>
                                        <p:attrNameLst>
                                          <p:attrName>style.visibility</p:attrName>
                                        </p:attrNameLst>
                                      </p:cBhvr>
                                      <p:to>
                                        <p:strVal val="visible"/>
                                      </p:to>
                                    </p:set>
                                    <p:anim calcmode="lin" valueType="num">
                                      <p:cBhvr additive="base">
                                        <p:cTn id="138" dur="500" fill="hold"/>
                                        <p:tgtEl>
                                          <p:spTgt spid="151"/>
                                        </p:tgtEl>
                                        <p:attrNameLst>
                                          <p:attrName>ppt_x</p:attrName>
                                        </p:attrNameLst>
                                      </p:cBhvr>
                                      <p:tavLst>
                                        <p:tav tm="0">
                                          <p:val>
                                            <p:strVal val="1+#ppt_w/2"/>
                                          </p:val>
                                        </p:tav>
                                        <p:tav tm="100000">
                                          <p:val>
                                            <p:strVal val="#ppt_x"/>
                                          </p:val>
                                        </p:tav>
                                      </p:tavLst>
                                    </p:anim>
                                    <p:anim calcmode="lin" valueType="num">
                                      <p:cBhvr additive="base">
                                        <p:cTn id="139" dur="500" fill="hold"/>
                                        <p:tgtEl>
                                          <p:spTgt spid="1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124" grpId="0" animBg="1"/>
      <p:bldP spid="82" grpId="0" animBg="1"/>
      <p:bldP spid="76" grpId="0" animBg="1"/>
      <p:bldP spid="77" grpId="0"/>
      <p:bldP spid="78" grpId="0"/>
      <p:bldP spid="6" grpId="0"/>
      <p:bldP spid="132" grpId="0" animBg="1"/>
      <p:bldP spid="133" grpId="0" animBg="1"/>
      <p:bldP spid="134" grpId="0" animBg="1"/>
      <p:bldP spid="136" grpId="0"/>
      <p:bldP spid="137" grpId="0"/>
      <p:bldP spid="138" grpId="0"/>
      <p:bldP spid="139" grpId="0" animBg="1"/>
      <p:bldP spid="140" grpId="0" animBg="1"/>
      <p:bldP spid="141" grpId="0" animBg="1"/>
      <p:bldP spid="143" grpId="0"/>
      <p:bldP spid="144" grpId="0"/>
      <p:bldP spid="145" grpId="0"/>
      <p:bldP spid="146" grpId="0" animBg="1"/>
      <p:bldP spid="147" grpId="0" animBg="1"/>
      <p:bldP spid="148" grpId="0" animBg="1"/>
      <p:bldP spid="150" grpId="0"/>
      <p:bldP spid="151" grpId="0"/>
      <p:bldP spid="152" grpId="0"/>
      <p:bldP spid="153" grpId="0" animBg="1"/>
      <p:bldP spid="154" grpId="0" animBg="1"/>
      <p:bldP spid="155"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1334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354</cp:revision>
  <dcterms:created xsi:type="dcterms:W3CDTF">2016-09-28T22:08:47Z</dcterms:created>
  <dcterms:modified xsi:type="dcterms:W3CDTF">2017-11-05T23:34:13Z</dcterms:modified>
</cp:coreProperties>
</file>