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1655715">
            <a:off x="2123873" y="-840726"/>
            <a:ext cx="1532787" cy="8539453"/>
          </a:xfrm>
          <a:custGeom>
            <a:avLst/>
            <a:gdLst>
              <a:gd name="connsiteX0" fmla="*/ 332377 w 1532787"/>
              <a:gd name="connsiteY0" fmla="*/ 627432 h 8539453"/>
              <a:gd name="connsiteX1" fmla="*/ 1532787 w 1532787"/>
              <a:gd name="connsiteY1" fmla="*/ 0 h 8539453"/>
              <a:gd name="connsiteX2" fmla="*/ 1200409 w 1532787"/>
              <a:gd name="connsiteY2" fmla="*/ 7912021 h 8539453"/>
              <a:gd name="connsiteX3" fmla="*/ 0 w 1532787"/>
              <a:gd name="connsiteY3" fmla="*/ 8539453 h 8539453"/>
            </a:gdLst>
            <a:ahLst/>
            <a:cxnLst>
              <a:cxn ang="0">
                <a:pos x="connsiteX0" y="connsiteY0"/>
              </a:cxn>
              <a:cxn ang="0">
                <a:pos x="connsiteX1" y="connsiteY1"/>
              </a:cxn>
              <a:cxn ang="0">
                <a:pos x="connsiteX2" y="connsiteY2"/>
              </a:cxn>
              <a:cxn ang="0">
                <a:pos x="connsiteX3" y="connsiteY3"/>
              </a:cxn>
            </a:cxnLst>
            <a:rect l="l" t="t" r="r" b="b"/>
            <a:pathLst>
              <a:path w="1532787" h="8539453">
                <a:moveTo>
                  <a:pt x="332377" y="627432"/>
                </a:moveTo>
                <a:lnTo>
                  <a:pt x="1532787" y="0"/>
                </a:lnTo>
                <a:lnTo>
                  <a:pt x="1200409" y="7912021"/>
                </a:lnTo>
                <a:lnTo>
                  <a:pt x="0" y="8539453"/>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grpSp>
        <p:nvGrpSpPr>
          <p:cNvPr id="10" name="Group 9"/>
          <p:cNvGrpSpPr/>
          <p:nvPr/>
        </p:nvGrpSpPr>
        <p:grpSpPr>
          <a:xfrm>
            <a:off x="6310489"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 name="TextBox 11"/>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19" name="Freeform 18"/>
          <p:cNvSpPr/>
          <p:nvPr/>
        </p:nvSpPr>
        <p:spPr>
          <a:xfrm rot="1560000">
            <a:off x="345484" y="-890948"/>
            <a:ext cx="2215755" cy="8009148"/>
          </a:xfrm>
          <a:custGeom>
            <a:avLst/>
            <a:gdLst>
              <a:gd name="connsiteX0" fmla="*/ 284778 w 2215755"/>
              <a:gd name="connsiteY0" fmla="*/ 941801 h 8009148"/>
              <a:gd name="connsiteX1" fmla="*/ 2215755 w 2215755"/>
              <a:gd name="connsiteY1" fmla="*/ 0 h 8009148"/>
              <a:gd name="connsiteX2" fmla="*/ 1669573 w 2215755"/>
              <a:gd name="connsiteY2" fmla="*/ 7896615 h 8009148"/>
              <a:gd name="connsiteX3" fmla="*/ 1438846 w 2215755"/>
              <a:gd name="connsiteY3" fmla="*/ 8009148 h 8009148"/>
              <a:gd name="connsiteX4" fmla="*/ 0 w 2215755"/>
              <a:gd name="connsiteY4" fmla="*/ 5059075 h 800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755" h="8009148">
                <a:moveTo>
                  <a:pt x="284778" y="941801"/>
                </a:moveTo>
                <a:lnTo>
                  <a:pt x="2215755" y="0"/>
                </a:lnTo>
                <a:lnTo>
                  <a:pt x="1669573" y="7896615"/>
                </a:lnTo>
                <a:lnTo>
                  <a:pt x="1438846" y="8009148"/>
                </a:lnTo>
                <a:lnTo>
                  <a:pt x="0" y="5059075"/>
                </a:lnTo>
                <a:close/>
              </a:path>
            </a:pathLst>
          </a:custGeom>
          <a:blipFill dpi="0" rotWithShape="0">
            <a:blip r:embed="rId2"/>
            <a:srcRect/>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Candara" panose="020E0502030303020204" pitchFamily="34" charset="0"/>
            </a:endParaRPr>
          </a:p>
        </p:txBody>
      </p:sp>
      <p:sp>
        <p:nvSpPr>
          <p:cNvPr id="21" name="Shape 3686"/>
          <p:cNvSpPr/>
          <p:nvPr/>
        </p:nvSpPr>
        <p:spPr>
          <a:xfrm>
            <a:off x="5155589" y="322003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solidFill>
                <a:schemeClr val="bg1"/>
              </a:solidFill>
              <a:latin typeface="Candara" panose="020E0502030303020204" pitchFamily="34" charset="0"/>
            </a:endParaRPr>
          </a:p>
        </p:txBody>
      </p:sp>
      <p:sp>
        <p:nvSpPr>
          <p:cNvPr id="22" name="Shape 3686"/>
          <p:cNvSpPr/>
          <p:nvPr/>
        </p:nvSpPr>
        <p:spPr>
          <a:xfrm>
            <a:off x="5155589" y="387504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solidFill>
                <a:schemeClr val="bg1"/>
              </a:solidFill>
              <a:latin typeface="Candara" panose="020E0502030303020204" pitchFamily="34" charset="0"/>
            </a:endParaRPr>
          </a:p>
        </p:txBody>
      </p:sp>
      <p:sp>
        <p:nvSpPr>
          <p:cNvPr id="23" name="Shape 3686"/>
          <p:cNvSpPr/>
          <p:nvPr/>
        </p:nvSpPr>
        <p:spPr>
          <a:xfrm>
            <a:off x="5155589" y="518507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7A7A7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solidFill>
                <a:schemeClr val="bg1"/>
              </a:solidFill>
              <a:latin typeface="Candara" panose="020E0502030303020204" pitchFamily="34" charset="0"/>
            </a:endParaRPr>
          </a:p>
        </p:txBody>
      </p:sp>
      <p:sp>
        <p:nvSpPr>
          <p:cNvPr id="24" name="Shape 3686"/>
          <p:cNvSpPr/>
          <p:nvPr/>
        </p:nvSpPr>
        <p:spPr>
          <a:xfrm>
            <a:off x="5155589" y="453006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solidFill>
                <a:schemeClr val="bg1"/>
              </a:solidFill>
              <a:latin typeface="Candara" panose="020E0502030303020204" pitchFamily="34" charset="0"/>
            </a:endParaRPr>
          </a:p>
        </p:txBody>
      </p:sp>
      <p:sp>
        <p:nvSpPr>
          <p:cNvPr id="25" name="Text Box 10"/>
          <p:cNvSpPr txBox="1">
            <a:spLocks noChangeArrowheads="1"/>
          </p:cNvSpPr>
          <p:nvPr/>
        </p:nvSpPr>
        <p:spPr bwMode="auto">
          <a:xfrm>
            <a:off x="5682944" y="3105748"/>
            <a:ext cx="6113946"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Box 10"/>
          <p:cNvSpPr txBox="1">
            <a:spLocks noChangeArrowheads="1"/>
          </p:cNvSpPr>
          <p:nvPr/>
        </p:nvSpPr>
        <p:spPr bwMode="auto">
          <a:xfrm>
            <a:off x="5682944" y="3760147"/>
            <a:ext cx="6113946"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 Box 10"/>
          <p:cNvSpPr txBox="1">
            <a:spLocks noChangeArrowheads="1"/>
          </p:cNvSpPr>
          <p:nvPr/>
        </p:nvSpPr>
        <p:spPr bwMode="auto">
          <a:xfrm>
            <a:off x="5677467" y="4414546"/>
            <a:ext cx="6113946"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 Box 10"/>
          <p:cNvSpPr txBox="1">
            <a:spLocks noChangeArrowheads="1"/>
          </p:cNvSpPr>
          <p:nvPr/>
        </p:nvSpPr>
        <p:spPr bwMode="auto">
          <a:xfrm>
            <a:off x="5677467" y="5068945"/>
            <a:ext cx="6113946" cy="66172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TextBox 28"/>
          <p:cNvSpPr txBox="1"/>
          <p:nvPr/>
        </p:nvSpPr>
        <p:spPr>
          <a:xfrm>
            <a:off x="4786655" y="1759121"/>
            <a:ext cx="7004758" cy="1077218"/>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0" name="TextBox 29"/>
          <p:cNvSpPr txBox="1"/>
          <p:nvPr/>
        </p:nvSpPr>
        <p:spPr>
          <a:xfrm>
            <a:off x="4786655" y="5811981"/>
            <a:ext cx="7004758" cy="584775"/>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7" name="Picture 16">
            <a:hlinkClick r:id="rId3"/>
            <a:extLst>
              <a:ext uri="{FF2B5EF4-FFF2-40B4-BE49-F238E27FC236}">
                <a16:creationId xmlns:a16="http://schemas.microsoft.com/office/drawing/2014/main" id="{2963E743-C836-42C6-A77B-5CE44E3F69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6184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250"/>
                            </p:stCondLst>
                            <p:childTnLst>
                              <p:par>
                                <p:cTn id="23" presetID="23" presetClass="entr" presetSubtype="3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6*min(max(#ppt_w*#ppt_h,.3),1)-7.4)/-.7*#ppt_w"/>
                                          </p:val>
                                        </p:tav>
                                        <p:tav tm="100000">
                                          <p:val>
                                            <p:strVal val="#ppt_w"/>
                                          </p:val>
                                        </p:tav>
                                      </p:tavLst>
                                    </p:anim>
                                    <p:anim calcmode="lin" valueType="num">
                                      <p:cBhvr>
                                        <p:cTn id="26" dur="500" fill="hold"/>
                                        <p:tgtEl>
                                          <p:spTgt spid="21"/>
                                        </p:tgtEl>
                                        <p:attrNameLst>
                                          <p:attrName>ppt_h</p:attrName>
                                        </p:attrNameLst>
                                      </p:cBhvr>
                                      <p:tavLst>
                                        <p:tav tm="0">
                                          <p:val>
                                            <p:strVal val="(6*min(max(#ppt_w*#ppt_h,.3),1)-7.4)/-.7*#ppt_h"/>
                                          </p:val>
                                        </p:tav>
                                        <p:tav tm="100000">
                                          <p:val>
                                            <p:strVal val="#ppt_h"/>
                                          </p:val>
                                        </p:tav>
                                      </p:tavLst>
                                    </p:anim>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2750"/>
                            </p:stCondLst>
                            <p:childTnLst>
                              <p:par>
                                <p:cTn id="30" presetID="37"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900" decel="100000" fill="hold"/>
                                        <p:tgtEl>
                                          <p:spTgt spid="2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23" presetClass="entr" presetSubtype="3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strVal val="(6*min(max(#ppt_w*#ppt_h,.3),1)-7.4)/-.7*#ppt_w"/>
                                          </p:val>
                                        </p:tav>
                                        <p:tav tm="100000">
                                          <p:val>
                                            <p:strVal val="#ppt_w"/>
                                          </p:val>
                                        </p:tav>
                                      </p:tavLst>
                                    </p:anim>
                                    <p:anim calcmode="lin" valueType="num">
                                      <p:cBhvr>
                                        <p:cTn id="40" dur="500" fill="hold"/>
                                        <p:tgtEl>
                                          <p:spTgt spid="22"/>
                                        </p:tgtEl>
                                        <p:attrNameLst>
                                          <p:attrName>ppt_h</p:attrName>
                                        </p:attrNameLst>
                                      </p:cBhvr>
                                      <p:tavLst>
                                        <p:tav tm="0">
                                          <p:val>
                                            <p:strVal val="(6*min(max(#ppt_w*#ppt_h,.3),1)-7.4)/-.7*#ppt_h"/>
                                          </p:val>
                                        </p:tav>
                                        <p:tav tm="100000">
                                          <p:val>
                                            <p:strVal val="#ppt_h"/>
                                          </p:val>
                                        </p:tav>
                                      </p:tavLst>
                                    </p:anim>
                                    <p:anim calcmode="lin" valueType="num">
                                      <p:cBhvr>
                                        <p:cTn id="41" dur="500" fill="hold"/>
                                        <p:tgtEl>
                                          <p:spTgt spid="22"/>
                                        </p:tgtEl>
                                        <p:attrNameLst>
                                          <p:attrName>ppt_x</p:attrName>
                                        </p:attrNameLst>
                                      </p:cBhvr>
                                      <p:tavLst>
                                        <p:tav tm="0">
                                          <p:val>
                                            <p:fltVal val="0.5"/>
                                          </p:val>
                                        </p:tav>
                                        <p:tav tm="100000">
                                          <p:val>
                                            <p:strVal val="#ppt_x"/>
                                          </p:val>
                                        </p:tav>
                                      </p:tavLst>
                                    </p:anim>
                                    <p:anim calcmode="lin" valueType="num">
                                      <p:cBhvr>
                                        <p:cTn id="42"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anim calcmode="lin" valueType="num">
                                      <p:cBhvr>
                                        <p:cTn id="47" dur="1000" fill="hold"/>
                                        <p:tgtEl>
                                          <p:spTgt spid="26"/>
                                        </p:tgtEl>
                                        <p:attrNameLst>
                                          <p:attrName>ppt_x</p:attrName>
                                        </p:attrNameLst>
                                      </p:cBhvr>
                                      <p:tavLst>
                                        <p:tav tm="0">
                                          <p:val>
                                            <p:strVal val="#ppt_x"/>
                                          </p:val>
                                        </p:tav>
                                        <p:tav tm="100000">
                                          <p:val>
                                            <p:strVal val="#ppt_x"/>
                                          </p:val>
                                        </p:tav>
                                      </p:tavLst>
                                    </p:anim>
                                    <p:anim calcmode="lin" valueType="num">
                                      <p:cBhvr>
                                        <p:cTn id="48" dur="900" decel="100000" fill="hold"/>
                                        <p:tgtEl>
                                          <p:spTgt spid="2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23" presetClass="entr" presetSubtype="36"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strVal val="(6*min(max(#ppt_w*#ppt_h,.3),1)-7.4)/-.7*#ppt_w"/>
                                          </p:val>
                                        </p:tav>
                                        <p:tav tm="100000">
                                          <p:val>
                                            <p:strVal val="#ppt_w"/>
                                          </p:val>
                                        </p:tav>
                                      </p:tavLst>
                                    </p:anim>
                                    <p:anim calcmode="lin" valueType="num">
                                      <p:cBhvr>
                                        <p:cTn id="54" dur="500" fill="hold"/>
                                        <p:tgtEl>
                                          <p:spTgt spid="24"/>
                                        </p:tgtEl>
                                        <p:attrNameLst>
                                          <p:attrName>ppt_h</p:attrName>
                                        </p:attrNameLst>
                                      </p:cBhvr>
                                      <p:tavLst>
                                        <p:tav tm="0">
                                          <p:val>
                                            <p:strVal val="(6*min(max(#ppt_w*#ppt_h,.3),1)-7.4)/-.7*#ppt_h"/>
                                          </p:val>
                                        </p:tav>
                                        <p:tav tm="100000">
                                          <p:val>
                                            <p:strVal val="#ppt_h"/>
                                          </p:val>
                                        </p:tav>
                                      </p:tavLst>
                                    </p:anim>
                                    <p:anim calcmode="lin" valueType="num">
                                      <p:cBhvr>
                                        <p:cTn id="55" dur="500" fill="hold"/>
                                        <p:tgtEl>
                                          <p:spTgt spid="24"/>
                                        </p:tgtEl>
                                        <p:attrNameLst>
                                          <p:attrName>ppt_x</p:attrName>
                                        </p:attrNameLst>
                                      </p:cBhvr>
                                      <p:tavLst>
                                        <p:tav tm="0">
                                          <p:val>
                                            <p:fltVal val="0.5"/>
                                          </p:val>
                                        </p:tav>
                                        <p:tav tm="100000">
                                          <p:val>
                                            <p:strVal val="#ppt_x"/>
                                          </p:val>
                                        </p:tav>
                                      </p:tavLst>
                                    </p:anim>
                                    <p:anim calcmode="lin" valueType="num">
                                      <p:cBhvr>
                                        <p:cTn id="56"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5750"/>
                            </p:stCondLst>
                            <p:childTnLst>
                              <p:par>
                                <p:cTn id="58" presetID="37"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900" decel="100000" fill="hold"/>
                                        <p:tgtEl>
                                          <p:spTgt spid="2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4" fill="hold">
                            <p:stCondLst>
                              <p:cond delay="6750"/>
                            </p:stCondLst>
                            <p:childTnLst>
                              <p:par>
                                <p:cTn id="65" presetID="23" presetClass="entr" presetSubtype="36"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strVal val="(6*min(max(#ppt_w*#ppt_h,.3),1)-7.4)/-.7*#ppt_w"/>
                                          </p:val>
                                        </p:tav>
                                        <p:tav tm="100000">
                                          <p:val>
                                            <p:strVal val="#ppt_w"/>
                                          </p:val>
                                        </p:tav>
                                      </p:tavLst>
                                    </p:anim>
                                    <p:anim calcmode="lin" valueType="num">
                                      <p:cBhvr>
                                        <p:cTn id="68" dur="500" fill="hold"/>
                                        <p:tgtEl>
                                          <p:spTgt spid="23"/>
                                        </p:tgtEl>
                                        <p:attrNameLst>
                                          <p:attrName>ppt_h</p:attrName>
                                        </p:attrNameLst>
                                      </p:cBhvr>
                                      <p:tavLst>
                                        <p:tav tm="0">
                                          <p:val>
                                            <p:strVal val="(6*min(max(#ppt_w*#ppt_h,.3),1)-7.4)/-.7*#ppt_h"/>
                                          </p:val>
                                        </p:tav>
                                        <p:tav tm="100000">
                                          <p:val>
                                            <p:strVal val="#ppt_h"/>
                                          </p:val>
                                        </p:tav>
                                      </p:tavLst>
                                    </p:anim>
                                    <p:anim calcmode="lin" valueType="num">
                                      <p:cBhvr>
                                        <p:cTn id="69" dur="500" fill="hold"/>
                                        <p:tgtEl>
                                          <p:spTgt spid="23"/>
                                        </p:tgtEl>
                                        <p:attrNameLst>
                                          <p:attrName>ppt_x</p:attrName>
                                        </p:attrNameLst>
                                      </p:cBhvr>
                                      <p:tavLst>
                                        <p:tav tm="0">
                                          <p:val>
                                            <p:fltVal val="0.5"/>
                                          </p:val>
                                        </p:tav>
                                        <p:tav tm="100000">
                                          <p:val>
                                            <p:strVal val="#ppt_x"/>
                                          </p:val>
                                        </p:tav>
                                      </p:tavLst>
                                    </p:anim>
                                    <p:anim calcmode="lin" valueType="num">
                                      <p:cBhvr>
                                        <p:cTn id="7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71" fill="hold">
                            <p:stCondLst>
                              <p:cond delay="7250"/>
                            </p:stCondLst>
                            <p:childTnLst>
                              <p:par>
                                <p:cTn id="72" presetID="37"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900" decel="100000" fill="hold"/>
                                        <p:tgtEl>
                                          <p:spTgt spid="2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78" fill="hold">
                            <p:stCondLst>
                              <p:cond delay="8250"/>
                            </p:stCondLst>
                            <p:childTnLst>
                              <p:par>
                                <p:cTn id="79" presetID="22" presetClass="entr" presetSubtype="8"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left)">
                                      <p:cBhvr>
                                        <p:cTn id="8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21" grpId="0" animBg="1"/>
      <p:bldP spid="22" grpId="0" animBg="1"/>
      <p:bldP spid="23" grpId="0" animBg="1"/>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1386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352</cp:revision>
  <dcterms:created xsi:type="dcterms:W3CDTF">2016-09-28T22:08:47Z</dcterms:created>
  <dcterms:modified xsi:type="dcterms:W3CDTF">2017-11-05T23:32:22Z</dcterms:modified>
</cp:coreProperties>
</file>