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0606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14DC8860-B6AF-496C-8C94-EFD7CF96CC43}"/>
              </a:ext>
            </a:extLst>
          </p:cNvPr>
          <p:cNvSpPr/>
          <p:nvPr/>
        </p:nvSpPr>
        <p:spPr>
          <a:xfrm>
            <a:off x="0" y="4713870"/>
            <a:ext cx="12191999" cy="2144130"/>
          </a:xfrm>
          <a:custGeom>
            <a:avLst/>
            <a:gdLst>
              <a:gd name="connsiteX0" fmla="*/ 0 w 12191999"/>
              <a:gd name="connsiteY0" fmla="*/ 0 h 2144130"/>
              <a:gd name="connsiteX1" fmla="*/ 1506415 w 12191999"/>
              <a:gd name="connsiteY1" fmla="*/ 0 h 2144130"/>
              <a:gd name="connsiteX2" fmla="*/ 1667436 w 12191999"/>
              <a:gd name="connsiteY2" fmla="*/ 0 h 2144130"/>
              <a:gd name="connsiteX3" fmla="*/ 3275875 w 12191999"/>
              <a:gd name="connsiteY3" fmla="*/ 0 h 2144130"/>
              <a:gd name="connsiteX4" fmla="*/ 3917930 w 12191999"/>
              <a:gd name="connsiteY4" fmla="*/ 177591 h 2144130"/>
              <a:gd name="connsiteX5" fmla="*/ 4559984 w 12191999"/>
              <a:gd name="connsiteY5" fmla="*/ 0 h 2144130"/>
              <a:gd name="connsiteX6" fmla="*/ 7656038 w 12191999"/>
              <a:gd name="connsiteY6" fmla="*/ 0 h 2144130"/>
              <a:gd name="connsiteX7" fmla="*/ 8298092 w 12191999"/>
              <a:gd name="connsiteY7" fmla="*/ 177591 h 2144130"/>
              <a:gd name="connsiteX8" fmla="*/ 8940146 w 12191999"/>
              <a:gd name="connsiteY8" fmla="*/ 0 h 2144130"/>
              <a:gd name="connsiteX9" fmla="*/ 10524563 w 12191999"/>
              <a:gd name="connsiteY9" fmla="*/ 0 h 2144130"/>
              <a:gd name="connsiteX10" fmla="*/ 10685584 w 12191999"/>
              <a:gd name="connsiteY10" fmla="*/ 0 h 2144130"/>
              <a:gd name="connsiteX11" fmla="*/ 12191999 w 12191999"/>
              <a:gd name="connsiteY11" fmla="*/ 0 h 2144130"/>
              <a:gd name="connsiteX12" fmla="*/ 12191999 w 12191999"/>
              <a:gd name="connsiteY12" fmla="*/ 2144130 h 2144130"/>
              <a:gd name="connsiteX13" fmla="*/ 10685584 w 12191999"/>
              <a:gd name="connsiteY13" fmla="*/ 2144130 h 2144130"/>
              <a:gd name="connsiteX14" fmla="*/ 10524563 w 12191999"/>
              <a:gd name="connsiteY14" fmla="*/ 2144130 h 2144130"/>
              <a:gd name="connsiteX15" fmla="*/ 1667436 w 12191999"/>
              <a:gd name="connsiteY15" fmla="*/ 2144130 h 2144130"/>
              <a:gd name="connsiteX16" fmla="*/ 1506415 w 12191999"/>
              <a:gd name="connsiteY16" fmla="*/ 2144130 h 2144130"/>
              <a:gd name="connsiteX17" fmla="*/ 0 w 12191999"/>
              <a:gd name="connsiteY17" fmla="*/ 2144130 h 2144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1999" h="2144130">
                <a:moveTo>
                  <a:pt x="0" y="0"/>
                </a:moveTo>
                <a:lnTo>
                  <a:pt x="1506415" y="0"/>
                </a:lnTo>
                <a:lnTo>
                  <a:pt x="1667436" y="0"/>
                </a:lnTo>
                <a:lnTo>
                  <a:pt x="3275875" y="0"/>
                </a:lnTo>
                <a:lnTo>
                  <a:pt x="3917930" y="177591"/>
                </a:lnTo>
                <a:lnTo>
                  <a:pt x="4559984" y="0"/>
                </a:lnTo>
                <a:lnTo>
                  <a:pt x="7656038" y="0"/>
                </a:lnTo>
                <a:lnTo>
                  <a:pt x="8298092" y="177591"/>
                </a:lnTo>
                <a:lnTo>
                  <a:pt x="8940146" y="0"/>
                </a:lnTo>
                <a:lnTo>
                  <a:pt x="10524563" y="0"/>
                </a:lnTo>
                <a:lnTo>
                  <a:pt x="10685584" y="0"/>
                </a:lnTo>
                <a:lnTo>
                  <a:pt x="12191999" y="0"/>
                </a:lnTo>
                <a:lnTo>
                  <a:pt x="12191999" y="2144130"/>
                </a:lnTo>
                <a:lnTo>
                  <a:pt x="10685584" y="2144130"/>
                </a:lnTo>
                <a:lnTo>
                  <a:pt x="10524563" y="2144130"/>
                </a:lnTo>
                <a:lnTo>
                  <a:pt x="1667436" y="2144130"/>
                </a:lnTo>
                <a:lnTo>
                  <a:pt x="1506415" y="2144130"/>
                </a:lnTo>
                <a:lnTo>
                  <a:pt x="0" y="214413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1" name="Freeform: Shape 20">
            <a:extLst>
              <a:ext uri="{FF2B5EF4-FFF2-40B4-BE49-F238E27FC236}">
                <a16:creationId xmlns:a16="http://schemas.microsoft.com/office/drawing/2014/main" id="{187586D9-471F-4265-BB35-62DDBF84BB6B}"/>
              </a:ext>
            </a:extLst>
          </p:cNvPr>
          <p:cNvSpPr/>
          <p:nvPr/>
        </p:nvSpPr>
        <p:spPr>
          <a:xfrm>
            <a:off x="1" y="4703112"/>
            <a:ext cx="12191999" cy="2154888"/>
          </a:xfrm>
          <a:custGeom>
            <a:avLst/>
            <a:gdLst>
              <a:gd name="connsiteX0" fmla="*/ 1506414 w 12191999"/>
              <a:gd name="connsiteY0" fmla="*/ 0 h 2154888"/>
              <a:gd name="connsiteX1" fmla="*/ 3275875 w 12191999"/>
              <a:gd name="connsiteY1" fmla="*/ 0 h 2154888"/>
              <a:gd name="connsiteX2" fmla="*/ 3917929 w 12191999"/>
              <a:gd name="connsiteY2" fmla="*/ 177591 h 2154888"/>
              <a:gd name="connsiteX3" fmla="*/ 4559983 w 12191999"/>
              <a:gd name="connsiteY3" fmla="*/ 0 h 2154888"/>
              <a:gd name="connsiteX4" fmla="*/ 7656037 w 12191999"/>
              <a:gd name="connsiteY4" fmla="*/ 0 h 2154888"/>
              <a:gd name="connsiteX5" fmla="*/ 8298091 w 12191999"/>
              <a:gd name="connsiteY5" fmla="*/ 177591 h 2154888"/>
              <a:gd name="connsiteX6" fmla="*/ 8940145 w 12191999"/>
              <a:gd name="connsiteY6" fmla="*/ 0 h 2154888"/>
              <a:gd name="connsiteX7" fmla="*/ 10685583 w 12191999"/>
              <a:gd name="connsiteY7" fmla="*/ 0 h 2154888"/>
              <a:gd name="connsiteX8" fmla="*/ 10685583 w 12191999"/>
              <a:gd name="connsiteY8" fmla="*/ 10758 h 2154888"/>
              <a:gd name="connsiteX9" fmla="*/ 12191999 w 12191999"/>
              <a:gd name="connsiteY9" fmla="*/ 10758 h 2154888"/>
              <a:gd name="connsiteX10" fmla="*/ 12191999 w 12191999"/>
              <a:gd name="connsiteY10" fmla="*/ 2154888 h 2154888"/>
              <a:gd name="connsiteX11" fmla="*/ 10524563 w 12191999"/>
              <a:gd name="connsiteY11" fmla="*/ 2154888 h 2154888"/>
              <a:gd name="connsiteX12" fmla="*/ 10524563 w 12191999"/>
              <a:gd name="connsiteY12" fmla="*/ 2144130 h 2154888"/>
              <a:gd name="connsiteX13" fmla="*/ 1667436 w 12191999"/>
              <a:gd name="connsiteY13" fmla="*/ 2144130 h 2154888"/>
              <a:gd name="connsiteX14" fmla="*/ 1667436 w 12191999"/>
              <a:gd name="connsiteY14" fmla="*/ 2154888 h 2154888"/>
              <a:gd name="connsiteX15" fmla="*/ 0 w 12191999"/>
              <a:gd name="connsiteY15" fmla="*/ 2154888 h 2154888"/>
              <a:gd name="connsiteX16" fmla="*/ 0 w 12191999"/>
              <a:gd name="connsiteY16" fmla="*/ 10758 h 2154888"/>
              <a:gd name="connsiteX17" fmla="*/ 1506414 w 12191999"/>
              <a:gd name="connsiteY17" fmla="*/ 10758 h 215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1999" h="2154888">
                <a:moveTo>
                  <a:pt x="1506414" y="0"/>
                </a:moveTo>
                <a:lnTo>
                  <a:pt x="3275875" y="0"/>
                </a:lnTo>
                <a:lnTo>
                  <a:pt x="3917929" y="177591"/>
                </a:lnTo>
                <a:lnTo>
                  <a:pt x="4559983" y="0"/>
                </a:lnTo>
                <a:lnTo>
                  <a:pt x="7656037" y="0"/>
                </a:lnTo>
                <a:lnTo>
                  <a:pt x="8298091" y="177591"/>
                </a:lnTo>
                <a:lnTo>
                  <a:pt x="8940145" y="0"/>
                </a:lnTo>
                <a:lnTo>
                  <a:pt x="10685583" y="0"/>
                </a:lnTo>
                <a:lnTo>
                  <a:pt x="10685583" y="10758"/>
                </a:lnTo>
                <a:lnTo>
                  <a:pt x="12191999" y="10758"/>
                </a:lnTo>
                <a:lnTo>
                  <a:pt x="12191999" y="2154888"/>
                </a:lnTo>
                <a:lnTo>
                  <a:pt x="10524563" y="2154888"/>
                </a:lnTo>
                <a:lnTo>
                  <a:pt x="10524563" y="2144130"/>
                </a:lnTo>
                <a:lnTo>
                  <a:pt x="1667436" y="2144130"/>
                </a:lnTo>
                <a:lnTo>
                  <a:pt x="1667436" y="2154888"/>
                </a:lnTo>
                <a:lnTo>
                  <a:pt x="0" y="2154888"/>
                </a:lnTo>
                <a:lnTo>
                  <a:pt x="0" y="10758"/>
                </a:lnTo>
                <a:lnTo>
                  <a:pt x="1506414" y="10758"/>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700" b="1" dirty="0">
                <a:solidFill>
                  <a:schemeClr val="bg1"/>
                </a:solidFill>
                <a:latin typeface="Candara" panose="020E0502030303020204" pitchFamily="34" charset="0"/>
              </a:rPr>
              <a:t>To change this picture you must first drag this text box to another part of the slide</a:t>
            </a:r>
            <a:r>
              <a:rPr lang="en-US" sz="1700" dirty="0">
                <a:solidFill>
                  <a:schemeClr val="bg1"/>
                </a:solidFill>
                <a:latin typeface="Candara" panose="020E0502030303020204" pitchFamily="34" charset="0"/>
              </a:rPr>
              <a:t>. </a:t>
            </a:r>
            <a:r>
              <a:rPr lang="en-US" sz="1700" b="1" dirty="0">
                <a:solidFill>
                  <a:schemeClr val="bg1"/>
                </a:solidFill>
                <a:latin typeface="Candara" panose="020E0502030303020204" pitchFamily="34" charset="0"/>
              </a:rPr>
              <a:t>Right click anywhere within the image, then choose “format picture”. Click the “fill” icon in the right screen, make sure the “picture” option is selected, then click the File button to browse and find your image. Then drag the text box back to cover the image.</a:t>
            </a:r>
          </a:p>
        </p:txBody>
      </p:sp>
      <p:sp>
        <p:nvSpPr>
          <p:cNvPr id="24" name="Freeform: Shape 23">
            <a:extLst>
              <a:ext uri="{FF2B5EF4-FFF2-40B4-BE49-F238E27FC236}">
                <a16:creationId xmlns:a16="http://schemas.microsoft.com/office/drawing/2014/main" id="{AB308DB7-A333-4AD9-ACE6-AC7628DE507E}"/>
              </a:ext>
            </a:extLst>
          </p:cNvPr>
          <p:cNvSpPr/>
          <p:nvPr/>
        </p:nvSpPr>
        <p:spPr>
          <a:xfrm>
            <a:off x="-1944" y="1441524"/>
            <a:ext cx="12193943" cy="3460695"/>
          </a:xfrm>
          <a:custGeom>
            <a:avLst/>
            <a:gdLst>
              <a:gd name="connsiteX0" fmla="*/ 0 w 12186792"/>
              <a:gd name="connsiteY0" fmla="*/ 0 h 3460695"/>
              <a:gd name="connsiteX1" fmla="*/ 1516829 w 12186792"/>
              <a:gd name="connsiteY1" fmla="*/ 0 h 3460695"/>
              <a:gd name="connsiteX2" fmla="*/ 1516829 w 12186792"/>
              <a:gd name="connsiteY2" fmla="*/ 1 h 3460695"/>
              <a:gd name="connsiteX3" fmla="*/ 10685584 w 12186792"/>
              <a:gd name="connsiteY3" fmla="*/ 1 h 3460695"/>
              <a:gd name="connsiteX4" fmla="*/ 10685584 w 12186792"/>
              <a:gd name="connsiteY4" fmla="*/ 5380 h 3460695"/>
              <a:gd name="connsiteX5" fmla="*/ 12186792 w 12186792"/>
              <a:gd name="connsiteY5" fmla="*/ 5380 h 3460695"/>
              <a:gd name="connsiteX6" fmla="*/ 12186792 w 12186792"/>
              <a:gd name="connsiteY6" fmla="*/ 3299241 h 3460695"/>
              <a:gd name="connsiteX7" fmla="*/ 10669963 w 12186792"/>
              <a:gd name="connsiteY7" fmla="*/ 3299241 h 3460695"/>
              <a:gd name="connsiteX8" fmla="*/ 10669963 w 12186792"/>
              <a:gd name="connsiteY8" fmla="*/ 3283104 h 3460695"/>
              <a:gd name="connsiteX9" fmla="*/ 8940146 w 12186792"/>
              <a:gd name="connsiteY9" fmla="*/ 3283104 h 3460695"/>
              <a:gd name="connsiteX10" fmla="*/ 8298092 w 12186792"/>
              <a:gd name="connsiteY10" fmla="*/ 3460695 h 3460695"/>
              <a:gd name="connsiteX11" fmla="*/ 7656038 w 12186792"/>
              <a:gd name="connsiteY11" fmla="*/ 3283104 h 3460695"/>
              <a:gd name="connsiteX12" fmla="*/ 4559985 w 12186792"/>
              <a:gd name="connsiteY12" fmla="*/ 3283104 h 3460695"/>
              <a:gd name="connsiteX13" fmla="*/ 3917931 w 12186792"/>
              <a:gd name="connsiteY13" fmla="*/ 3460695 h 3460695"/>
              <a:gd name="connsiteX14" fmla="*/ 3275875 w 12186792"/>
              <a:gd name="connsiteY14" fmla="*/ 3283104 h 3460695"/>
              <a:gd name="connsiteX15" fmla="*/ 1516829 w 12186792"/>
              <a:gd name="connsiteY15" fmla="*/ 3283104 h 3460695"/>
              <a:gd name="connsiteX16" fmla="*/ 1516829 w 12186792"/>
              <a:gd name="connsiteY16" fmla="*/ 3293861 h 3460695"/>
              <a:gd name="connsiteX17" fmla="*/ 0 w 12186792"/>
              <a:gd name="connsiteY17" fmla="*/ 3293861 h 3460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86792" h="3460695">
                <a:moveTo>
                  <a:pt x="0" y="0"/>
                </a:moveTo>
                <a:lnTo>
                  <a:pt x="1516829" y="0"/>
                </a:lnTo>
                <a:lnTo>
                  <a:pt x="1516829" y="1"/>
                </a:lnTo>
                <a:lnTo>
                  <a:pt x="10685584" y="1"/>
                </a:lnTo>
                <a:lnTo>
                  <a:pt x="10685584" y="5380"/>
                </a:lnTo>
                <a:lnTo>
                  <a:pt x="12186792" y="5380"/>
                </a:lnTo>
                <a:lnTo>
                  <a:pt x="12186792" y="3299241"/>
                </a:lnTo>
                <a:lnTo>
                  <a:pt x="10669963" y="3299241"/>
                </a:lnTo>
                <a:lnTo>
                  <a:pt x="10669963" y="3283104"/>
                </a:lnTo>
                <a:lnTo>
                  <a:pt x="8940146" y="3283104"/>
                </a:lnTo>
                <a:lnTo>
                  <a:pt x="8298092" y="3460695"/>
                </a:lnTo>
                <a:lnTo>
                  <a:pt x="7656038" y="3283104"/>
                </a:lnTo>
                <a:lnTo>
                  <a:pt x="4559985" y="3283104"/>
                </a:lnTo>
                <a:lnTo>
                  <a:pt x="3917931" y="3460695"/>
                </a:lnTo>
                <a:lnTo>
                  <a:pt x="3275875" y="3283104"/>
                </a:lnTo>
                <a:lnTo>
                  <a:pt x="1516829" y="3283104"/>
                </a:lnTo>
                <a:lnTo>
                  <a:pt x="1516829" y="3293861"/>
                </a:lnTo>
                <a:lnTo>
                  <a:pt x="0" y="3293861"/>
                </a:lnTo>
                <a:close/>
              </a:path>
            </a:pathLst>
          </a:custGeom>
          <a:solidFill>
            <a:schemeClr val="tx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8" name="Freeform: Shape 7">
            <a:extLst>
              <a:ext uri="{FF2B5EF4-FFF2-40B4-BE49-F238E27FC236}">
                <a16:creationId xmlns:a16="http://schemas.microsoft.com/office/drawing/2014/main" id="{2AAC0A4C-0263-43F6-91E6-62C14FE4FD09}"/>
              </a:ext>
            </a:extLst>
          </p:cNvPr>
          <p:cNvSpPr/>
          <p:nvPr/>
        </p:nvSpPr>
        <p:spPr>
          <a:xfrm>
            <a:off x="6329442" y="2323652"/>
            <a:ext cx="3937299" cy="2316798"/>
          </a:xfrm>
          <a:custGeom>
            <a:avLst/>
            <a:gdLst>
              <a:gd name="connsiteX0" fmla="*/ 0 w 3937299"/>
              <a:gd name="connsiteY0" fmla="*/ 0 h 2316798"/>
              <a:gd name="connsiteX1" fmla="*/ 3937299 w 3937299"/>
              <a:gd name="connsiteY1" fmla="*/ 0 h 2316798"/>
              <a:gd name="connsiteX2" fmla="*/ 3937299 w 3937299"/>
              <a:gd name="connsiteY2" fmla="*/ 1547149 h 2316798"/>
              <a:gd name="connsiteX3" fmla="*/ 1968650 w 3937299"/>
              <a:gd name="connsiteY3" fmla="*/ 2316798 h 2316798"/>
              <a:gd name="connsiteX4" fmla="*/ 0 w 3937299"/>
              <a:gd name="connsiteY4" fmla="*/ 1547149 h 2316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299" h="2316798">
                <a:moveTo>
                  <a:pt x="0" y="0"/>
                </a:moveTo>
                <a:lnTo>
                  <a:pt x="3937299" y="0"/>
                </a:lnTo>
                <a:lnTo>
                  <a:pt x="3937299" y="1547149"/>
                </a:lnTo>
                <a:lnTo>
                  <a:pt x="1968650" y="2316798"/>
                </a:lnTo>
                <a:lnTo>
                  <a:pt x="0" y="154714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Candara" panose="020E0502030303020204" pitchFamily="34" charset="0"/>
              </a:rPr>
              <a:t>$2,631</a:t>
            </a:r>
          </a:p>
        </p:txBody>
      </p:sp>
      <p:sp>
        <p:nvSpPr>
          <p:cNvPr id="13" name="Freeform: Shape 12">
            <a:extLst>
              <a:ext uri="{FF2B5EF4-FFF2-40B4-BE49-F238E27FC236}">
                <a16:creationId xmlns:a16="http://schemas.microsoft.com/office/drawing/2014/main" id="{9746EF22-1253-4AE0-8BE3-578978311036}"/>
              </a:ext>
            </a:extLst>
          </p:cNvPr>
          <p:cNvSpPr/>
          <p:nvPr/>
        </p:nvSpPr>
        <p:spPr>
          <a:xfrm>
            <a:off x="1938521" y="2334410"/>
            <a:ext cx="3937299" cy="2316798"/>
          </a:xfrm>
          <a:custGeom>
            <a:avLst/>
            <a:gdLst>
              <a:gd name="connsiteX0" fmla="*/ 0 w 3937299"/>
              <a:gd name="connsiteY0" fmla="*/ 0 h 2316798"/>
              <a:gd name="connsiteX1" fmla="*/ 3937299 w 3937299"/>
              <a:gd name="connsiteY1" fmla="*/ 0 h 2316798"/>
              <a:gd name="connsiteX2" fmla="*/ 3937299 w 3937299"/>
              <a:gd name="connsiteY2" fmla="*/ 1547149 h 2316798"/>
              <a:gd name="connsiteX3" fmla="*/ 1968650 w 3937299"/>
              <a:gd name="connsiteY3" fmla="*/ 2316798 h 2316798"/>
              <a:gd name="connsiteX4" fmla="*/ 0 w 3937299"/>
              <a:gd name="connsiteY4" fmla="*/ 1547149 h 2316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299" h="2316798">
                <a:moveTo>
                  <a:pt x="0" y="0"/>
                </a:moveTo>
                <a:lnTo>
                  <a:pt x="3937299" y="0"/>
                </a:lnTo>
                <a:lnTo>
                  <a:pt x="3937299" y="1547149"/>
                </a:lnTo>
                <a:lnTo>
                  <a:pt x="1968650" y="2316798"/>
                </a:lnTo>
                <a:lnTo>
                  <a:pt x="0" y="154714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Candara" panose="020E0502030303020204" pitchFamily="34" charset="0"/>
              </a:rPr>
              <a:t>$1,728</a:t>
            </a:r>
          </a:p>
        </p:txBody>
      </p:sp>
      <p:sp>
        <p:nvSpPr>
          <p:cNvPr id="14" name="TextBox 13">
            <a:extLst>
              <a:ext uri="{FF2B5EF4-FFF2-40B4-BE49-F238E27FC236}">
                <a16:creationId xmlns:a16="http://schemas.microsoft.com/office/drawing/2014/main" id="{EC1D1FF1-8434-4DD8-A3B7-B94A993D8144}"/>
              </a:ext>
            </a:extLst>
          </p:cNvPr>
          <p:cNvSpPr txBox="1"/>
          <p:nvPr/>
        </p:nvSpPr>
        <p:spPr>
          <a:xfrm>
            <a:off x="2822026" y="1733939"/>
            <a:ext cx="2170288" cy="369332"/>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Lorem Ipsum</a:t>
            </a:r>
          </a:p>
        </p:txBody>
      </p:sp>
      <p:sp>
        <p:nvSpPr>
          <p:cNvPr id="15" name="TextBox 14">
            <a:extLst>
              <a:ext uri="{FF2B5EF4-FFF2-40B4-BE49-F238E27FC236}">
                <a16:creationId xmlns:a16="http://schemas.microsoft.com/office/drawing/2014/main" id="{80B458FB-F264-46B3-8BCE-7A8E99E1D9B4}"/>
              </a:ext>
            </a:extLst>
          </p:cNvPr>
          <p:cNvSpPr txBox="1"/>
          <p:nvPr/>
        </p:nvSpPr>
        <p:spPr>
          <a:xfrm>
            <a:off x="7212947" y="1733939"/>
            <a:ext cx="2170288" cy="369332"/>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Lorem Ipsum</a:t>
            </a:r>
          </a:p>
        </p:txBody>
      </p:sp>
      <p:pic>
        <p:nvPicPr>
          <p:cNvPr id="6" name="Picture 5">
            <a:extLst>
              <a:ext uri="{FF2B5EF4-FFF2-40B4-BE49-F238E27FC236}">
                <a16:creationId xmlns:a16="http://schemas.microsoft.com/office/drawing/2014/main" id="{F89731E7-43B6-4C75-8199-87BCF36CEA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35804" y="2519953"/>
            <a:ext cx="2399056" cy="599764"/>
          </a:xfrm>
          <a:prstGeom prst="rect">
            <a:avLst/>
          </a:prstGeom>
          <a:ln>
            <a:solidFill>
              <a:schemeClr val="bg1"/>
            </a:solidFill>
          </a:ln>
          <a:effectLst>
            <a:outerShdw blurRad="50800" dist="38100" dir="2700000" algn="tl" rotWithShape="0">
              <a:prstClr val="black">
                <a:alpha val="40000"/>
              </a:prstClr>
            </a:outerShdw>
          </a:effectLst>
        </p:spPr>
      </p:pic>
      <p:pic>
        <p:nvPicPr>
          <p:cNvPr id="25" name="Picture 24">
            <a:extLst>
              <a:ext uri="{FF2B5EF4-FFF2-40B4-BE49-F238E27FC236}">
                <a16:creationId xmlns:a16="http://schemas.microsoft.com/office/drawing/2014/main" id="{F7BB8073-CA6B-43FA-834E-5A51AAFB1E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98563" y="2519953"/>
            <a:ext cx="2399056" cy="599764"/>
          </a:xfrm>
          <a:prstGeom prst="rect">
            <a:avLst/>
          </a:prstGeom>
          <a:ln>
            <a:solidFill>
              <a:schemeClr val="bg1"/>
            </a:solidFill>
          </a:ln>
          <a:effectLst>
            <a:outerShdw blurRad="50800" dist="38100" dir="2700000" algn="tl" rotWithShape="0">
              <a:prstClr val="black">
                <a:alpha val="40000"/>
              </a:prstClr>
            </a:outerShdw>
          </a:effectLst>
        </p:spPr>
      </p:pic>
      <p:pic>
        <p:nvPicPr>
          <p:cNvPr id="12" name="Picture 11">
            <a:hlinkClick r:id="rId5"/>
            <a:extLst>
              <a:ext uri="{FF2B5EF4-FFF2-40B4-BE49-F238E27FC236}">
                <a16:creationId xmlns:a16="http://schemas.microsoft.com/office/drawing/2014/main" id="{690B4912-D617-402F-ADDA-ABC88D8D3E4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013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up)">
                                      <p:cBhvr>
                                        <p:cTn id="11" dur="500"/>
                                        <p:tgtEl>
                                          <p:spTgt spid="2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up)">
                                      <p:cBhvr>
                                        <p:cTn id="15" dur="500"/>
                                        <p:tgtEl>
                                          <p:spTgt spid="2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up)">
                                      <p:cBhvr>
                                        <p:cTn id="25" dur="500"/>
                                        <p:tgtEl>
                                          <p:spTgt spid="13"/>
                                        </p:tgtEl>
                                      </p:cBhvr>
                                    </p:animEffect>
                                  </p:childTnLst>
                                </p:cTn>
                              </p:par>
                            </p:childTnLst>
                          </p:cTn>
                        </p:par>
                        <p:par>
                          <p:cTn id="26" fill="hold">
                            <p:stCondLst>
                              <p:cond delay="2500"/>
                            </p:stCondLst>
                            <p:childTnLst>
                              <p:par>
                                <p:cTn id="27" presetID="53" presetClass="entr" presetSubtype="16"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3500"/>
                            </p:stCondLst>
                            <p:childTnLst>
                              <p:par>
                                <p:cTn id="39" presetID="22" presetClass="entr" presetSubtype="1"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up)">
                                      <p:cBhvr>
                                        <p:cTn id="41" dur="500"/>
                                        <p:tgtEl>
                                          <p:spTgt spid="8"/>
                                        </p:tgtEl>
                                      </p:cBhvr>
                                    </p:animEffect>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500" fill="hold"/>
                                        <p:tgtEl>
                                          <p:spTgt spid="25"/>
                                        </p:tgtEl>
                                        <p:attrNameLst>
                                          <p:attrName>ppt_w</p:attrName>
                                        </p:attrNameLst>
                                      </p:cBhvr>
                                      <p:tavLst>
                                        <p:tav tm="0">
                                          <p:val>
                                            <p:fltVal val="0"/>
                                          </p:val>
                                        </p:tav>
                                        <p:tav tm="100000">
                                          <p:val>
                                            <p:strVal val="#ppt_w"/>
                                          </p:val>
                                        </p:tav>
                                      </p:tavLst>
                                    </p:anim>
                                    <p:anim calcmode="lin" valueType="num">
                                      <p:cBhvr>
                                        <p:cTn id="46" dur="500" fill="hold"/>
                                        <p:tgtEl>
                                          <p:spTgt spid="25"/>
                                        </p:tgtEl>
                                        <p:attrNameLst>
                                          <p:attrName>ppt_h</p:attrName>
                                        </p:attrNameLst>
                                      </p:cBhvr>
                                      <p:tavLst>
                                        <p:tav tm="0">
                                          <p:val>
                                            <p:fltVal val="0"/>
                                          </p:val>
                                        </p:tav>
                                        <p:tav tm="100000">
                                          <p:val>
                                            <p:strVal val="#ppt_h"/>
                                          </p:val>
                                        </p:tav>
                                      </p:tavLst>
                                    </p:anim>
                                    <p:animEffect transition="in" filter="fade">
                                      <p:cBhvr>
                                        <p:cTn id="47" dur="500"/>
                                        <p:tgtEl>
                                          <p:spTgt spid="25"/>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24" grpId="0" animBg="1"/>
      <p:bldP spid="7" grpId="0"/>
      <p:bldP spid="8" grpId="0" animBg="1"/>
      <p:bldP spid="13" grpId="0" animBg="1"/>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1269</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350</cp:revision>
  <dcterms:created xsi:type="dcterms:W3CDTF">2016-09-28T22:08:47Z</dcterms:created>
  <dcterms:modified xsi:type="dcterms:W3CDTF">2017-11-05T23:30:35Z</dcterms:modified>
</cp:coreProperties>
</file>