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957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1002134" y="2957949"/>
            <a:ext cx="5032906"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7190913" y="2259107"/>
            <a:ext cx="1482570" cy="3822098"/>
          </a:xfrm>
          <a:prstGeom prst="round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7190913" y="3356386"/>
            <a:ext cx="1482570" cy="2724819"/>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1E6C3A6-9FFE-4276-9E24-77CDE5073D55}"/>
              </a:ext>
            </a:extLst>
          </p:cNvPr>
          <p:cNvSpPr txBox="1"/>
          <p:nvPr/>
        </p:nvSpPr>
        <p:spPr>
          <a:xfrm>
            <a:off x="7190913" y="2306996"/>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71%</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771486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9197430" y="2306996"/>
            <a:ext cx="1482570" cy="3822098"/>
          </a:xfrm>
          <a:prstGeom prst="round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9197430" y="4582758"/>
            <a:ext cx="1482570" cy="1546336"/>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EFF095F-A2ED-46D7-9F36-484671BDC0FF}"/>
              </a:ext>
            </a:extLst>
          </p:cNvPr>
          <p:cNvSpPr txBox="1"/>
          <p:nvPr/>
        </p:nvSpPr>
        <p:spPr>
          <a:xfrm>
            <a:off x="9197430" y="2354885"/>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29%</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957846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27" name="Group 26">
            <a:extLst>
              <a:ext uri="{FF2B5EF4-FFF2-40B4-BE49-F238E27FC236}">
                <a16:creationId xmlns:a16="http://schemas.microsoft.com/office/drawing/2014/main" id="{F9EFEB60-A4DB-4331-B2DB-9D6F28693776}"/>
              </a:ext>
            </a:extLst>
          </p:cNvPr>
          <p:cNvGrpSpPr/>
          <p:nvPr/>
        </p:nvGrpSpPr>
        <p:grpSpPr>
          <a:xfrm>
            <a:off x="100213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1002134" y="5129522"/>
            <a:ext cx="5032906" cy="138499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grpSp>
        <p:nvGrpSpPr>
          <p:cNvPr id="28" name="Group 27">
            <a:extLst>
              <a:ext uri="{FF2B5EF4-FFF2-40B4-BE49-F238E27FC236}">
                <a16:creationId xmlns:a16="http://schemas.microsoft.com/office/drawing/2014/main" id="{F2D1F5FB-B1E6-4C71-9AE8-6ECD4F172100}"/>
              </a:ext>
            </a:extLst>
          </p:cNvPr>
          <p:cNvGrpSpPr/>
          <p:nvPr/>
        </p:nvGrpSpPr>
        <p:grpSpPr>
          <a:xfrm>
            <a:off x="1002134" y="4509802"/>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pic>
        <p:nvPicPr>
          <p:cNvPr id="29" name="Picture 28">
            <a:hlinkClick r:id="rId2"/>
            <a:extLst>
              <a:ext uri="{FF2B5EF4-FFF2-40B4-BE49-F238E27FC236}">
                <a16:creationId xmlns:a16="http://schemas.microsoft.com/office/drawing/2014/main" id="{E129D9B5-7677-4CC6-B124-8CBA71C961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052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100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1320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347</cp:revision>
  <dcterms:created xsi:type="dcterms:W3CDTF">2016-09-28T22:08:47Z</dcterms:created>
  <dcterms:modified xsi:type="dcterms:W3CDTF">2017-11-05T23:25:18Z</dcterms:modified>
</cp:coreProperties>
</file>